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jfif" ContentType="image/jpeg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37"/>
  </p:notesMasterIdLst>
  <p:handoutMasterIdLst>
    <p:handoutMasterId r:id="rId38"/>
  </p:handoutMasterIdLst>
  <p:sldIdLst>
    <p:sldId id="373" r:id="rId2"/>
    <p:sldId id="370" r:id="rId3"/>
    <p:sldId id="475" r:id="rId4"/>
    <p:sldId id="393" r:id="rId5"/>
    <p:sldId id="390" r:id="rId6"/>
    <p:sldId id="408" r:id="rId7"/>
    <p:sldId id="418" r:id="rId8"/>
    <p:sldId id="492" r:id="rId9"/>
    <p:sldId id="493" r:id="rId10"/>
    <p:sldId id="483" r:id="rId11"/>
    <p:sldId id="391" r:id="rId12"/>
    <p:sldId id="436" r:id="rId13"/>
    <p:sldId id="495" r:id="rId14"/>
    <p:sldId id="467" r:id="rId15"/>
    <p:sldId id="478" r:id="rId16"/>
    <p:sldId id="477" r:id="rId17"/>
    <p:sldId id="496" r:id="rId18"/>
    <p:sldId id="490" r:id="rId19"/>
    <p:sldId id="401" r:id="rId20"/>
    <p:sldId id="417" r:id="rId21"/>
    <p:sldId id="414" r:id="rId22"/>
    <p:sldId id="480" r:id="rId23"/>
    <p:sldId id="498" r:id="rId24"/>
    <p:sldId id="481" r:id="rId25"/>
    <p:sldId id="499" r:id="rId26"/>
    <p:sldId id="500" r:id="rId27"/>
    <p:sldId id="501" r:id="rId28"/>
    <p:sldId id="468" r:id="rId29"/>
    <p:sldId id="376" r:id="rId30"/>
    <p:sldId id="377" r:id="rId31"/>
    <p:sldId id="502" r:id="rId32"/>
    <p:sldId id="378" r:id="rId33"/>
    <p:sldId id="419" r:id="rId34"/>
    <p:sldId id="503" r:id="rId35"/>
    <p:sldId id="446" r:id="rId36"/>
  </p:sldIdLst>
  <p:sldSz cx="13716000" cy="10287000"/>
  <p:notesSz cx="6858000" cy="9144000"/>
  <p:defaultTextStyle>
    <a:defPPr>
      <a:defRPr lang="en-US"/>
    </a:defPPr>
    <a:lvl1pPr marL="0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73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545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318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091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864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635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408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181" algn="l" defTabSz="137154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mifinal" id="{687CF8CE-0928-4AB0-AC15-22EEEA7FF746}">
          <p14:sldIdLst>
            <p14:sldId id="373"/>
            <p14:sldId id="370"/>
            <p14:sldId id="475"/>
            <p14:sldId id="393"/>
            <p14:sldId id="390"/>
            <p14:sldId id="408"/>
            <p14:sldId id="418"/>
            <p14:sldId id="492"/>
            <p14:sldId id="493"/>
            <p14:sldId id="483"/>
            <p14:sldId id="391"/>
            <p14:sldId id="436"/>
            <p14:sldId id="495"/>
            <p14:sldId id="467"/>
            <p14:sldId id="478"/>
            <p14:sldId id="477"/>
            <p14:sldId id="496"/>
            <p14:sldId id="490"/>
            <p14:sldId id="401"/>
            <p14:sldId id="417"/>
            <p14:sldId id="414"/>
            <p14:sldId id="480"/>
            <p14:sldId id="498"/>
            <p14:sldId id="481"/>
            <p14:sldId id="499"/>
            <p14:sldId id="500"/>
            <p14:sldId id="501"/>
            <p14:sldId id="468"/>
            <p14:sldId id="376"/>
            <p14:sldId id="377"/>
            <p14:sldId id="502"/>
            <p14:sldId id="378"/>
            <p14:sldId id="419"/>
            <p14:sldId id="503"/>
            <p14:sldId id="446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4320" userDrawn="1">
          <p15:clr>
            <a:srgbClr val="A4A3A4"/>
          </p15:clr>
        </p15:guide>
        <p15:guide id="2" pos="442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orient="horz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асхутдинов Дмитрий" initials="ФД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2B2B2B"/>
    <a:srgbClr val="8ABFB7"/>
    <a:srgbClr val="FFFFFF"/>
    <a:srgbClr val="FEA000"/>
    <a:srgbClr val="FF5050"/>
    <a:srgbClr val="8FD7DF"/>
    <a:srgbClr val="19354F"/>
    <a:srgbClr val="375E73"/>
    <a:srgbClr val="54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5" autoAdjust="0"/>
    <p:restoredTop sz="96697" autoAdjust="0"/>
  </p:normalViewPr>
  <p:slideViewPr>
    <p:cSldViewPr snapToGrid="0" showGuides="1">
      <p:cViewPr varScale="1">
        <p:scale>
          <a:sx n="77" d="100"/>
          <a:sy n="77" d="100"/>
        </p:scale>
        <p:origin x="-896" y="-112"/>
      </p:cViewPr>
      <p:guideLst>
        <p:guide orient="horz" pos="3240"/>
        <p:guide pos="4320"/>
        <p:guide pos="4420"/>
        <p:guide pos="4520"/>
      </p:guideLst>
    </p:cSldViewPr>
  </p:slideViewPr>
  <p:outlineViewPr>
    <p:cViewPr>
      <p:scale>
        <a:sx n="33" d="100"/>
        <a:sy n="33" d="100"/>
      </p:scale>
      <p:origin x="0" y="-188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81-4D3F-AA81-D816BBD8A7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81-4D3F-AA81-D816BBD8A7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881-4D3F-AA81-D816BBD8A7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881-4D3F-AA81-D816BBD8A7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881-4D3F-AA81-D816BBD8A78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z="180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881-4D3F-AA81-D816BBD8A78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z="180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881-4D3F-AA81-D816BBD8A78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881-4D3F-AA81-D816BBD8A78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881-4D3F-AA81-D816BBD8A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Запросы</c:v>
                </c:pt>
                <c:pt idx="1">
                  <c:v>Отказы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40.0</c:v>
                </c:pt>
                <c:pt idx="1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881-4D3F-AA81-D816BBD8A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Заявления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93-42E5-B688-F5B528684B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93-42E5-B688-F5B528684B1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z="180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93-42E5-B688-F5B528684B1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z="180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93-42E5-B688-F5B528684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Разрешено</c:v>
                </c:pt>
                <c:pt idx="1">
                  <c:v>Отказано</c:v>
                </c:pt>
              </c:strCache>
              <c:extLst xmlns:c16r2="http://schemas.microsoft.com/office/drawing/2015/06/chart"/>
            </c:strRef>
          </c:cat>
          <c:val>
            <c:numRef>
              <c:f>Sheet1!$B$2:$B$6</c:f>
              <c:numCache>
                <c:formatCode>General</c:formatCode>
                <c:ptCount val="2"/>
                <c:pt idx="0">
                  <c:v>83.0</c:v>
                </c:pt>
                <c:pt idx="1">
                  <c:v>27.0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C93-42E5-B688-F5B528684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0000">
                    <a:schemeClr val="tx2">
                      <a:lumMod val="50000"/>
                      <a:alpha val="90000"/>
                    </a:schemeClr>
                  </a:gs>
                  <a:gs pos="100000">
                    <a:schemeClr val="tx2">
                      <a:lumMod val="75000"/>
                      <a:alpha val="50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95-4D57-BECF-7745DF4451E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95-4D57-BECF-7745DF4451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95-4D57-BECF-7745DF4451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95-4D57-BECF-7745DF4451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D95-4D57-BECF-7745DF4451E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95-4D57-BECF-7745DF4451E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95-4D57-BECF-7745DF4451E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D95-4D57-BECF-7745DF4451E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D95-4D57-BECF-7745DF445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Запросы</c:v>
                </c:pt>
                <c:pt idx="1">
                  <c:v>Отказы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13.0</c:v>
                </c:pt>
                <c:pt idx="1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D95-4D57-BECF-7745DF445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ED-442C-B633-F2F9056F51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ED-442C-B633-F2F9056F51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ED-442C-B633-F2F9056F51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ED-442C-B633-F2F9056F51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ED-442C-B633-F2F9056F517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ED-442C-B633-F2F9056F517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ED-442C-B633-F2F9056F517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ED-442C-B633-F2F9056F517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ED-442C-B633-F2F9056F5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Запросы</c:v>
                </c:pt>
                <c:pt idx="1">
                  <c:v>2nd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13.0</c:v>
                </c:pt>
                <c:pt idx="1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ED-442C-B633-F2F9056F5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66-4884-9FB5-1B768FA8946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66-4884-9FB5-1B768FA894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66-4884-9FB5-1B768FA894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666-4884-9FB5-1B768FA894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666-4884-9FB5-1B768FA8946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666-4884-9FB5-1B768FA8946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666-4884-9FB5-1B768FA8946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666-4884-9FB5-1B768FA8946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666-4884-9FB5-1B768FA89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Запросы</c:v>
                </c:pt>
                <c:pt idx="1">
                  <c:v>Отказы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13.0</c:v>
                </c:pt>
                <c:pt idx="1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666-4884-9FB5-1B768FA89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6A-4663-9ECE-810FC097375A}"/>
              </c:ext>
            </c:extLst>
          </c:dPt>
          <c:dPt>
            <c:idx val="1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26A-4663-9ECE-810FC097375A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26A-4663-9ECE-810FC097375A}"/>
              </c:ext>
            </c:extLst>
          </c:dPt>
          <c:dPt>
            <c:idx val="3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26A-4663-9ECE-810FC097375A}"/>
              </c:ext>
            </c:extLst>
          </c:dPt>
          <c:dPt>
            <c:idx val="4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26A-4663-9ECE-810FC097375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6A-4663-9ECE-810FC097375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6A-4663-9ECE-810FC097375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26A-4663-9ECE-810FC097375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26A-4663-9ECE-810FC0973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Запросы</c:v>
                </c:pt>
                <c:pt idx="1">
                  <c:v>Отказы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26A-4663-9ECE-810FC0973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B0-41BC-AC84-F8059CEABC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B0-41BC-AC84-F8059CEABC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B0-41BC-AC84-F8059CEABC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B0-41BC-AC84-F8059CEABC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5B0-41BC-AC84-F8059CEABC3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B0-41BC-AC84-F8059CEABC3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B0-41BC-AC84-F8059CEABC3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B0-41BC-AC84-F8059CEABC3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5B0-41BC-AC84-F8059CEAB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5B0-41BC-AC84-F8059CEAB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A9-4378-B38F-6190F8A84F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A9-4378-B38F-6190F8A84F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A9-4378-B38F-6190F8A84F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9A9-4378-B38F-6190F8A84F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9A9-4378-B38F-6190F8A84FB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A9-4378-B38F-6190F8A84FBE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A9-4378-B38F-6190F8A84FBE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9A9-4378-B38F-6190F8A84FBE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9A9-4378-B38F-6190F8A84F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3.0</c:v>
                </c:pt>
                <c:pt idx="1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9A9-4378-B38F-6190F8A84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CD-4B95-84ED-50AFF09021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CD-4B95-84ED-50AFF09021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CD-4B95-84ED-50AFF09021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CD-4B95-84ED-50AFF09021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2CD-4B95-84ED-50AFF090214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CD-4B95-84ED-50AFF090214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CD-4B95-84ED-50AFF090214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2CD-4B95-84ED-50AFF090214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2CD-4B95-84ED-50AFF09021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6.0</c:v>
                </c:pt>
                <c:pt idx="1">
                  <c:v>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2CD-4B95-84ED-50AFF0902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07763363317"/>
          <c:y val="0.032075302649401"/>
          <c:w val="0.738184473273367"/>
          <c:h val="0.935849394701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76-4854-817B-DD3BC4E8AC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76-4854-817B-DD3BC4E8AC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076-4854-817B-DD3BC4E8AC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076-4854-817B-DD3BC4E8AC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076-4854-817B-DD3BC4E8AC2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8E5337C-B9F2-4EC1-8223-9A377D9C725D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076-4854-817B-DD3BC4E8AC2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CEB3B41-AEBB-4895-B24A-08EB428A75E8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76-4854-817B-DD3BC4E8AC2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B9F90A6-C52D-4A04-B307-2443A976416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076-4854-817B-DD3BC4E8AC2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FC5F806-4136-471A-B7BB-A5847FB06B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076-4854-817B-DD3BC4E8A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4.0</c:v>
                </c:pt>
                <c:pt idx="1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076-4854-817B-DD3BC4E8A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A5F24-B239-4464-B5E3-2C52A1F113CB}" type="datetimeFigureOut">
              <a:rPr lang="en-US" smtClean="0"/>
              <a:t>27.09.21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AB080-FBA9-4FB9-A8D3-D51D2F55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1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58A3C-7858-4914-8051-4EF7E83F7F6B}" type="datetimeFigureOut">
              <a:rPr lang="en-US" smtClean="0"/>
              <a:t>27.09.21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BE00-25C2-4AEC-B276-F8927612A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3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73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545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318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091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864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635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408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181" algn="l" defTabSz="1371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BE00-25C2-4AEC-B276-F8927612A9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1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BE00-25C2-4AEC-B276-F8927612A9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EBE00-25C2-4AEC-B276-F8927612A9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0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EBE00-25C2-4AEC-B276-F8927612A9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EBE00-25C2-4AEC-B276-F8927612A9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7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1130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5949"/>
            <a:ext cx="13716000" cy="5636185"/>
          </a:xfrm>
          <a:solidFill>
            <a:schemeClr val="tx2"/>
          </a:solidFill>
          <a:ln>
            <a:noFill/>
          </a:ln>
        </p:spPr>
        <p:txBody>
          <a:bodyPr anchor="ctr">
            <a:normAutofit/>
          </a:bodyPr>
          <a:lstStyle>
            <a:lvl1pPr marL="0" marR="0" indent="0" algn="ctr" defTabSz="1028608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 OR click the icon to add background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bg1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28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1714500" y="7635472"/>
            <a:ext cx="3086100" cy="1108479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</a:p>
        </p:txBody>
      </p:sp>
      <p:sp>
        <p:nvSpPr>
          <p:cNvPr id="31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1714500" y="6818168"/>
            <a:ext cx="3086100" cy="474573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48"/>
          <p:cNvSpPr>
            <a:spLocks noGrp="1"/>
          </p:cNvSpPr>
          <p:nvPr>
            <p:ph type="body" sz="quarter" idx="36" hasCustomPrompt="1"/>
          </p:nvPr>
        </p:nvSpPr>
        <p:spPr>
          <a:xfrm>
            <a:off x="5313147" y="7635472"/>
            <a:ext cx="3086100" cy="1108479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</a:p>
        </p:txBody>
      </p:sp>
      <p:sp>
        <p:nvSpPr>
          <p:cNvPr id="38" name="Text Placeholder 48"/>
          <p:cNvSpPr>
            <a:spLocks noGrp="1"/>
          </p:cNvSpPr>
          <p:nvPr>
            <p:ph type="body" sz="quarter" idx="38" hasCustomPrompt="1"/>
          </p:nvPr>
        </p:nvSpPr>
        <p:spPr>
          <a:xfrm>
            <a:off x="5313147" y="6818168"/>
            <a:ext cx="3086100" cy="474573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3" name="Text Placeholder 48"/>
          <p:cNvSpPr>
            <a:spLocks noGrp="1"/>
          </p:cNvSpPr>
          <p:nvPr>
            <p:ph type="body" sz="quarter" idx="40" hasCustomPrompt="1"/>
          </p:nvPr>
        </p:nvSpPr>
        <p:spPr>
          <a:xfrm>
            <a:off x="8915368" y="7635472"/>
            <a:ext cx="3086100" cy="1108479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</a:p>
        </p:txBody>
      </p:sp>
      <p:sp>
        <p:nvSpPr>
          <p:cNvPr id="45" name="Text Placeholder 48"/>
          <p:cNvSpPr>
            <a:spLocks noGrp="1"/>
          </p:cNvSpPr>
          <p:nvPr>
            <p:ph type="body" sz="quarter" idx="42" hasCustomPrompt="1"/>
          </p:nvPr>
        </p:nvSpPr>
        <p:spPr>
          <a:xfrm>
            <a:off x="8915368" y="6818168"/>
            <a:ext cx="3086100" cy="474573"/>
          </a:xfr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7" hasCustomPrompt="1"/>
          </p:nvPr>
        </p:nvSpPr>
        <p:spPr>
          <a:xfrm>
            <a:off x="2434950" y="4870214"/>
            <a:ext cx="1645200" cy="1645920"/>
          </a:xfrm>
          <a:prstGeom prst="diamond">
            <a:avLst/>
          </a:prstGeom>
          <a:solidFill>
            <a:schemeClr val="accent5"/>
          </a:solidFill>
          <a:ln w="254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50" name="Text Placeholder 48"/>
          <p:cNvSpPr>
            <a:spLocks noGrp="1"/>
          </p:cNvSpPr>
          <p:nvPr>
            <p:ph type="body" sz="quarter" idx="30" hasCustomPrompt="1"/>
          </p:nvPr>
        </p:nvSpPr>
        <p:spPr>
          <a:xfrm>
            <a:off x="6026888" y="4870214"/>
            <a:ext cx="1645200" cy="1645920"/>
          </a:xfrm>
          <a:prstGeom prst="diamond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51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9635818" y="4870214"/>
            <a:ext cx="1645200" cy="1645920"/>
          </a:xfrm>
          <a:prstGeom prst="diamond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6" name="Oval 35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4" name="Oval 43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6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7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8" name="Oval 47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2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5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4483290"/>
            <a:ext cx="3895222" cy="1536461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21" hasCustomPrompt="1"/>
          </p:nvPr>
        </p:nvSpPr>
        <p:spPr>
          <a:xfrm>
            <a:off x="4014625" y="0"/>
            <a:ext cx="5681555" cy="2840400"/>
          </a:xfrm>
          <a:custGeom>
            <a:avLst/>
            <a:gdLst>
              <a:gd name="connsiteX0" fmla="*/ 0 w 7339656"/>
              <a:gd name="connsiteY0" fmla="*/ 0 h 3436169"/>
              <a:gd name="connsiteX1" fmla="*/ 7339656 w 7339656"/>
              <a:gd name="connsiteY1" fmla="*/ 0 h 3436169"/>
              <a:gd name="connsiteX2" fmla="*/ 3669829 w 7339656"/>
              <a:gd name="connsiteY2" fmla="*/ 3436169 h 343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9656" h="3436169">
                <a:moveTo>
                  <a:pt x="0" y="0"/>
                </a:moveTo>
                <a:lnTo>
                  <a:pt x="7339656" y="0"/>
                </a:lnTo>
                <a:lnTo>
                  <a:pt x="3669829" y="34361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028608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539146" y="1565550"/>
            <a:ext cx="7176854" cy="7178400"/>
          </a:xfrm>
          <a:prstGeom prst="diamond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marR="0" indent="0" algn="ctr" defTabSz="1028608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5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3111689"/>
            <a:ext cx="5079368" cy="822960"/>
          </a:xfrm>
        </p:spPr>
        <p:txBody>
          <a:bodyPr lIns="0" anchor="ctr">
            <a:noAutofit/>
          </a:bodyPr>
          <a:lstStyle>
            <a:lvl1pPr algn="l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2563049"/>
            <a:ext cx="5079368" cy="548640"/>
          </a:xfrm>
        </p:spPr>
        <p:txBody>
          <a:bodyPr lIns="0" anchor="ctr">
            <a:noAutofit/>
          </a:bodyPr>
          <a:lstStyle>
            <a:lvl1pPr marL="0" indent="0" algn="l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0" y="9613903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5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77" name="Rectangle 76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8" name="Rectangle 77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9" name="Rectangle 78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80" name="Rectangle 79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21" name="Oval 20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2" name="Oval 21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3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24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25" name="Oval 24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2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imonial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 userDrawn="1"/>
        </p:nvSpPr>
        <p:spPr>
          <a:xfrm flipV="1">
            <a:off x="3463290" y="2571751"/>
            <a:ext cx="2263140" cy="3088639"/>
          </a:xfrm>
          <a:custGeom>
            <a:avLst/>
            <a:gdLst>
              <a:gd name="connsiteX0" fmla="*/ 0 w 3291879"/>
              <a:gd name="connsiteY0" fmla="*/ 0 h 3088639"/>
              <a:gd name="connsiteX1" fmla="*/ 1244862 w 3291879"/>
              <a:gd name="connsiteY1" fmla="*/ 0 h 3088639"/>
              <a:gd name="connsiteX2" fmla="*/ 1642368 w 3291879"/>
              <a:gd name="connsiteY2" fmla="*/ 235710 h 3088639"/>
              <a:gd name="connsiteX3" fmla="*/ 2046945 w 3291879"/>
              <a:gd name="connsiteY3" fmla="*/ 0 h 3088639"/>
              <a:gd name="connsiteX4" fmla="*/ 3291879 w 3291879"/>
              <a:gd name="connsiteY4" fmla="*/ 0 h 3088639"/>
              <a:gd name="connsiteX5" fmla="*/ 3291879 w 3291879"/>
              <a:gd name="connsiteY5" fmla="*/ 3088639 h 3088639"/>
              <a:gd name="connsiteX6" fmla="*/ 0 w 3291879"/>
              <a:gd name="connsiteY6" fmla="*/ 3088639 h 308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1879" h="3088639">
                <a:moveTo>
                  <a:pt x="0" y="0"/>
                </a:moveTo>
                <a:lnTo>
                  <a:pt x="1244862" y="0"/>
                </a:lnTo>
                <a:lnTo>
                  <a:pt x="1642368" y="235710"/>
                </a:lnTo>
                <a:lnTo>
                  <a:pt x="2046945" y="0"/>
                </a:lnTo>
                <a:lnTo>
                  <a:pt x="3291879" y="0"/>
                </a:lnTo>
                <a:lnTo>
                  <a:pt x="3291879" y="3088639"/>
                </a:lnTo>
                <a:lnTo>
                  <a:pt x="0" y="30886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9" name="Freeform 48"/>
          <p:cNvSpPr/>
          <p:nvPr userDrawn="1"/>
        </p:nvSpPr>
        <p:spPr>
          <a:xfrm>
            <a:off x="1200150" y="5655311"/>
            <a:ext cx="2263140" cy="3088639"/>
          </a:xfrm>
          <a:custGeom>
            <a:avLst/>
            <a:gdLst>
              <a:gd name="connsiteX0" fmla="*/ 0 w 3291879"/>
              <a:gd name="connsiteY0" fmla="*/ 0 h 3088639"/>
              <a:gd name="connsiteX1" fmla="*/ 1244862 w 3291879"/>
              <a:gd name="connsiteY1" fmla="*/ 0 h 3088639"/>
              <a:gd name="connsiteX2" fmla="*/ 1642368 w 3291879"/>
              <a:gd name="connsiteY2" fmla="*/ 235710 h 3088639"/>
              <a:gd name="connsiteX3" fmla="*/ 2046945 w 3291879"/>
              <a:gd name="connsiteY3" fmla="*/ 0 h 3088639"/>
              <a:gd name="connsiteX4" fmla="*/ 3291879 w 3291879"/>
              <a:gd name="connsiteY4" fmla="*/ 0 h 3088639"/>
              <a:gd name="connsiteX5" fmla="*/ 3291879 w 3291879"/>
              <a:gd name="connsiteY5" fmla="*/ 3088639 h 3088639"/>
              <a:gd name="connsiteX6" fmla="*/ 0 w 3291879"/>
              <a:gd name="connsiteY6" fmla="*/ 3088639 h 308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1879" h="3088639">
                <a:moveTo>
                  <a:pt x="0" y="0"/>
                </a:moveTo>
                <a:lnTo>
                  <a:pt x="1244862" y="0"/>
                </a:lnTo>
                <a:lnTo>
                  <a:pt x="1642368" y="235710"/>
                </a:lnTo>
                <a:lnTo>
                  <a:pt x="2046945" y="0"/>
                </a:lnTo>
                <a:lnTo>
                  <a:pt x="3291879" y="0"/>
                </a:lnTo>
                <a:lnTo>
                  <a:pt x="3291879" y="3088639"/>
                </a:lnTo>
                <a:lnTo>
                  <a:pt x="0" y="30886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0" name="Rectangle 49"/>
          <p:cNvSpPr/>
          <p:nvPr userDrawn="1"/>
        </p:nvSpPr>
        <p:spPr>
          <a:xfrm>
            <a:off x="1949093" y="5916920"/>
            <a:ext cx="7320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700" dirty="0">
                <a:solidFill>
                  <a:schemeClr val="tx2">
                    <a:lumMod val="75000"/>
                  </a:schemeClr>
                </a:solidFill>
                <a:latin typeface="FontAwesome" pitchFamily="2" charset="0"/>
              </a:rPr>
              <a:t></a:t>
            </a:r>
            <a:endParaRPr lang="en-US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4212233" y="2795260"/>
            <a:ext cx="7320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700" dirty="0">
                <a:solidFill>
                  <a:schemeClr val="tx2">
                    <a:lumMod val="75000"/>
                  </a:schemeClr>
                </a:solidFill>
                <a:latin typeface="FontAwesome" pitchFamily="2" charset="0"/>
              </a:rPr>
              <a:t></a:t>
            </a:r>
            <a:endParaRPr lang="en-US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Freeform 51"/>
          <p:cNvSpPr/>
          <p:nvPr userDrawn="1"/>
        </p:nvSpPr>
        <p:spPr>
          <a:xfrm flipV="1">
            <a:off x="7994655" y="2571751"/>
            <a:ext cx="2263140" cy="3088639"/>
          </a:xfrm>
          <a:custGeom>
            <a:avLst/>
            <a:gdLst>
              <a:gd name="connsiteX0" fmla="*/ 0 w 3291879"/>
              <a:gd name="connsiteY0" fmla="*/ 0 h 3088639"/>
              <a:gd name="connsiteX1" fmla="*/ 1244862 w 3291879"/>
              <a:gd name="connsiteY1" fmla="*/ 0 h 3088639"/>
              <a:gd name="connsiteX2" fmla="*/ 1642368 w 3291879"/>
              <a:gd name="connsiteY2" fmla="*/ 235710 h 3088639"/>
              <a:gd name="connsiteX3" fmla="*/ 2046945 w 3291879"/>
              <a:gd name="connsiteY3" fmla="*/ 0 h 3088639"/>
              <a:gd name="connsiteX4" fmla="*/ 3291879 w 3291879"/>
              <a:gd name="connsiteY4" fmla="*/ 0 h 3088639"/>
              <a:gd name="connsiteX5" fmla="*/ 3291879 w 3291879"/>
              <a:gd name="connsiteY5" fmla="*/ 3088639 h 3088639"/>
              <a:gd name="connsiteX6" fmla="*/ 0 w 3291879"/>
              <a:gd name="connsiteY6" fmla="*/ 3088639 h 308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1879" h="3088639">
                <a:moveTo>
                  <a:pt x="0" y="0"/>
                </a:moveTo>
                <a:lnTo>
                  <a:pt x="1244862" y="0"/>
                </a:lnTo>
                <a:lnTo>
                  <a:pt x="1642368" y="235710"/>
                </a:lnTo>
                <a:lnTo>
                  <a:pt x="2046945" y="0"/>
                </a:lnTo>
                <a:lnTo>
                  <a:pt x="3291879" y="0"/>
                </a:lnTo>
                <a:lnTo>
                  <a:pt x="3291879" y="3088639"/>
                </a:lnTo>
                <a:lnTo>
                  <a:pt x="0" y="30886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3" name="Freeform 52"/>
          <p:cNvSpPr/>
          <p:nvPr userDrawn="1"/>
        </p:nvSpPr>
        <p:spPr>
          <a:xfrm>
            <a:off x="5728973" y="5655311"/>
            <a:ext cx="2263140" cy="3088639"/>
          </a:xfrm>
          <a:custGeom>
            <a:avLst/>
            <a:gdLst>
              <a:gd name="connsiteX0" fmla="*/ 0 w 3291879"/>
              <a:gd name="connsiteY0" fmla="*/ 0 h 3088639"/>
              <a:gd name="connsiteX1" fmla="*/ 1244862 w 3291879"/>
              <a:gd name="connsiteY1" fmla="*/ 0 h 3088639"/>
              <a:gd name="connsiteX2" fmla="*/ 1642368 w 3291879"/>
              <a:gd name="connsiteY2" fmla="*/ 235710 h 3088639"/>
              <a:gd name="connsiteX3" fmla="*/ 2046945 w 3291879"/>
              <a:gd name="connsiteY3" fmla="*/ 0 h 3088639"/>
              <a:gd name="connsiteX4" fmla="*/ 3291879 w 3291879"/>
              <a:gd name="connsiteY4" fmla="*/ 0 h 3088639"/>
              <a:gd name="connsiteX5" fmla="*/ 3291879 w 3291879"/>
              <a:gd name="connsiteY5" fmla="*/ 3088639 h 3088639"/>
              <a:gd name="connsiteX6" fmla="*/ 0 w 3291879"/>
              <a:gd name="connsiteY6" fmla="*/ 3088639 h 308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1879" h="3088639">
                <a:moveTo>
                  <a:pt x="0" y="0"/>
                </a:moveTo>
                <a:lnTo>
                  <a:pt x="1244862" y="0"/>
                </a:lnTo>
                <a:lnTo>
                  <a:pt x="1642368" y="235710"/>
                </a:lnTo>
                <a:lnTo>
                  <a:pt x="2046945" y="0"/>
                </a:lnTo>
                <a:lnTo>
                  <a:pt x="3291879" y="0"/>
                </a:lnTo>
                <a:lnTo>
                  <a:pt x="3291879" y="3088639"/>
                </a:lnTo>
                <a:lnTo>
                  <a:pt x="0" y="30886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4" name="Rectangle 53"/>
          <p:cNvSpPr/>
          <p:nvPr userDrawn="1"/>
        </p:nvSpPr>
        <p:spPr>
          <a:xfrm>
            <a:off x="6477916" y="5916920"/>
            <a:ext cx="7320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700" dirty="0">
                <a:solidFill>
                  <a:schemeClr val="tx2">
                    <a:lumMod val="75000"/>
                  </a:schemeClr>
                </a:solidFill>
                <a:latin typeface="FontAwesome" pitchFamily="2" charset="0"/>
              </a:rPr>
              <a:t></a:t>
            </a:r>
            <a:endParaRPr lang="en-US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Rectangle 54"/>
          <p:cNvSpPr/>
          <p:nvPr userDrawn="1"/>
        </p:nvSpPr>
        <p:spPr>
          <a:xfrm>
            <a:off x="8743598" y="2795260"/>
            <a:ext cx="7320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700" dirty="0">
                <a:solidFill>
                  <a:schemeClr val="tx2">
                    <a:lumMod val="75000"/>
                  </a:schemeClr>
                </a:solidFill>
                <a:latin typeface="FontAwesome" pitchFamily="2" charset="0"/>
              </a:rPr>
              <a:t></a:t>
            </a:r>
            <a:endParaRPr lang="en-US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Freeform 55"/>
          <p:cNvSpPr/>
          <p:nvPr userDrawn="1"/>
        </p:nvSpPr>
        <p:spPr>
          <a:xfrm>
            <a:off x="10252710" y="5655311"/>
            <a:ext cx="2263140" cy="3088639"/>
          </a:xfrm>
          <a:custGeom>
            <a:avLst/>
            <a:gdLst>
              <a:gd name="connsiteX0" fmla="*/ 0 w 3291879"/>
              <a:gd name="connsiteY0" fmla="*/ 0 h 3088639"/>
              <a:gd name="connsiteX1" fmla="*/ 1244862 w 3291879"/>
              <a:gd name="connsiteY1" fmla="*/ 0 h 3088639"/>
              <a:gd name="connsiteX2" fmla="*/ 1642368 w 3291879"/>
              <a:gd name="connsiteY2" fmla="*/ 235710 h 3088639"/>
              <a:gd name="connsiteX3" fmla="*/ 2046945 w 3291879"/>
              <a:gd name="connsiteY3" fmla="*/ 0 h 3088639"/>
              <a:gd name="connsiteX4" fmla="*/ 3291879 w 3291879"/>
              <a:gd name="connsiteY4" fmla="*/ 0 h 3088639"/>
              <a:gd name="connsiteX5" fmla="*/ 3291879 w 3291879"/>
              <a:gd name="connsiteY5" fmla="*/ 3088639 h 3088639"/>
              <a:gd name="connsiteX6" fmla="*/ 0 w 3291879"/>
              <a:gd name="connsiteY6" fmla="*/ 3088639 h 308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1879" h="3088639">
                <a:moveTo>
                  <a:pt x="0" y="0"/>
                </a:moveTo>
                <a:lnTo>
                  <a:pt x="1244862" y="0"/>
                </a:lnTo>
                <a:lnTo>
                  <a:pt x="1642368" y="235710"/>
                </a:lnTo>
                <a:lnTo>
                  <a:pt x="2046945" y="0"/>
                </a:lnTo>
                <a:lnTo>
                  <a:pt x="3291879" y="0"/>
                </a:lnTo>
                <a:lnTo>
                  <a:pt x="3291879" y="3088639"/>
                </a:lnTo>
                <a:lnTo>
                  <a:pt x="0" y="308863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7" name="Rectangle 56"/>
          <p:cNvSpPr/>
          <p:nvPr userDrawn="1"/>
        </p:nvSpPr>
        <p:spPr>
          <a:xfrm>
            <a:off x="11001653" y="5916920"/>
            <a:ext cx="7320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700" dirty="0">
                <a:solidFill>
                  <a:schemeClr val="tx2">
                    <a:lumMod val="75000"/>
                  </a:schemeClr>
                </a:solidFill>
                <a:latin typeface="FontAwesome" pitchFamily="2" charset="0"/>
              </a:rPr>
              <a:t></a:t>
            </a:r>
            <a:endParaRPr lang="en-US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46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6" name="Picture Placeholder 99"/>
          <p:cNvSpPr>
            <a:spLocks noGrp="1"/>
          </p:cNvSpPr>
          <p:nvPr>
            <p:ph type="pic" sz="quarter" idx="27" hasCustomPrompt="1"/>
          </p:nvPr>
        </p:nvSpPr>
        <p:spPr>
          <a:xfrm>
            <a:off x="3463290" y="5419022"/>
            <a:ext cx="2263140" cy="3319272"/>
          </a:xfrm>
          <a:custGeom>
            <a:avLst/>
            <a:gdLst>
              <a:gd name="connsiteX0" fmla="*/ 1094912 w 2194586"/>
              <a:gd name="connsiteY0" fmla="*/ 0 h 2079335"/>
              <a:gd name="connsiteX1" fmla="*/ 1364630 w 2194586"/>
              <a:gd name="connsiteY1" fmla="*/ 147664 h 2079335"/>
              <a:gd name="connsiteX2" fmla="*/ 2194586 w 2194586"/>
              <a:gd name="connsiteY2" fmla="*/ 147664 h 2079335"/>
              <a:gd name="connsiteX3" fmla="*/ 2194586 w 2194586"/>
              <a:gd name="connsiteY3" fmla="*/ 2079335 h 2079335"/>
              <a:gd name="connsiteX4" fmla="*/ 0 w 2194586"/>
              <a:gd name="connsiteY4" fmla="*/ 2079335 h 2079335"/>
              <a:gd name="connsiteX5" fmla="*/ 0 w 2194586"/>
              <a:gd name="connsiteY5" fmla="*/ 147664 h 2079335"/>
              <a:gd name="connsiteX6" fmla="*/ 829908 w 2194586"/>
              <a:gd name="connsiteY6" fmla="*/ 147664 h 207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86" h="2079335">
                <a:moveTo>
                  <a:pt x="1094912" y="0"/>
                </a:moveTo>
                <a:lnTo>
                  <a:pt x="1364630" y="147664"/>
                </a:lnTo>
                <a:lnTo>
                  <a:pt x="2194586" y="147664"/>
                </a:lnTo>
                <a:lnTo>
                  <a:pt x="2194586" y="2079335"/>
                </a:lnTo>
                <a:lnTo>
                  <a:pt x="0" y="2079335"/>
                </a:lnTo>
                <a:lnTo>
                  <a:pt x="0" y="147664"/>
                </a:lnTo>
                <a:lnTo>
                  <a:pt x="829908" y="147664"/>
                </a:lnTo>
                <a:close/>
              </a:path>
            </a:pathLst>
          </a:custGeom>
          <a:solidFill>
            <a:srgbClr val="D9D9D9"/>
          </a:solidFill>
          <a:ln w="285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85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1393533" y="6533441"/>
            <a:ext cx="1876374" cy="1422078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</a:t>
            </a:r>
          </a:p>
        </p:txBody>
      </p:sp>
      <p:sp>
        <p:nvSpPr>
          <p:cNvPr id="86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1393533" y="8013907"/>
            <a:ext cx="1876374" cy="52116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Name, Company</a:t>
            </a:r>
          </a:p>
        </p:txBody>
      </p:sp>
      <p:sp>
        <p:nvSpPr>
          <p:cNvPr id="88" name="Picture Placeholder 95"/>
          <p:cNvSpPr>
            <a:spLocks noGrp="1"/>
          </p:cNvSpPr>
          <p:nvPr>
            <p:ph type="pic" sz="quarter" idx="23" hasCustomPrompt="1"/>
          </p:nvPr>
        </p:nvSpPr>
        <p:spPr>
          <a:xfrm>
            <a:off x="1200150" y="2571749"/>
            <a:ext cx="2263140" cy="3319272"/>
          </a:xfrm>
          <a:custGeom>
            <a:avLst/>
            <a:gdLst>
              <a:gd name="connsiteX0" fmla="*/ 0 w 2194586"/>
              <a:gd name="connsiteY0" fmla="*/ 0 h 2079422"/>
              <a:gd name="connsiteX1" fmla="*/ 2194586 w 2194586"/>
              <a:gd name="connsiteY1" fmla="*/ 0 h 2079422"/>
              <a:gd name="connsiteX2" fmla="*/ 2194586 w 2194586"/>
              <a:gd name="connsiteY2" fmla="*/ 1931757 h 2079422"/>
              <a:gd name="connsiteX3" fmla="*/ 1364630 w 2194586"/>
              <a:gd name="connsiteY3" fmla="*/ 1931757 h 2079422"/>
              <a:gd name="connsiteX4" fmla="*/ 1094912 w 2194586"/>
              <a:gd name="connsiteY4" fmla="*/ 2079422 h 2079422"/>
              <a:gd name="connsiteX5" fmla="*/ 829908 w 2194586"/>
              <a:gd name="connsiteY5" fmla="*/ 1931757 h 2079422"/>
              <a:gd name="connsiteX6" fmla="*/ 0 w 2194586"/>
              <a:gd name="connsiteY6" fmla="*/ 1931757 h 20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86" h="2079422">
                <a:moveTo>
                  <a:pt x="0" y="0"/>
                </a:moveTo>
                <a:lnTo>
                  <a:pt x="2194586" y="0"/>
                </a:lnTo>
                <a:lnTo>
                  <a:pt x="2194586" y="1931757"/>
                </a:lnTo>
                <a:lnTo>
                  <a:pt x="1364630" y="1931757"/>
                </a:lnTo>
                <a:lnTo>
                  <a:pt x="1094912" y="2079422"/>
                </a:lnTo>
                <a:lnTo>
                  <a:pt x="829908" y="1931757"/>
                </a:lnTo>
                <a:lnTo>
                  <a:pt x="0" y="1931757"/>
                </a:lnTo>
                <a:close/>
              </a:path>
            </a:pathLst>
          </a:custGeom>
          <a:solidFill>
            <a:srgbClr val="D9D9D9"/>
          </a:solidFill>
          <a:ln w="285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90" name="Text Placeholder 48"/>
          <p:cNvSpPr>
            <a:spLocks noGrp="1"/>
          </p:cNvSpPr>
          <p:nvPr>
            <p:ph type="body" sz="quarter" idx="28" hasCustomPrompt="1"/>
          </p:nvPr>
        </p:nvSpPr>
        <p:spPr>
          <a:xfrm>
            <a:off x="3656673" y="3411780"/>
            <a:ext cx="1876374" cy="1422078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</a:t>
            </a:r>
          </a:p>
        </p:txBody>
      </p:sp>
      <p:sp>
        <p:nvSpPr>
          <p:cNvPr id="91" name="Text Placeholder 48"/>
          <p:cNvSpPr>
            <a:spLocks noGrp="1"/>
          </p:cNvSpPr>
          <p:nvPr>
            <p:ph type="body" sz="quarter" idx="29" hasCustomPrompt="1"/>
          </p:nvPr>
        </p:nvSpPr>
        <p:spPr>
          <a:xfrm>
            <a:off x="3656673" y="4892246"/>
            <a:ext cx="1876374" cy="52116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Name, Company</a:t>
            </a:r>
          </a:p>
        </p:txBody>
      </p:sp>
      <p:sp>
        <p:nvSpPr>
          <p:cNvPr id="94" name="Picture Placeholder 99"/>
          <p:cNvSpPr>
            <a:spLocks noGrp="1"/>
          </p:cNvSpPr>
          <p:nvPr>
            <p:ph type="pic" sz="quarter" idx="30" hasCustomPrompt="1"/>
          </p:nvPr>
        </p:nvSpPr>
        <p:spPr>
          <a:xfrm>
            <a:off x="7994655" y="5419022"/>
            <a:ext cx="2263140" cy="3319272"/>
          </a:xfrm>
          <a:custGeom>
            <a:avLst/>
            <a:gdLst>
              <a:gd name="connsiteX0" fmla="*/ 1094912 w 2194586"/>
              <a:gd name="connsiteY0" fmla="*/ 0 h 2079335"/>
              <a:gd name="connsiteX1" fmla="*/ 1364630 w 2194586"/>
              <a:gd name="connsiteY1" fmla="*/ 147664 h 2079335"/>
              <a:gd name="connsiteX2" fmla="*/ 2194586 w 2194586"/>
              <a:gd name="connsiteY2" fmla="*/ 147664 h 2079335"/>
              <a:gd name="connsiteX3" fmla="*/ 2194586 w 2194586"/>
              <a:gd name="connsiteY3" fmla="*/ 2079335 h 2079335"/>
              <a:gd name="connsiteX4" fmla="*/ 0 w 2194586"/>
              <a:gd name="connsiteY4" fmla="*/ 2079335 h 2079335"/>
              <a:gd name="connsiteX5" fmla="*/ 0 w 2194586"/>
              <a:gd name="connsiteY5" fmla="*/ 147664 h 2079335"/>
              <a:gd name="connsiteX6" fmla="*/ 829908 w 2194586"/>
              <a:gd name="connsiteY6" fmla="*/ 147664 h 207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86" h="2079335">
                <a:moveTo>
                  <a:pt x="1094912" y="0"/>
                </a:moveTo>
                <a:lnTo>
                  <a:pt x="1364630" y="147664"/>
                </a:lnTo>
                <a:lnTo>
                  <a:pt x="2194586" y="147664"/>
                </a:lnTo>
                <a:lnTo>
                  <a:pt x="2194586" y="2079335"/>
                </a:lnTo>
                <a:lnTo>
                  <a:pt x="0" y="2079335"/>
                </a:lnTo>
                <a:lnTo>
                  <a:pt x="0" y="147664"/>
                </a:lnTo>
                <a:lnTo>
                  <a:pt x="829908" y="147664"/>
                </a:lnTo>
                <a:close/>
              </a:path>
            </a:pathLst>
          </a:custGeom>
          <a:solidFill>
            <a:srgbClr val="D9D9D9"/>
          </a:solidFill>
          <a:ln w="285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96" name="Text Placeholder 48"/>
          <p:cNvSpPr>
            <a:spLocks noGrp="1"/>
          </p:cNvSpPr>
          <p:nvPr>
            <p:ph type="body" sz="quarter" idx="31" hasCustomPrompt="1"/>
          </p:nvPr>
        </p:nvSpPr>
        <p:spPr>
          <a:xfrm>
            <a:off x="5922356" y="6533441"/>
            <a:ext cx="1876374" cy="1422078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</a:t>
            </a:r>
          </a:p>
        </p:txBody>
      </p:sp>
      <p:sp>
        <p:nvSpPr>
          <p:cNvPr id="97" name="Text Placeholder 48"/>
          <p:cNvSpPr>
            <a:spLocks noGrp="1"/>
          </p:cNvSpPr>
          <p:nvPr>
            <p:ph type="body" sz="quarter" idx="32" hasCustomPrompt="1"/>
          </p:nvPr>
        </p:nvSpPr>
        <p:spPr>
          <a:xfrm>
            <a:off x="5922356" y="8013907"/>
            <a:ext cx="1876374" cy="52116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Name, Company</a:t>
            </a:r>
          </a:p>
        </p:txBody>
      </p:sp>
      <p:sp>
        <p:nvSpPr>
          <p:cNvPr id="99" name="Picture Placeholder 95"/>
          <p:cNvSpPr>
            <a:spLocks noGrp="1"/>
          </p:cNvSpPr>
          <p:nvPr>
            <p:ph type="pic" sz="quarter" idx="33" hasCustomPrompt="1"/>
          </p:nvPr>
        </p:nvSpPr>
        <p:spPr>
          <a:xfrm>
            <a:off x="5728973" y="2571749"/>
            <a:ext cx="2263140" cy="3319272"/>
          </a:xfrm>
          <a:custGeom>
            <a:avLst/>
            <a:gdLst>
              <a:gd name="connsiteX0" fmla="*/ 0 w 2194586"/>
              <a:gd name="connsiteY0" fmla="*/ 0 h 2079422"/>
              <a:gd name="connsiteX1" fmla="*/ 2194586 w 2194586"/>
              <a:gd name="connsiteY1" fmla="*/ 0 h 2079422"/>
              <a:gd name="connsiteX2" fmla="*/ 2194586 w 2194586"/>
              <a:gd name="connsiteY2" fmla="*/ 1931757 h 2079422"/>
              <a:gd name="connsiteX3" fmla="*/ 1364630 w 2194586"/>
              <a:gd name="connsiteY3" fmla="*/ 1931757 h 2079422"/>
              <a:gd name="connsiteX4" fmla="*/ 1094912 w 2194586"/>
              <a:gd name="connsiteY4" fmla="*/ 2079422 h 2079422"/>
              <a:gd name="connsiteX5" fmla="*/ 829908 w 2194586"/>
              <a:gd name="connsiteY5" fmla="*/ 1931757 h 2079422"/>
              <a:gd name="connsiteX6" fmla="*/ 0 w 2194586"/>
              <a:gd name="connsiteY6" fmla="*/ 1931757 h 20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86" h="2079422">
                <a:moveTo>
                  <a:pt x="0" y="0"/>
                </a:moveTo>
                <a:lnTo>
                  <a:pt x="2194586" y="0"/>
                </a:lnTo>
                <a:lnTo>
                  <a:pt x="2194586" y="1931757"/>
                </a:lnTo>
                <a:lnTo>
                  <a:pt x="1364630" y="1931757"/>
                </a:lnTo>
                <a:lnTo>
                  <a:pt x="1094912" y="2079422"/>
                </a:lnTo>
                <a:lnTo>
                  <a:pt x="829908" y="1931757"/>
                </a:lnTo>
                <a:lnTo>
                  <a:pt x="0" y="1931757"/>
                </a:lnTo>
                <a:close/>
              </a:path>
            </a:pathLst>
          </a:custGeom>
          <a:solidFill>
            <a:srgbClr val="D9D9D9"/>
          </a:solidFill>
          <a:ln w="285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100" name="Text Placeholder 48"/>
          <p:cNvSpPr>
            <a:spLocks noGrp="1"/>
          </p:cNvSpPr>
          <p:nvPr>
            <p:ph type="body" sz="quarter" idx="34" hasCustomPrompt="1"/>
          </p:nvPr>
        </p:nvSpPr>
        <p:spPr>
          <a:xfrm>
            <a:off x="8188038" y="3411780"/>
            <a:ext cx="1876374" cy="1422078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</a:t>
            </a:r>
          </a:p>
        </p:txBody>
      </p:sp>
      <p:sp>
        <p:nvSpPr>
          <p:cNvPr id="101" name="Text Placeholder 48"/>
          <p:cNvSpPr>
            <a:spLocks noGrp="1"/>
          </p:cNvSpPr>
          <p:nvPr>
            <p:ph type="body" sz="quarter" idx="35" hasCustomPrompt="1"/>
          </p:nvPr>
        </p:nvSpPr>
        <p:spPr>
          <a:xfrm>
            <a:off x="8188038" y="4892246"/>
            <a:ext cx="1876374" cy="52116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Name, Company</a:t>
            </a:r>
          </a:p>
        </p:txBody>
      </p:sp>
      <p:sp>
        <p:nvSpPr>
          <p:cNvPr id="109" name="Text Placeholder 48"/>
          <p:cNvSpPr>
            <a:spLocks noGrp="1"/>
          </p:cNvSpPr>
          <p:nvPr>
            <p:ph type="body" sz="quarter" idx="36" hasCustomPrompt="1"/>
          </p:nvPr>
        </p:nvSpPr>
        <p:spPr>
          <a:xfrm>
            <a:off x="10446093" y="6533441"/>
            <a:ext cx="1876374" cy="1422078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</a:t>
            </a:r>
          </a:p>
        </p:txBody>
      </p:sp>
      <p:sp>
        <p:nvSpPr>
          <p:cNvPr id="110" name="Text Placeholder 48"/>
          <p:cNvSpPr>
            <a:spLocks noGrp="1"/>
          </p:cNvSpPr>
          <p:nvPr>
            <p:ph type="body" sz="quarter" idx="37" hasCustomPrompt="1"/>
          </p:nvPr>
        </p:nvSpPr>
        <p:spPr>
          <a:xfrm>
            <a:off x="10446093" y="8013907"/>
            <a:ext cx="1876374" cy="52116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Name, Company</a:t>
            </a:r>
          </a:p>
        </p:txBody>
      </p:sp>
      <p:sp>
        <p:nvSpPr>
          <p:cNvPr id="112" name="Picture Placeholder 95"/>
          <p:cNvSpPr>
            <a:spLocks noGrp="1"/>
          </p:cNvSpPr>
          <p:nvPr>
            <p:ph type="pic" sz="quarter" idx="38" hasCustomPrompt="1"/>
          </p:nvPr>
        </p:nvSpPr>
        <p:spPr>
          <a:xfrm>
            <a:off x="10252710" y="2571749"/>
            <a:ext cx="2263140" cy="3319272"/>
          </a:xfrm>
          <a:custGeom>
            <a:avLst/>
            <a:gdLst>
              <a:gd name="connsiteX0" fmla="*/ 0 w 2194586"/>
              <a:gd name="connsiteY0" fmla="*/ 0 h 2079422"/>
              <a:gd name="connsiteX1" fmla="*/ 2194586 w 2194586"/>
              <a:gd name="connsiteY1" fmla="*/ 0 h 2079422"/>
              <a:gd name="connsiteX2" fmla="*/ 2194586 w 2194586"/>
              <a:gd name="connsiteY2" fmla="*/ 1931757 h 2079422"/>
              <a:gd name="connsiteX3" fmla="*/ 1364630 w 2194586"/>
              <a:gd name="connsiteY3" fmla="*/ 1931757 h 2079422"/>
              <a:gd name="connsiteX4" fmla="*/ 1094912 w 2194586"/>
              <a:gd name="connsiteY4" fmla="*/ 2079422 h 2079422"/>
              <a:gd name="connsiteX5" fmla="*/ 829908 w 2194586"/>
              <a:gd name="connsiteY5" fmla="*/ 1931757 h 2079422"/>
              <a:gd name="connsiteX6" fmla="*/ 0 w 2194586"/>
              <a:gd name="connsiteY6" fmla="*/ 1931757 h 20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4586" h="2079422">
                <a:moveTo>
                  <a:pt x="0" y="0"/>
                </a:moveTo>
                <a:lnTo>
                  <a:pt x="2194586" y="0"/>
                </a:lnTo>
                <a:lnTo>
                  <a:pt x="2194586" y="1931757"/>
                </a:lnTo>
                <a:lnTo>
                  <a:pt x="1364630" y="1931757"/>
                </a:lnTo>
                <a:lnTo>
                  <a:pt x="1094912" y="2079422"/>
                </a:lnTo>
                <a:lnTo>
                  <a:pt x="829908" y="1931757"/>
                </a:lnTo>
                <a:lnTo>
                  <a:pt x="0" y="1931757"/>
                </a:lnTo>
                <a:close/>
              </a:path>
            </a:pathLst>
          </a:custGeom>
          <a:solidFill>
            <a:srgbClr val="D9D9D9"/>
          </a:solidFill>
          <a:ln w="285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58" name="Oval 57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9" name="Oval 58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60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61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62" name="Oval 61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63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8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/>
      <p:bldP spid="51" grpId="0"/>
      <p:bldP spid="52" grpId="0" animBg="1"/>
      <p:bldP spid="53" grpId="0" animBg="1"/>
      <p:bldP spid="54" grpId="0"/>
      <p:bldP spid="55" grpId="0"/>
      <p:bldP spid="56" grpId="0" animBg="1"/>
      <p:bldP spid="57" grpId="0"/>
      <p:bldP spid="46" grpId="0"/>
      <p:bldP spid="4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8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animBg="1"/>
      <p:bldP spid="9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/>
      <p:bldP spid="9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/>
      <p:bldP spid="10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/>
    </p:bld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17" name="Oval 16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19" name="Oval 18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0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21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22" name="Oval 21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4421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34" name="Oval 33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7" name="Oval 36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9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0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sp>
        <p:nvSpPr>
          <p:cNvPr id="42" name="Oval 41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</p:spTree>
    <p:extLst>
      <p:ext uri="{BB962C8B-B14F-4D97-AF65-F5344CB8AC3E}">
        <p14:creationId xmlns:p14="http://schemas.microsoft.com/office/powerpoint/2010/main" val="40454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</p:spTree>
    <p:extLst>
      <p:ext uri="{BB962C8B-B14F-4D97-AF65-F5344CB8AC3E}">
        <p14:creationId xmlns:p14="http://schemas.microsoft.com/office/powerpoint/2010/main" val="140539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5948"/>
            <a:ext cx="13716000" cy="1023105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marR="0" indent="0" algn="ctr" defTabSz="1028608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 OR click the icon to add background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</p:spTree>
    <p:extLst>
      <p:ext uri="{BB962C8B-B14F-4D97-AF65-F5344CB8AC3E}">
        <p14:creationId xmlns:p14="http://schemas.microsoft.com/office/powerpoint/2010/main" val="106832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3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916457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2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1710718" y="6869430"/>
            <a:ext cx="2743200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1710718" y="7216902"/>
            <a:ext cx="2743200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63" name="Rectangle 62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68" name="Rectangle 67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9" name="Rectangle 68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1" name="Rectangle 70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100" name="Text Placeholder 48"/>
          <p:cNvSpPr>
            <a:spLocks noGrp="1"/>
          </p:cNvSpPr>
          <p:nvPr>
            <p:ph type="body" sz="quarter" idx="45" hasCustomPrompt="1"/>
          </p:nvPr>
        </p:nvSpPr>
        <p:spPr>
          <a:xfrm>
            <a:off x="5485727" y="6854826"/>
            <a:ext cx="2743200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01" name="Text Placeholder 48"/>
          <p:cNvSpPr>
            <a:spLocks noGrp="1"/>
          </p:cNvSpPr>
          <p:nvPr>
            <p:ph type="body" sz="quarter" idx="46" hasCustomPrompt="1"/>
          </p:nvPr>
        </p:nvSpPr>
        <p:spPr>
          <a:xfrm>
            <a:off x="5485727" y="7202298"/>
            <a:ext cx="2743200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114" name="Text Placeholder 48"/>
          <p:cNvSpPr>
            <a:spLocks noGrp="1"/>
          </p:cNvSpPr>
          <p:nvPr>
            <p:ph type="body" sz="quarter" idx="51" hasCustomPrompt="1"/>
          </p:nvPr>
        </p:nvSpPr>
        <p:spPr>
          <a:xfrm>
            <a:off x="9262083" y="6854826"/>
            <a:ext cx="2743200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15" name="Text Placeholder 48"/>
          <p:cNvSpPr>
            <a:spLocks noGrp="1"/>
          </p:cNvSpPr>
          <p:nvPr>
            <p:ph type="body" sz="quarter" idx="52" hasCustomPrompt="1"/>
          </p:nvPr>
        </p:nvSpPr>
        <p:spPr>
          <a:xfrm>
            <a:off x="9262083" y="7202298"/>
            <a:ext cx="2743200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78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5691467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9467822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50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1710716" y="7954874"/>
            <a:ext cx="2743199" cy="783420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 In </a:t>
            </a:r>
            <a:r>
              <a:rPr lang="en-US" dirty="0" err="1"/>
              <a:t>scelerisque</a:t>
            </a:r>
            <a:r>
              <a:rPr lang="en-US" dirty="0"/>
              <a:t> sem.</a:t>
            </a:r>
          </a:p>
        </p:txBody>
      </p:sp>
      <p:sp>
        <p:nvSpPr>
          <p:cNvPr id="51" name="Text Placeholder 48"/>
          <p:cNvSpPr>
            <a:spLocks noGrp="1"/>
          </p:cNvSpPr>
          <p:nvPr>
            <p:ph type="body" sz="quarter" idx="60" hasCustomPrompt="1"/>
          </p:nvPr>
        </p:nvSpPr>
        <p:spPr>
          <a:xfrm>
            <a:off x="5485454" y="7954875"/>
            <a:ext cx="2739898" cy="783419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 In </a:t>
            </a:r>
            <a:r>
              <a:rPr lang="en-US" dirty="0" err="1"/>
              <a:t>scelerisque</a:t>
            </a:r>
            <a:r>
              <a:rPr lang="en-US" dirty="0"/>
              <a:t> sem.</a:t>
            </a:r>
          </a:p>
        </p:txBody>
      </p:sp>
      <p:sp>
        <p:nvSpPr>
          <p:cNvPr id="52" name="Text Placeholder 48"/>
          <p:cNvSpPr>
            <a:spLocks noGrp="1"/>
          </p:cNvSpPr>
          <p:nvPr>
            <p:ph type="body" sz="quarter" idx="61" hasCustomPrompt="1"/>
          </p:nvPr>
        </p:nvSpPr>
        <p:spPr>
          <a:xfrm>
            <a:off x="9265385" y="7954874"/>
            <a:ext cx="2739898" cy="783420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 In </a:t>
            </a:r>
            <a:r>
              <a:rPr lang="en-US" dirty="0" err="1"/>
              <a:t>scelerisque</a:t>
            </a:r>
            <a:r>
              <a:rPr lang="en-US" dirty="0"/>
              <a:t> sem.</a:t>
            </a:r>
          </a:p>
        </p:txBody>
      </p:sp>
      <p:sp>
        <p:nvSpPr>
          <p:cNvPr id="35" name="Oval 34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6" name="Oval 35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8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39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1" name="Oval 40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1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4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405891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32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1328059" y="6869430"/>
            <a:ext cx="2487386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1328059" y="7215857"/>
            <a:ext cx="2487386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63" name="Rectangle 62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68" name="Rectangle 67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9" name="Rectangle 68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1" name="Rectangle 70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100" name="Text Placeholder 48"/>
          <p:cNvSpPr>
            <a:spLocks noGrp="1"/>
          </p:cNvSpPr>
          <p:nvPr>
            <p:ph type="body" sz="quarter" idx="45" hasCustomPrompt="1"/>
          </p:nvPr>
        </p:nvSpPr>
        <p:spPr>
          <a:xfrm>
            <a:off x="4185558" y="6854826"/>
            <a:ext cx="2487386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01" name="Text Placeholder 48"/>
          <p:cNvSpPr>
            <a:spLocks noGrp="1"/>
          </p:cNvSpPr>
          <p:nvPr>
            <p:ph type="body" sz="quarter" idx="46" hasCustomPrompt="1"/>
          </p:nvPr>
        </p:nvSpPr>
        <p:spPr>
          <a:xfrm>
            <a:off x="4185558" y="7201253"/>
            <a:ext cx="2487386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114" name="Text Placeholder 48"/>
          <p:cNvSpPr>
            <a:spLocks noGrp="1"/>
          </p:cNvSpPr>
          <p:nvPr>
            <p:ph type="body" sz="quarter" idx="51" hasCustomPrompt="1"/>
          </p:nvPr>
        </p:nvSpPr>
        <p:spPr>
          <a:xfrm>
            <a:off x="7043057" y="6854826"/>
            <a:ext cx="2487386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15" name="Text Placeholder 48"/>
          <p:cNvSpPr>
            <a:spLocks noGrp="1"/>
          </p:cNvSpPr>
          <p:nvPr>
            <p:ph type="body" sz="quarter" idx="52" hasCustomPrompt="1"/>
          </p:nvPr>
        </p:nvSpPr>
        <p:spPr>
          <a:xfrm>
            <a:off x="7043057" y="7201253"/>
            <a:ext cx="2487386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78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263390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7120889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50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1328057" y="7954874"/>
            <a:ext cx="2487384" cy="78342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51" name="Text Placeholder 48"/>
          <p:cNvSpPr>
            <a:spLocks noGrp="1"/>
          </p:cNvSpPr>
          <p:nvPr>
            <p:ph type="body" sz="quarter" idx="60" hasCustomPrompt="1"/>
          </p:nvPr>
        </p:nvSpPr>
        <p:spPr>
          <a:xfrm>
            <a:off x="4188704" y="7954875"/>
            <a:ext cx="2484393" cy="783419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52" name="Text Placeholder 48"/>
          <p:cNvSpPr>
            <a:spLocks noGrp="1"/>
          </p:cNvSpPr>
          <p:nvPr>
            <p:ph type="body" sz="quarter" idx="61" hasCustomPrompt="1"/>
          </p:nvPr>
        </p:nvSpPr>
        <p:spPr>
          <a:xfrm>
            <a:off x="7046204" y="7954874"/>
            <a:ext cx="2484393" cy="78342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41" name="Text Placeholder 48"/>
          <p:cNvSpPr>
            <a:spLocks noGrp="1"/>
          </p:cNvSpPr>
          <p:nvPr>
            <p:ph type="body" sz="quarter" idx="62" hasCustomPrompt="1"/>
          </p:nvPr>
        </p:nvSpPr>
        <p:spPr>
          <a:xfrm>
            <a:off x="9900557" y="6854826"/>
            <a:ext cx="2487386" cy="347472"/>
          </a:xfrm>
        </p:spPr>
        <p:txBody>
          <a:bodyPr lIns="0" rIns="0" anchor="ctr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3" name="Text Placeholder 48"/>
          <p:cNvSpPr>
            <a:spLocks noGrp="1"/>
          </p:cNvSpPr>
          <p:nvPr>
            <p:ph type="body" sz="quarter" idx="63" hasCustomPrompt="1"/>
          </p:nvPr>
        </p:nvSpPr>
        <p:spPr>
          <a:xfrm>
            <a:off x="9900557" y="7201253"/>
            <a:ext cx="2487386" cy="329184"/>
          </a:xfrm>
        </p:spPr>
        <p:txBody>
          <a:bodyPr lIns="0" rIns="0" anchor="ctr">
            <a:normAutofit/>
          </a:bodyPr>
          <a:lstStyle>
            <a:lvl1pPr marL="0" indent="0" algn="ctr">
              <a:buNone/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9978389" y="3419888"/>
            <a:ext cx="2331720" cy="23328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65" hasCustomPrompt="1"/>
          </p:nvPr>
        </p:nvSpPr>
        <p:spPr>
          <a:xfrm>
            <a:off x="9903704" y="7954874"/>
            <a:ext cx="2484393" cy="78342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[Click to edit]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quam.</a:t>
            </a:r>
          </a:p>
        </p:txBody>
      </p:sp>
      <p:sp>
        <p:nvSpPr>
          <p:cNvPr id="39" name="Oval 38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6" name="Oval 45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8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3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4" name="Oval 53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72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0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Experienc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7284720"/>
            <a:ext cx="2057400" cy="1453574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</a:p>
        </p:txBody>
      </p:sp>
      <p:sp>
        <p:nvSpPr>
          <p:cNvPr id="32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1200150" y="5862848"/>
            <a:ext cx="2057400" cy="40679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1200150" y="6269638"/>
            <a:ext cx="2057400" cy="460919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4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63" name="Rectangle 62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68" name="Rectangle 67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9" name="Rectangle 68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1" name="Rectangle 70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189" name="Text Placeholder 48"/>
          <p:cNvSpPr>
            <a:spLocks noGrp="1"/>
          </p:cNvSpPr>
          <p:nvPr>
            <p:ph type="body" sz="quarter" idx="56" hasCustomPrompt="1"/>
          </p:nvPr>
        </p:nvSpPr>
        <p:spPr>
          <a:xfrm>
            <a:off x="1200150" y="6870702"/>
            <a:ext cx="2057400" cy="414018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Short Biography</a:t>
            </a:r>
          </a:p>
        </p:txBody>
      </p:sp>
      <p:sp>
        <p:nvSpPr>
          <p:cNvPr id="103" name="Text Placeholder 48"/>
          <p:cNvSpPr>
            <a:spLocks noGrp="1"/>
          </p:cNvSpPr>
          <p:nvPr>
            <p:ph type="body" sz="quarter" idx="57" hasCustomPrompt="1"/>
          </p:nvPr>
        </p:nvSpPr>
        <p:spPr>
          <a:xfrm>
            <a:off x="4178653" y="3131794"/>
            <a:ext cx="585850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2010</a:t>
            </a:r>
          </a:p>
        </p:txBody>
      </p:sp>
      <p:sp>
        <p:nvSpPr>
          <p:cNvPr id="104" name="Text Placeholder 48"/>
          <p:cNvSpPr>
            <a:spLocks noGrp="1"/>
          </p:cNvSpPr>
          <p:nvPr>
            <p:ph type="body" sz="quarter" idx="58" hasCustomPrompt="1"/>
          </p:nvPr>
        </p:nvSpPr>
        <p:spPr>
          <a:xfrm>
            <a:off x="3785777" y="5862848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09" name="Text Placeholder 48"/>
          <p:cNvSpPr>
            <a:spLocks noGrp="1"/>
          </p:cNvSpPr>
          <p:nvPr>
            <p:ph type="body" sz="quarter" idx="61" hasCustomPrompt="1"/>
          </p:nvPr>
        </p:nvSpPr>
        <p:spPr>
          <a:xfrm>
            <a:off x="3785777" y="6312978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31" name="Text Placeholder 48"/>
          <p:cNvSpPr>
            <a:spLocks noGrp="1"/>
          </p:cNvSpPr>
          <p:nvPr>
            <p:ph type="body" sz="quarter" idx="76" hasCustomPrompt="1"/>
          </p:nvPr>
        </p:nvSpPr>
        <p:spPr>
          <a:xfrm>
            <a:off x="3796234" y="7908515"/>
            <a:ext cx="8718233" cy="821261"/>
          </a:xfrm>
        </p:spPr>
        <p:txBody>
          <a:bodyPr lIns="0" rIns="0">
            <a:noAutofit/>
          </a:bodyPr>
          <a:lstStyle>
            <a:lvl1pPr marL="0" indent="0" algn="l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80" name="Text Placeholder 48"/>
          <p:cNvSpPr>
            <a:spLocks noGrp="1"/>
          </p:cNvSpPr>
          <p:nvPr>
            <p:ph type="body" sz="quarter" idx="78" hasCustomPrompt="1"/>
          </p:nvPr>
        </p:nvSpPr>
        <p:spPr>
          <a:xfrm>
            <a:off x="5550255" y="3131794"/>
            <a:ext cx="585850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2011</a:t>
            </a:r>
          </a:p>
        </p:txBody>
      </p:sp>
      <p:sp>
        <p:nvSpPr>
          <p:cNvPr id="81" name="Text Placeholder 48"/>
          <p:cNvSpPr>
            <a:spLocks noGrp="1"/>
          </p:cNvSpPr>
          <p:nvPr>
            <p:ph type="body" sz="quarter" idx="79" hasCustomPrompt="1"/>
          </p:nvPr>
        </p:nvSpPr>
        <p:spPr>
          <a:xfrm>
            <a:off x="5157379" y="672699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82" name="Text Placeholder 48"/>
          <p:cNvSpPr>
            <a:spLocks noGrp="1"/>
          </p:cNvSpPr>
          <p:nvPr>
            <p:ph type="body" sz="quarter" idx="80" hasCustomPrompt="1"/>
          </p:nvPr>
        </p:nvSpPr>
        <p:spPr>
          <a:xfrm>
            <a:off x="5157379" y="717712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84" name="Text Placeholder 48"/>
          <p:cNvSpPr>
            <a:spLocks noGrp="1"/>
          </p:cNvSpPr>
          <p:nvPr>
            <p:ph type="body" sz="quarter" idx="81" hasCustomPrompt="1"/>
          </p:nvPr>
        </p:nvSpPr>
        <p:spPr>
          <a:xfrm>
            <a:off x="6923485" y="3131794"/>
            <a:ext cx="585850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2012</a:t>
            </a:r>
          </a:p>
        </p:txBody>
      </p:sp>
      <p:sp>
        <p:nvSpPr>
          <p:cNvPr id="85" name="Text Placeholder 48"/>
          <p:cNvSpPr>
            <a:spLocks noGrp="1"/>
          </p:cNvSpPr>
          <p:nvPr>
            <p:ph type="body" sz="quarter" idx="82" hasCustomPrompt="1"/>
          </p:nvPr>
        </p:nvSpPr>
        <p:spPr>
          <a:xfrm>
            <a:off x="6530609" y="5862848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86" name="Text Placeholder 48"/>
          <p:cNvSpPr>
            <a:spLocks noGrp="1"/>
          </p:cNvSpPr>
          <p:nvPr>
            <p:ph type="body" sz="quarter" idx="83" hasCustomPrompt="1"/>
          </p:nvPr>
        </p:nvSpPr>
        <p:spPr>
          <a:xfrm>
            <a:off x="6530609" y="6312978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88" name="Text Placeholder 48"/>
          <p:cNvSpPr>
            <a:spLocks noGrp="1"/>
          </p:cNvSpPr>
          <p:nvPr>
            <p:ph type="body" sz="quarter" idx="84" hasCustomPrompt="1"/>
          </p:nvPr>
        </p:nvSpPr>
        <p:spPr>
          <a:xfrm>
            <a:off x="8293458" y="3131794"/>
            <a:ext cx="585850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9" name="Text Placeholder 48"/>
          <p:cNvSpPr>
            <a:spLocks noGrp="1"/>
          </p:cNvSpPr>
          <p:nvPr>
            <p:ph type="body" sz="quarter" idx="85" hasCustomPrompt="1"/>
          </p:nvPr>
        </p:nvSpPr>
        <p:spPr>
          <a:xfrm>
            <a:off x="7900582" y="672699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94" name="Text Placeholder 48"/>
          <p:cNvSpPr>
            <a:spLocks noGrp="1"/>
          </p:cNvSpPr>
          <p:nvPr>
            <p:ph type="body" sz="quarter" idx="86" hasCustomPrompt="1"/>
          </p:nvPr>
        </p:nvSpPr>
        <p:spPr>
          <a:xfrm>
            <a:off x="7900582" y="717712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06" name="Text Placeholder 48"/>
          <p:cNvSpPr>
            <a:spLocks noGrp="1"/>
          </p:cNvSpPr>
          <p:nvPr>
            <p:ph type="body" sz="quarter" idx="87" hasCustomPrompt="1"/>
          </p:nvPr>
        </p:nvSpPr>
        <p:spPr>
          <a:xfrm>
            <a:off x="9665060" y="3131794"/>
            <a:ext cx="585850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2014</a:t>
            </a:r>
          </a:p>
        </p:txBody>
      </p:sp>
      <p:sp>
        <p:nvSpPr>
          <p:cNvPr id="108" name="Text Placeholder 48"/>
          <p:cNvSpPr>
            <a:spLocks noGrp="1"/>
          </p:cNvSpPr>
          <p:nvPr>
            <p:ph type="body" sz="quarter" idx="88" hasCustomPrompt="1"/>
          </p:nvPr>
        </p:nvSpPr>
        <p:spPr>
          <a:xfrm>
            <a:off x="9272184" y="5862848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23" name="Text Placeholder 48"/>
          <p:cNvSpPr>
            <a:spLocks noGrp="1"/>
          </p:cNvSpPr>
          <p:nvPr>
            <p:ph type="body" sz="quarter" idx="89" hasCustomPrompt="1"/>
          </p:nvPr>
        </p:nvSpPr>
        <p:spPr>
          <a:xfrm>
            <a:off x="9272184" y="6312978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25" name="Text Placeholder 48"/>
          <p:cNvSpPr>
            <a:spLocks noGrp="1"/>
          </p:cNvSpPr>
          <p:nvPr>
            <p:ph type="body" sz="quarter" idx="90" hasCustomPrompt="1"/>
          </p:nvPr>
        </p:nvSpPr>
        <p:spPr>
          <a:xfrm>
            <a:off x="11038290" y="3131794"/>
            <a:ext cx="585850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126" name="Text Placeholder 48"/>
          <p:cNvSpPr>
            <a:spLocks noGrp="1"/>
          </p:cNvSpPr>
          <p:nvPr>
            <p:ph type="body" sz="quarter" idx="91" hasCustomPrompt="1"/>
          </p:nvPr>
        </p:nvSpPr>
        <p:spPr>
          <a:xfrm>
            <a:off x="10645414" y="672699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27" name="Text Placeholder 48"/>
          <p:cNvSpPr>
            <a:spLocks noGrp="1"/>
          </p:cNvSpPr>
          <p:nvPr>
            <p:ph type="body" sz="quarter" idx="92" hasCustomPrompt="1"/>
          </p:nvPr>
        </p:nvSpPr>
        <p:spPr>
          <a:xfrm>
            <a:off x="10645414" y="717712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28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128663" y="2571750"/>
            <a:ext cx="2926800" cy="292608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48" name="Oval 47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9" name="Oval 48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0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1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2" name="Oval 51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3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3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Experi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1200150" y="7465170"/>
            <a:ext cx="2230121" cy="406790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1200150" y="7871961"/>
            <a:ext cx="2230121" cy="460919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Support Team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63" name="Rectangle 62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68" name="Rectangle 67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69" name="Rectangle 68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71" name="Rectangle 70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103" name="Text Placeholder 48"/>
          <p:cNvSpPr>
            <a:spLocks noGrp="1"/>
          </p:cNvSpPr>
          <p:nvPr>
            <p:ph type="body" sz="quarter" idx="57" hasCustomPrompt="1"/>
          </p:nvPr>
        </p:nvSpPr>
        <p:spPr>
          <a:xfrm>
            <a:off x="4189110" y="5406972"/>
            <a:ext cx="585850" cy="414018"/>
          </a:xfrm>
        </p:spPr>
        <p:txBody>
          <a:bodyPr lIns="0" rIns="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2010</a:t>
            </a:r>
          </a:p>
        </p:txBody>
      </p:sp>
      <p:sp>
        <p:nvSpPr>
          <p:cNvPr id="104" name="Text Placeholder 48"/>
          <p:cNvSpPr>
            <a:spLocks noGrp="1"/>
          </p:cNvSpPr>
          <p:nvPr>
            <p:ph type="body" sz="quarter" idx="58" hasCustomPrompt="1"/>
          </p:nvPr>
        </p:nvSpPr>
        <p:spPr>
          <a:xfrm>
            <a:off x="3796234" y="6261425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07" name="Text Placeholder 48"/>
          <p:cNvSpPr>
            <a:spLocks noGrp="1"/>
          </p:cNvSpPr>
          <p:nvPr>
            <p:ph type="body" sz="quarter" idx="59" hasCustomPrompt="1"/>
          </p:nvPr>
        </p:nvSpPr>
        <p:spPr>
          <a:xfrm>
            <a:off x="5589438" y="5679494"/>
            <a:ext cx="585850" cy="414018"/>
          </a:xfrm>
        </p:spPr>
        <p:txBody>
          <a:bodyPr lIns="0" rIns="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2011</a:t>
            </a:r>
          </a:p>
        </p:txBody>
      </p:sp>
      <p:sp>
        <p:nvSpPr>
          <p:cNvPr id="109" name="Text Placeholder 48"/>
          <p:cNvSpPr>
            <a:spLocks noGrp="1"/>
          </p:cNvSpPr>
          <p:nvPr>
            <p:ph type="body" sz="quarter" idx="61" hasCustomPrompt="1"/>
          </p:nvPr>
        </p:nvSpPr>
        <p:spPr>
          <a:xfrm>
            <a:off x="3796234" y="6711555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10" name="Text Placeholder 48"/>
          <p:cNvSpPr>
            <a:spLocks noGrp="1"/>
          </p:cNvSpPr>
          <p:nvPr>
            <p:ph type="body" sz="quarter" idx="62" hasCustomPrompt="1"/>
          </p:nvPr>
        </p:nvSpPr>
        <p:spPr>
          <a:xfrm>
            <a:off x="5180444" y="431764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11" name="Text Placeholder 48"/>
          <p:cNvSpPr>
            <a:spLocks noGrp="1"/>
          </p:cNvSpPr>
          <p:nvPr>
            <p:ph type="body" sz="quarter" idx="63" hasCustomPrompt="1"/>
          </p:nvPr>
        </p:nvSpPr>
        <p:spPr>
          <a:xfrm>
            <a:off x="5180444" y="476777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12" name="Text Placeholder 48"/>
          <p:cNvSpPr>
            <a:spLocks noGrp="1"/>
          </p:cNvSpPr>
          <p:nvPr>
            <p:ph type="body" sz="quarter" idx="64" hasCustomPrompt="1"/>
          </p:nvPr>
        </p:nvSpPr>
        <p:spPr>
          <a:xfrm>
            <a:off x="6932311" y="5406972"/>
            <a:ext cx="585850" cy="414018"/>
          </a:xfrm>
        </p:spPr>
        <p:txBody>
          <a:bodyPr lIns="0" rIns="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2012</a:t>
            </a:r>
          </a:p>
        </p:txBody>
      </p:sp>
      <p:sp>
        <p:nvSpPr>
          <p:cNvPr id="113" name="Text Placeholder 48"/>
          <p:cNvSpPr>
            <a:spLocks noGrp="1"/>
          </p:cNvSpPr>
          <p:nvPr>
            <p:ph type="body" sz="quarter" idx="65" hasCustomPrompt="1"/>
          </p:nvPr>
        </p:nvSpPr>
        <p:spPr>
          <a:xfrm>
            <a:off x="6539435" y="6261425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14" name="Text Placeholder 48"/>
          <p:cNvSpPr>
            <a:spLocks noGrp="1"/>
          </p:cNvSpPr>
          <p:nvPr>
            <p:ph type="body" sz="quarter" idx="66" hasCustomPrompt="1"/>
          </p:nvPr>
        </p:nvSpPr>
        <p:spPr>
          <a:xfrm>
            <a:off x="8332638" y="5679494"/>
            <a:ext cx="585850" cy="414018"/>
          </a:xfrm>
        </p:spPr>
        <p:txBody>
          <a:bodyPr lIns="0" rIns="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15" name="Text Placeholder 48"/>
          <p:cNvSpPr>
            <a:spLocks noGrp="1"/>
          </p:cNvSpPr>
          <p:nvPr>
            <p:ph type="body" sz="quarter" idx="67" hasCustomPrompt="1"/>
          </p:nvPr>
        </p:nvSpPr>
        <p:spPr>
          <a:xfrm>
            <a:off x="6539435" y="6711555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16" name="Text Placeholder 48"/>
          <p:cNvSpPr>
            <a:spLocks noGrp="1"/>
          </p:cNvSpPr>
          <p:nvPr>
            <p:ph type="body" sz="quarter" idx="68" hasCustomPrompt="1"/>
          </p:nvPr>
        </p:nvSpPr>
        <p:spPr>
          <a:xfrm>
            <a:off x="7923645" y="431764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17" name="Text Placeholder 48"/>
          <p:cNvSpPr>
            <a:spLocks noGrp="1"/>
          </p:cNvSpPr>
          <p:nvPr>
            <p:ph type="body" sz="quarter" idx="69" hasCustomPrompt="1"/>
          </p:nvPr>
        </p:nvSpPr>
        <p:spPr>
          <a:xfrm>
            <a:off x="7923645" y="476777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18" name="Text Placeholder 48"/>
          <p:cNvSpPr>
            <a:spLocks noGrp="1"/>
          </p:cNvSpPr>
          <p:nvPr>
            <p:ph type="body" sz="quarter" idx="70" hasCustomPrompt="1"/>
          </p:nvPr>
        </p:nvSpPr>
        <p:spPr>
          <a:xfrm>
            <a:off x="9675511" y="5406972"/>
            <a:ext cx="585850" cy="414018"/>
          </a:xfrm>
        </p:spPr>
        <p:txBody>
          <a:bodyPr lIns="0" rIns="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2014</a:t>
            </a:r>
          </a:p>
        </p:txBody>
      </p:sp>
      <p:sp>
        <p:nvSpPr>
          <p:cNvPr id="119" name="Text Placeholder 48"/>
          <p:cNvSpPr>
            <a:spLocks noGrp="1"/>
          </p:cNvSpPr>
          <p:nvPr>
            <p:ph type="body" sz="quarter" idx="71" hasCustomPrompt="1"/>
          </p:nvPr>
        </p:nvSpPr>
        <p:spPr>
          <a:xfrm>
            <a:off x="9282635" y="6261425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20" name="Text Placeholder 48"/>
          <p:cNvSpPr>
            <a:spLocks noGrp="1"/>
          </p:cNvSpPr>
          <p:nvPr>
            <p:ph type="body" sz="quarter" idx="72" hasCustomPrompt="1"/>
          </p:nvPr>
        </p:nvSpPr>
        <p:spPr>
          <a:xfrm>
            <a:off x="11075838" y="5679494"/>
            <a:ext cx="585850" cy="414018"/>
          </a:xfrm>
        </p:spPr>
        <p:txBody>
          <a:bodyPr lIns="0" rIns="0"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NOW</a:t>
            </a:r>
          </a:p>
        </p:txBody>
      </p:sp>
      <p:sp>
        <p:nvSpPr>
          <p:cNvPr id="121" name="Text Placeholder 48"/>
          <p:cNvSpPr>
            <a:spLocks noGrp="1"/>
          </p:cNvSpPr>
          <p:nvPr>
            <p:ph type="body" sz="quarter" idx="73" hasCustomPrompt="1"/>
          </p:nvPr>
        </p:nvSpPr>
        <p:spPr>
          <a:xfrm>
            <a:off x="9282635" y="6711555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22" name="Text Placeholder 48"/>
          <p:cNvSpPr>
            <a:spLocks noGrp="1"/>
          </p:cNvSpPr>
          <p:nvPr>
            <p:ph type="body" sz="quarter" idx="74" hasCustomPrompt="1"/>
          </p:nvPr>
        </p:nvSpPr>
        <p:spPr>
          <a:xfrm>
            <a:off x="10666845" y="431764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30" name="Text Placeholder 48"/>
          <p:cNvSpPr>
            <a:spLocks noGrp="1"/>
          </p:cNvSpPr>
          <p:nvPr>
            <p:ph type="body" sz="quarter" idx="75" hasCustomPrompt="1"/>
          </p:nvPr>
        </p:nvSpPr>
        <p:spPr>
          <a:xfrm>
            <a:off x="10666845" y="4767776"/>
            <a:ext cx="1371602" cy="414018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2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Job Description</a:t>
            </a:r>
          </a:p>
        </p:txBody>
      </p:sp>
      <p:sp>
        <p:nvSpPr>
          <p:cNvPr id="131" name="Text Placeholder 48"/>
          <p:cNvSpPr>
            <a:spLocks noGrp="1"/>
          </p:cNvSpPr>
          <p:nvPr>
            <p:ph type="body" sz="quarter" idx="76" hasCustomPrompt="1"/>
          </p:nvPr>
        </p:nvSpPr>
        <p:spPr>
          <a:xfrm>
            <a:off x="3796234" y="7908515"/>
            <a:ext cx="8718233" cy="821261"/>
          </a:xfrm>
        </p:spPr>
        <p:txBody>
          <a:bodyPr lIns="0" rIns="0">
            <a:normAutofit/>
          </a:bodyPr>
          <a:lstStyle>
            <a:lvl1pPr marL="0" indent="0" algn="l">
              <a:lnSpc>
                <a:spcPct val="15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ante </a:t>
            </a:r>
            <a:r>
              <a:rPr lang="en-US" dirty="0" err="1"/>
              <a:t>dapibus</a:t>
            </a:r>
            <a:r>
              <a:rPr lang="en-US" dirty="0"/>
              <a:t> diam. </a:t>
            </a:r>
            <a:r>
              <a:rPr lang="en-US" dirty="0" err="1"/>
              <a:t>Sed</a:t>
            </a:r>
            <a:r>
              <a:rPr lang="en-US" dirty="0"/>
              <a:t>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200149" y="3891809"/>
            <a:ext cx="2400300" cy="2401200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Click or drag to add photo</a:t>
            </a:r>
            <a:endParaRPr lang="id-ID" dirty="0"/>
          </a:p>
        </p:txBody>
      </p:sp>
      <p:sp>
        <p:nvSpPr>
          <p:cNvPr id="46" name="Oval 45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8" name="Oval 47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9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0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1" name="Oval 50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52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9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606041"/>
            <a:ext cx="13716000" cy="5636185"/>
          </a:xfrm>
          <a:solidFill>
            <a:schemeClr val="tx2"/>
          </a:solidFill>
          <a:ln>
            <a:noFill/>
          </a:ln>
        </p:spPr>
        <p:txBody>
          <a:bodyPr anchor="ctr">
            <a:normAutofit/>
          </a:bodyPr>
          <a:lstStyle>
            <a:lvl1pPr marL="0" marR="0" indent="0" algn="ctr" defTabSz="1028608" rtl="0" eaLnBrk="1" fontAlgn="auto" latinLnBrk="0" hangingPunct="1">
              <a:lnSpc>
                <a:spcPct val="9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 OR click the icon to add background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9611688"/>
            <a:ext cx="13716000" cy="67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500188" y="9756809"/>
            <a:ext cx="2340000" cy="385074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Business Name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9925024" y="9756809"/>
            <a:ext cx="2590828" cy="385074"/>
          </a:xfrm>
        </p:spPr>
        <p:txBody>
          <a:bodyPr lIns="0" rIns="0" anchor="ctr">
            <a:noAutofit/>
          </a:bodyPr>
          <a:lstStyle>
            <a:lvl1pPr marL="0" indent="0" algn="r">
              <a:buNone/>
              <a:defRPr sz="1050" b="0" spc="338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or Slogan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9561254"/>
            <a:ext cx="13726672" cy="54864"/>
            <a:chOff x="0" y="6374169"/>
            <a:chExt cx="12201486" cy="36576"/>
          </a:xfrm>
        </p:grpSpPr>
        <p:sp>
          <p:nvSpPr>
            <p:cNvPr id="32" name="Rectangle 31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1085"/>
            <a:ext cx="13726672" cy="54864"/>
            <a:chOff x="0" y="6374169"/>
            <a:chExt cx="12201486" cy="36576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6374169"/>
              <a:ext cx="3054096" cy="365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3049130" y="6374169"/>
              <a:ext cx="305409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6098260" y="6374169"/>
              <a:ext cx="3054096" cy="365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147390" y="6374169"/>
              <a:ext cx="305409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30"/>
            </a:p>
          </p:txBody>
        </p:sp>
      </p:grpSp>
      <p:sp>
        <p:nvSpPr>
          <p:cNvPr id="28" name="Text Placeholder 48"/>
          <p:cNvSpPr>
            <a:spLocks noGrp="1"/>
          </p:cNvSpPr>
          <p:nvPr>
            <p:ph type="body" sz="quarter" idx="14" hasCustomPrompt="1"/>
          </p:nvPr>
        </p:nvSpPr>
        <p:spPr>
          <a:xfrm>
            <a:off x="2023110" y="8068530"/>
            <a:ext cx="2783206" cy="675421"/>
          </a:xfrm>
          <a:solidFill>
            <a:schemeClr val="accent4"/>
          </a:solidFill>
        </p:spPr>
        <p:txBody>
          <a:bodyPr lIns="27432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31" name="Text Placeholder 48"/>
          <p:cNvSpPr>
            <a:spLocks noGrp="1"/>
          </p:cNvSpPr>
          <p:nvPr>
            <p:ph type="body" sz="quarter" idx="26" hasCustomPrompt="1"/>
          </p:nvPr>
        </p:nvSpPr>
        <p:spPr>
          <a:xfrm>
            <a:off x="2023110" y="7630223"/>
            <a:ext cx="2783206" cy="433058"/>
          </a:xfrm>
          <a:solidFill>
            <a:schemeClr val="accent4"/>
          </a:solidFill>
        </p:spPr>
        <p:txBody>
          <a:bodyPr lIns="274320" tIns="182880">
            <a:no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6" name="Title 1"/>
          <p:cNvSpPr>
            <a:spLocks noGrp="1"/>
          </p:cNvSpPr>
          <p:nvPr>
            <p:ph type="ctrTitle" hasCustomPrompt="1"/>
          </p:nvPr>
        </p:nvSpPr>
        <p:spPr>
          <a:xfrm>
            <a:off x="1200150" y="1234440"/>
            <a:ext cx="11315700" cy="822960"/>
          </a:xfrm>
        </p:spPr>
        <p:txBody>
          <a:bodyPr lIns="0" anchor="ctr">
            <a:noAutofit/>
          </a:bodyPr>
          <a:lstStyle>
            <a:lvl1pPr algn="ctr">
              <a:defRPr sz="3600" spc="338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0150" y="685800"/>
            <a:ext cx="11315700" cy="548640"/>
          </a:xfrm>
        </p:spPr>
        <p:txBody>
          <a:bodyPr lIns="0" anchor="ctr">
            <a:noAutofit/>
          </a:bodyPr>
          <a:lstStyle>
            <a:lvl1pPr marL="0" indent="0" algn="ctr">
              <a:buNone/>
              <a:defRPr sz="1800" spc="338">
                <a:solidFill>
                  <a:schemeClr val="accent5"/>
                </a:solidFill>
                <a:latin typeface="+mj-lt"/>
              </a:defRPr>
            </a:lvl1pPr>
            <a:lvl2pPr marL="514305" indent="0" algn="ctr">
              <a:buNone/>
              <a:defRPr sz="2250"/>
            </a:lvl2pPr>
            <a:lvl3pPr marL="1028608" indent="0" algn="ctr">
              <a:buNone/>
              <a:defRPr sz="2025"/>
            </a:lvl3pPr>
            <a:lvl4pPr marL="1542912" indent="0" algn="ctr">
              <a:buNone/>
              <a:defRPr sz="1800"/>
            </a:lvl4pPr>
            <a:lvl5pPr marL="2057216" indent="0" algn="ctr">
              <a:buNone/>
              <a:defRPr sz="1800"/>
            </a:lvl5pPr>
            <a:lvl6pPr marL="2571518" indent="0" algn="ctr">
              <a:buNone/>
              <a:defRPr sz="1800"/>
            </a:lvl6pPr>
            <a:lvl7pPr marL="3085821" indent="0" algn="ctr">
              <a:buNone/>
              <a:defRPr sz="1800"/>
            </a:lvl7pPr>
            <a:lvl8pPr marL="3600126" indent="0" algn="ctr">
              <a:buNone/>
              <a:defRPr sz="1800"/>
            </a:lvl8pPr>
            <a:lvl9pPr marL="4114431" indent="0" algn="ctr">
              <a:buNone/>
              <a:defRPr sz="18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8" name="Text Placeholder 48"/>
          <p:cNvSpPr>
            <a:spLocks noGrp="1"/>
          </p:cNvSpPr>
          <p:nvPr>
            <p:ph type="body" sz="quarter" idx="27" hasCustomPrompt="1"/>
          </p:nvPr>
        </p:nvSpPr>
        <p:spPr>
          <a:xfrm>
            <a:off x="1200149" y="7635471"/>
            <a:ext cx="822960" cy="1097280"/>
          </a:xfrm>
          <a:solidFill>
            <a:schemeClr val="accent5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8" hasCustomPrompt="1"/>
          </p:nvPr>
        </p:nvSpPr>
        <p:spPr>
          <a:xfrm>
            <a:off x="5877877" y="8068530"/>
            <a:ext cx="2783206" cy="675421"/>
          </a:xfrm>
          <a:solidFill>
            <a:schemeClr val="accent3"/>
          </a:solidFill>
        </p:spPr>
        <p:txBody>
          <a:bodyPr lIns="27432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50" name="Text Placeholder 48"/>
          <p:cNvSpPr>
            <a:spLocks noGrp="1"/>
          </p:cNvSpPr>
          <p:nvPr>
            <p:ph type="body" sz="quarter" idx="29" hasCustomPrompt="1"/>
          </p:nvPr>
        </p:nvSpPr>
        <p:spPr>
          <a:xfrm>
            <a:off x="5877877" y="7630223"/>
            <a:ext cx="2783206" cy="433058"/>
          </a:xfrm>
          <a:solidFill>
            <a:schemeClr val="accent3"/>
          </a:solidFill>
        </p:spPr>
        <p:txBody>
          <a:bodyPr lIns="274320" tIns="182880">
            <a:no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1" name="Text Placeholder 48"/>
          <p:cNvSpPr>
            <a:spLocks noGrp="1"/>
          </p:cNvSpPr>
          <p:nvPr>
            <p:ph type="body" sz="quarter" idx="30" hasCustomPrompt="1"/>
          </p:nvPr>
        </p:nvSpPr>
        <p:spPr>
          <a:xfrm>
            <a:off x="5054917" y="7635471"/>
            <a:ext cx="822960" cy="1097280"/>
          </a:xfrm>
          <a:solidFill>
            <a:schemeClr val="accent4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52" name="Text Placeholder 48"/>
          <p:cNvSpPr>
            <a:spLocks noGrp="1"/>
          </p:cNvSpPr>
          <p:nvPr>
            <p:ph type="body" sz="quarter" idx="31" hasCustomPrompt="1"/>
          </p:nvPr>
        </p:nvSpPr>
        <p:spPr>
          <a:xfrm>
            <a:off x="9732645" y="8068530"/>
            <a:ext cx="2783206" cy="675421"/>
          </a:xfrm>
          <a:solidFill>
            <a:schemeClr val="accent2"/>
          </a:solidFill>
        </p:spPr>
        <p:txBody>
          <a:bodyPr lIns="27432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53" name="Text Placeholder 48"/>
          <p:cNvSpPr>
            <a:spLocks noGrp="1"/>
          </p:cNvSpPr>
          <p:nvPr>
            <p:ph type="body" sz="quarter" idx="32" hasCustomPrompt="1"/>
          </p:nvPr>
        </p:nvSpPr>
        <p:spPr>
          <a:xfrm>
            <a:off x="9732645" y="7630223"/>
            <a:ext cx="2783206" cy="433058"/>
          </a:xfrm>
          <a:solidFill>
            <a:schemeClr val="accent2"/>
          </a:solidFill>
        </p:spPr>
        <p:txBody>
          <a:bodyPr lIns="274320" tIns="182880">
            <a:no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4" name="Text Placeholder 48"/>
          <p:cNvSpPr>
            <a:spLocks noGrp="1"/>
          </p:cNvSpPr>
          <p:nvPr>
            <p:ph type="body" sz="quarter" idx="33" hasCustomPrompt="1"/>
          </p:nvPr>
        </p:nvSpPr>
        <p:spPr>
          <a:xfrm>
            <a:off x="8909684" y="7635471"/>
            <a:ext cx="822960" cy="1097280"/>
          </a:xfrm>
          <a:solidFill>
            <a:schemeClr val="accent3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</a:t>
            </a:r>
          </a:p>
        </p:txBody>
      </p:sp>
      <p:sp>
        <p:nvSpPr>
          <p:cNvPr id="35" name="Oval 34">
            <a:hlinkClick r:id="" action="ppaction://hlinkshowjump?jump=previousslide"/>
          </p:cNvPr>
          <p:cNvSpPr/>
          <p:nvPr userDrawn="1"/>
        </p:nvSpPr>
        <p:spPr>
          <a:xfrm>
            <a:off x="6239682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6" name="Oval 35">
            <a:hlinkClick r:id="" action="ppaction://hlinkshowjump?jump=nextslide"/>
          </p:cNvPr>
          <p:cNvSpPr/>
          <p:nvPr userDrawn="1"/>
        </p:nvSpPr>
        <p:spPr>
          <a:xfrm>
            <a:off x="7153239" y="9790539"/>
            <a:ext cx="317884" cy="317613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38" name="Freeform 98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>
            <a:off x="6362189" y="9895317"/>
            <a:ext cx="51435" cy="108063"/>
          </a:xfrm>
          <a:custGeom>
            <a:avLst/>
            <a:gdLst>
              <a:gd name="T0" fmla="*/ 13 w 28"/>
              <a:gd name="T1" fmla="*/ 22 h 44"/>
              <a:gd name="T2" fmla="*/ 27 w 28"/>
              <a:gd name="T3" fmla="*/ 36 h 44"/>
              <a:gd name="T4" fmla="*/ 27 w 28"/>
              <a:gd name="T5" fmla="*/ 39 h 44"/>
              <a:gd name="T6" fmla="*/ 23 w 28"/>
              <a:gd name="T7" fmla="*/ 43 h 44"/>
              <a:gd name="T8" fmla="*/ 20 w 28"/>
              <a:gd name="T9" fmla="*/ 43 h 44"/>
              <a:gd name="T10" fmla="*/ 0 w 28"/>
              <a:gd name="T11" fmla="*/ 23 h 44"/>
              <a:gd name="T12" fmla="*/ 0 w 28"/>
              <a:gd name="T13" fmla="*/ 21 h 44"/>
              <a:gd name="T14" fmla="*/ 20 w 28"/>
              <a:gd name="T15" fmla="*/ 1 h 44"/>
              <a:gd name="T16" fmla="*/ 23 w 28"/>
              <a:gd name="T17" fmla="*/ 1 h 44"/>
              <a:gd name="T18" fmla="*/ 27 w 28"/>
              <a:gd name="T19" fmla="*/ 5 h 44"/>
              <a:gd name="T20" fmla="*/ 27 w 28"/>
              <a:gd name="T21" fmla="*/ 8 h 44"/>
              <a:gd name="T22" fmla="*/ 13 w 28"/>
              <a:gd name="T23" fmla="*/ 2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4">
                <a:moveTo>
                  <a:pt x="13" y="22"/>
                </a:moveTo>
                <a:cubicBezTo>
                  <a:pt x="27" y="36"/>
                  <a:pt x="27" y="36"/>
                  <a:pt x="27" y="36"/>
                </a:cubicBezTo>
                <a:cubicBezTo>
                  <a:pt x="28" y="37"/>
                  <a:pt x="28" y="38"/>
                  <a:pt x="27" y="39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4"/>
                  <a:pt x="21" y="44"/>
                  <a:pt x="20" y="4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2" y="0"/>
                  <a:pt x="23" y="1"/>
                </a:cubicBezTo>
                <a:cubicBezTo>
                  <a:pt x="27" y="5"/>
                  <a:pt x="27" y="5"/>
                  <a:pt x="27" y="5"/>
                </a:cubicBezTo>
                <a:cubicBezTo>
                  <a:pt x="28" y="6"/>
                  <a:pt x="28" y="7"/>
                  <a:pt x="27" y="8"/>
                </a:cubicBezTo>
                <a:lnTo>
                  <a:pt x="13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3" name="Freeform 99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7297177" y="9896874"/>
            <a:ext cx="51435" cy="104949"/>
          </a:xfrm>
          <a:custGeom>
            <a:avLst/>
            <a:gdLst>
              <a:gd name="T0" fmla="*/ 8 w 28"/>
              <a:gd name="T1" fmla="*/ 43 h 43"/>
              <a:gd name="T2" fmla="*/ 5 w 28"/>
              <a:gd name="T3" fmla="*/ 43 h 43"/>
              <a:gd name="T4" fmla="*/ 1 w 28"/>
              <a:gd name="T5" fmla="*/ 38 h 43"/>
              <a:gd name="T6" fmla="*/ 1 w 28"/>
              <a:gd name="T7" fmla="*/ 36 h 43"/>
              <a:gd name="T8" fmla="*/ 15 w 28"/>
              <a:gd name="T9" fmla="*/ 22 h 43"/>
              <a:gd name="T10" fmla="*/ 1 w 28"/>
              <a:gd name="T11" fmla="*/ 8 h 43"/>
              <a:gd name="T12" fmla="*/ 1 w 28"/>
              <a:gd name="T13" fmla="*/ 5 h 43"/>
              <a:gd name="T14" fmla="*/ 5 w 28"/>
              <a:gd name="T15" fmla="*/ 1 h 43"/>
              <a:gd name="T16" fmla="*/ 8 w 28"/>
              <a:gd name="T17" fmla="*/ 1 h 43"/>
              <a:gd name="T18" fmla="*/ 27 w 28"/>
              <a:gd name="T19" fmla="*/ 21 h 43"/>
              <a:gd name="T20" fmla="*/ 27 w 28"/>
              <a:gd name="T21" fmla="*/ 23 h 43"/>
              <a:gd name="T22" fmla="*/ 8 w 28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43">
                <a:moveTo>
                  <a:pt x="8" y="43"/>
                </a:moveTo>
                <a:cubicBezTo>
                  <a:pt x="7" y="43"/>
                  <a:pt x="6" y="43"/>
                  <a:pt x="5" y="43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1" y="36"/>
                </a:cubicBezTo>
                <a:cubicBezTo>
                  <a:pt x="15" y="22"/>
                  <a:pt x="15" y="22"/>
                  <a:pt x="15" y="22"/>
                </a:cubicBezTo>
                <a:cubicBezTo>
                  <a:pt x="1" y="8"/>
                  <a:pt x="1" y="8"/>
                  <a:pt x="1" y="8"/>
                </a:cubicBezTo>
                <a:cubicBezTo>
                  <a:pt x="0" y="7"/>
                  <a:pt x="0" y="6"/>
                  <a:pt x="1" y="5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7" y="0"/>
                  <a:pt x="8" y="1"/>
                </a:cubicBezTo>
                <a:cubicBezTo>
                  <a:pt x="27" y="21"/>
                  <a:pt x="27" y="21"/>
                  <a:pt x="27" y="21"/>
                </a:cubicBezTo>
                <a:cubicBezTo>
                  <a:pt x="28" y="21"/>
                  <a:pt x="28" y="22"/>
                  <a:pt x="27" y="23"/>
                </a:cubicBezTo>
                <a:lnTo>
                  <a:pt x="8" y="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44" name="Oval 43">
            <a:hlinkClick r:id="" action="ppaction://hlinkshowjump?jump=previousslide"/>
          </p:cNvPr>
          <p:cNvSpPr/>
          <p:nvPr userDrawn="1"/>
        </p:nvSpPr>
        <p:spPr>
          <a:xfrm>
            <a:off x="6614681" y="9708825"/>
            <a:ext cx="481444" cy="481038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30"/>
          </a:p>
        </p:txBody>
      </p:sp>
      <p:sp>
        <p:nvSpPr>
          <p:cNvPr id="45" name="Slide Number Placeholder 5"/>
          <p:cNvSpPr txBox="1">
            <a:spLocks/>
          </p:cNvSpPr>
          <p:nvPr userDrawn="1"/>
        </p:nvSpPr>
        <p:spPr>
          <a:xfrm>
            <a:off x="6638373" y="9797103"/>
            <a:ext cx="439254" cy="304482"/>
          </a:xfrm>
          <a:prstGeom prst="rect">
            <a:avLst/>
          </a:prstGeom>
          <a:noFill/>
        </p:spPr>
        <p:txBody>
          <a:bodyPr vert="horz" lIns="0" tIns="51435" rIns="0" bIns="5143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EBE71-DAF8-4D13-BFB5-6F24DAF3B2C2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1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>
        <p:tmplLst>
          <p:tmpl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547690"/>
            <a:ext cx="1183005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738438"/>
            <a:ext cx="1183005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9534527"/>
            <a:ext cx="30861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8972-E5AB-4624-8A08-7D7949FEB55B}" type="datetimeFigureOut">
              <a:rPr lang="en-US" smtClean="0"/>
              <a:t>27.09.21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9534527"/>
            <a:ext cx="462915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9534527"/>
            <a:ext cx="30861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CD0DF-C990-47E5-91B8-BA1687A94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6" r:id="rId2"/>
    <p:sldLayoutId id="2147483864" r:id="rId3"/>
    <p:sldLayoutId id="2147483859" r:id="rId4"/>
    <p:sldLayoutId id="2147483868" r:id="rId5"/>
    <p:sldLayoutId id="2147483869" r:id="rId6"/>
    <p:sldLayoutId id="2147483873" r:id="rId7"/>
    <p:sldLayoutId id="2147483874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508" userDrawn="1">
          <p15:clr>
            <a:srgbClr val="F26B43"/>
          </p15:clr>
        </p15:guide>
        <p15:guide id="2" pos="756" userDrawn="1">
          <p15:clr>
            <a:srgbClr val="F26B43"/>
          </p15:clr>
        </p15:guide>
        <p15:guide id="3" pos="7884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f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fif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fif"/><Relationship Id="rId9" Type="http://schemas.openxmlformats.org/officeDocument/2006/relationships/image" Target="../media/image32.jp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0.xml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5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svg"/><Relationship Id="rId6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5.png"/><Relationship Id="rId5" Type="http://schemas.openxmlformats.org/officeDocument/2006/relationships/image" Target="../media/image46.svg"/><Relationship Id="rId6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3716000" cy="1028699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41" name="Rectangle 140"/>
          <p:cNvSpPr/>
          <p:nvPr/>
        </p:nvSpPr>
        <p:spPr>
          <a:xfrm>
            <a:off x="0" y="1"/>
            <a:ext cx="1371600" cy="102710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43" name="Rectangle 142"/>
          <p:cNvSpPr/>
          <p:nvPr/>
        </p:nvSpPr>
        <p:spPr>
          <a:xfrm>
            <a:off x="2743200" y="1"/>
            <a:ext cx="1371600" cy="102710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45" name="Rectangle 144"/>
          <p:cNvSpPr/>
          <p:nvPr/>
        </p:nvSpPr>
        <p:spPr>
          <a:xfrm>
            <a:off x="5486400" y="1"/>
            <a:ext cx="1371600" cy="102710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47" name="Rectangle 146"/>
          <p:cNvSpPr/>
          <p:nvPr/>
        </p:nvSpPr>
        <p:spPr>
          <a:xfrm>
            <a:off x="8229600" y="1"/>
            <a:ext cx="1371600" cy="102710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 dirty="0"/>
          </a:p>
        </p:txBody>
      </p:sp>
      <p:sp>
        <p:nvSpPr>
          <p:cNvPr id="149" name="Rectangle 148"/>
          <p:cNvSpPr/>
          <p:nvPr/>
        </p:nvSpPr>
        <p:spPr>
          <a:xfrm>
            <a:off x="10972800" y="1"/>
            <a:ext cx="1371600" cy="102710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71600" y="1119442"/>
            <a:ext cx="10972800" cy="1414463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600" spc="22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ПРАВО НА ЧАСТНУЮ ЖИЗНЬ </a:t>
            </a:r>
          </a:p>
          <a:p>
            <a:pPr algn="ctr">
              <a:lnSpc>
                <a:spcPct val="100000"/>
              </a:lnSpc>
            </a:pPr>
            <a:r>
              <a:rPr lang="ru-RU" sz="3600" spc="22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В МЕСТАХ ЛИШЕНИЯ СВОБОДЫ</a:t>
            </a:r>
          </a:p>
          <a:p>
            <a:pPr algn="ctr">
              <a:lnSpc>
                <a:spcPct val="100000"/>
              </a:lnSpc>
            </a:pPr>
            <a:endParaRPr lang="ru-RU" sz="3600" spc="225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2500" spc="22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ДОКЛАД</a:t>
            </a:r>
            <a:endParaRPr lang="en-US" sz="2500" spc="45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119016" y="6886557"/>
            <a:ext cx="212272" cy="3369591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" name="Rectangle 126"/>
          <p:cNvSpPr/>
          <p:nvPr/>
        </p:nvSpPr>
        <p:spPr>
          <a:xfrm>
            <a:off x="451297" y="8157486"/>
            <a:ext cx="212272" cy="2098662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" name="Rectangle 127"/>
          <p:cNvSpPr/>
          <p:nvPr/>
        </p:nvSpPr>
        <p:spPr>
          <a:xfrm>
            <a:off x="783578" y="7414481"/>
            <a:ext cx="212272" cy="2841667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" name="Rectangle 128"/>
          <p:cNvSpPr/>
          <p:nvPr/>
        </p:nvSpPr>
        <p:spPr>
          <a:xfrm>
            <a:off x="1115859" y="6150072"/>
            <a:ext cx="212272" cy="410607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" name="Rectangle 129"/>
          <p:cNvSpPr/>
          <p:nvPr/>
        </p:nvSpPr>
        <p:spPr>
          <a:xfrm>
            <a:off x="1448140" y="7838125"/>
            <a:ext cx="212272" cy="2418024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" name="Rectangle 130"/>
          <p:cNvSpPr/>
          <p:nvPr/>
        </p:nvSpPr>
        <p:spPr>
          <a:xfrm>
            <a:off x="1780422" y="8581130"/>
            <a:ext cx="212272" cy="1675019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4" name="Rectangle 131"/>
          <p:cNvSpPr/>
          <p:nvPr/>
        </p:nvSpPr>
        <p:spPr>
          <a:xfrm>
            <a:off x="2112702" y="8605941"/>
            <a:ext cx="212272" cy="1650206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5" name="Rectangle 132"/>
          <p:cNvSpPr/>
          <p:nvPr/>
        </p:nvSpPr>
        <p:spPr>
          <a:xfrm>
            <a:off x="2444984" y="7955859"/>
            <a:ext cx="212272" cy="230028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6" name="Rectangle 133"/>
          <p:cNvSpPr/>
          <p:nvPr/>
        </p:nvSpPr>
        <p:spPr>
          <a:xfrm>
            <a:off x="2777265" y="7670109"/>
            <a:ext cx="212272" cy="258603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7" name="Rectangle 134"/>
          <p:cNvSpPr/>
          <p:nvPr/>
        </p:nvSpPr>
        <p:spPr>
          <a:xfrm>
            <a:off x="3109546" y="8977416"/>
            <a:ext cx="212272" cy="127873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8" name="Rectangle 135"/>
          <p:cNvSpPr/>
          <p:nvPr/>
        </p:nvSpPr>
        <p:spPr>
          <a:xfrm>
            <a:off x="3441827" y="8291616"/>
            <a:ext cx="212272" cy="196453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9" name="Rectangle 136"/>
          <p:cNvSpPr/>
          <p:nvPr/>
        </p:nvSpPr>
        <p:spPr>
          <a:xfrm>
            <a:off x="3774108" y="9584634"/>
            <a:ext cx="212272" cy="67151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0" name="Rectangle 137"/>
          <p:cNvSpPr/>
          <p:nvPr/>
        </p:nvSpPr>
        <p:spPr>
          <a:xfrm>
            <a:off x="4106389" y="8420204"/>
            <a:ext cx="212272" cy="1835944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2" name="Rectangle 138"/>
          <p:cNvSpPr/>
          <p:nvPr/>
        </p:nvSpPr>
        <p:spPr>
          <a:xfrm>
            <a:off x="4438670" y="7955859"/>
            <a:ext cx="212272" cy="230028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3" name="Rectangle 139"/>
          <p:cNvSpPr/>
          <p:nvPr/>
        </p:nvSpPr>
        <p:spPr>
          <a:xfrm>
            <a:off x="4770951" y="8777391"/>
            <a:ext cx="212272" cy="1478756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4" name="Rectangle 140"/>
          <p:cNvSpPr/>
          <p:nvPr/>
        </p:nvSpPr>
        <p:spPr>
          <a:xfrm>
            <a:off x="5103232" y="9941822"/>
            <a:ext cx="212272" cy="31432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5" name="Rectangle 141"/>
          <p:cNvSpPr/>
          <p:nvPr/>
        </p:nvSpPr>
        <p:spPr>
          <a:xfrm>
            <a:off x="5435514" y="9270309"/>
            <a:ext cx="212272" cy="98583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6" name="Rectangle 142"/>
          <p:cNvSpPr/>
          <p:nvPr/>
        </p:nvSpPr>
        <p:spPr>
          <a:xfrm>
            <a:off x="5767794" y="10076124"/>
            <a:ext cx="212272" cy="18002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7" name="Rectangle 143"/>
          <p:cNvSpPr/>
          <p:nvPr/>
        </p:nvSpPr>
        <p:spPr>
          <a:xfrm>
            <a:off x="6100076" y="9681789"/>
            <a:ext cx="212272" cy="57435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8" name="Rectangle 144"/>
          <p:cNvSpPr/>
          <p:nvPr/>
        </p:nvSpPr>
        <p:spPr>
          <a:xfrm>
            <a:off x="6432357" y="8977416"/>
            <a:ext cx="212272" cy="127873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0" name="Isosceles Triangle 29"/>
          <p:cNvSpPr/>
          <p:nvPr/>
        </p:nvSpPr>
        <p:spPr>
          <a:xfrm>
            <a:off x="6764638" y="9584635"/>
            <a:ext cx="212272" cy="67151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1" name="Isosceles Triangle 30"/>
          <p:cNvSpPr/>
          <p:nvPr/>
        </p:nvSpPr>
        <p:spPr>
          <a:xfrm>
            <a:off x="7096920" y="8492150"/>
            <a:ext cx="212272" cy="176399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2" name="Isosceles Triangle 31"/>
          <p:cNvSpPr/>
          <p:nvPr/>
        </p:nvSpPr>
        <p:spPr>
          <a:xfrm>
            <a:off x="7429200" y="7794347"/>
            <a:ext cx="212272" cy="246180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3" name="Isosceles Triangle 32"/>
          <p:cNvSpPr/>
          <p:nvPr/>
        </p:nvSpPr>
        <p:spPr>
          <a:xfrm>
            <a:off x="7761482" y="8045791"/>
            <a:ext cx="212272" cy="2210357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4" name="Isosceles Triangle 33"/>
          <p:cNvSpPr/>
          <p:nvPr/>
        </p:nvSpPr>
        <p:spPr>
          <a:xfrm>
            <a:off x="8093763" y="9003807"/>
            <a:ext cx="212272" cy="1252341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5" name="Isosceles Triangle 34"/>
          <p:cNvSpPr/>
          <p:nvPr/>
        </p:nvSpPr>
        <p:spPr>
          <a:xfrm>
            <a:off x="8426044" y="7355784"/>
            <a:ext cx="212272" cy="2900364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6" name="Isosceles Triangle 35"/>
          <p:cNvSpPr/>
          <p:nvPr/>
        </p:nvSpPr>
        <p:spPr>
          <a:xfrm>
            <a:off x="8758325" y="9247453"/>
            <a:ext cx="212272" cy="100869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8" name="Isosceles Triangle 37"/>
          <p:cNvSpPr/>
          <p:nvPr/>
        </p:nvSpPr>
        <p:spPr>
          <a:xfrm>
            <a:off x="9090606" y="8131553"/>
            <a:ext cx="212272" cy="2124594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9" name="Isosceles Triangle 38"/>
          <p:cNvSpPr/>
          <p:nvPr/>
        </p:nvSpPr>
        <p:spPr>
          <a:xfrm>
            <a:off x="9422887" y="8630540"/>
            <a:ext cx="212272" cy="1625607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0" name="Isosceles Triangle 39"/>
          <p:cNvSpPr/>
          <p:nvPr/>
        </p:nvSpPr>
        <p:spPr>
          <a:xfrm>
            <a:off x="9755168" y="9583683"/>
            <a:ext cx="212272" cy="672464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1" name="Isosceles Triangle 40"/>
          <p:cNvSpPr/>
          <p:nvPr/>
        </p:nvSpPr>
        <p:spPr>
          <a:xfrm>
            <a:off x="10087449" y="8829355"/>
            <a:ext cx="212272" cy="1426792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2" name="Isosceles Triangle 41"/>
          <p:cNvSpPr/>
          <p:nvPr/>
        </p:nvSpPr>
        <p:spPr>
          <a:xfrm>
            <a:off x="10419730" y="9681789"/>
            <a:ext cx="212272" cy="57435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3" name="Isosceles Triangle 42"/>
          <p:cNvSpPr/>
          <p:nvPr/>
        </p:nvSpPr>
        <p:spPr>
          <a:xfrm>
            <a:off x="10752012" y="9107432"/>
            <a:ext cx="212272" cy="114871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4" name="Isosceles Triangle 43"/>
          <p:cNvSpPr/>
          <p:nvPr/>
        </p:nvSpPr>
        <p:spPr>
          <a:xfrm>
            <a:off x="11084292" y="9941822"/>
            <a:ext cx="212272" cy="314325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6" name="Isosceles Triangle 45"/>
          <p:cNvSpPr/>
          <p:nvPr/>
        </p:nvSpPr>
        <p:spPr>
          <a:xfrm>
            <a:off x="11416574" y="9433187"/>
            <a:ext cx="212272" cy="82296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7" name="Isosceles Triangle 46"/>
          <p:cNvSpPr/>
          <p:nvPr/>
        </p:nvSpPr>
        <p:spPr>
          <a:xfrm>
            <a:off x="11748855" y="9844667"/>
            <a:ext cx="212272" cy="411480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8" name="Isosceles Triangle 47"/>
          <p:cNvSpPr/>
          <p:nvPr/>
        </p:nvSpPr>
        <p:spPr>
          <a:xfrm>
            <a:off x="12081136" y="10076124"/>
            <a:ext cx="212272" cy="18002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9" name="Isosceles Triangle 48"/>
          <p:cNvSpPr/>
          <p:nvPr/>
        </p:nvSpPr>
        <p:spPr>
          <a:xfrm>
            <a:off x="12413418" y="9584634"/>
            <a:ext cx="212272" cy="671513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0" name="Isosceles Triangle 49"/>
          <p:cNvSpPr/>
          <p:nvPr/>
        </p:nvSpPr>
        <p:spPr>
          <a:xfrm>
            <a:off x="12745698" y="8879190"/>
            <a:ext cx="212272" cy="1376957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1" name="Isosceles Triangle 50"/>
          <p:cNvSpPr/>
          <p:nvPr/>
        </p:nvSpPr>
        <p:spPr>
          <a:xfrm>
            <a:off x="13077980" y="9041709"/>
            <a:ext cx="212272" cy="1214438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2" name="Isosceles Triangle 51"/>
          <p:cNvSpPr/>
          <p:nvPr/>
        </p:nvSpPr>
        <p:spPr>
          <a:xfrm>
            <a:off x="13410267" y="8420204"/>
            <a:ext cx="212272" cy="1835944"/>
          </a:xfrm>
          <a:prstGeom prst="triangl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4" name="Rectangle 179"/>
          <p:cNvSpPr/>
          <p:nvPr/>
        </p:nvSpPr>
        <p:spPr>
          <a:xfrm>
            <a:off x="173716" y="5406717"/>
            <a:ext cx="102870" cy="102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5" name="Rectangle 180"/>
          <p:cNvSpPr/>
          <p:nvPr/>
        </p:nvSpPr>
        <p:spPr>
          <a:xfrm>
            <a:off x="505997" y="7196271"/>
            <a:ext cx="102870" cy="102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6" name="Rectangle 181"/>
          <p:cNvSpPr/>
          <p:nvPr/>
        </p:nvSpPr>
        <p:spPr>
          <a:xfrm>
            <a:off x="838278" y="6150070"/>
            <a:ext cx="102870" cy="102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7" name="Rectangle 182"/>
          <p:cNvSpPr/>
          <p:nvPr/>
        </p:nvSpPr>
        <p:spPr>
          <a:xfrm>
            <a:off x="1170560" y="4916193"/>
            <a:ext cx="102870" cy="102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8" name="Rectangle 183"/>
          <p:cNvSpPr/>
          <p:nvPr/>
        </p:nvSpPr>
        <p:spPr>
          <a:xfrm>
            <a:off x="1502840" y="6746588"/>
            <a:ext cx="102870" cy="102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59" name="Rectangle 184"/>
          <p:cNvSpPr/>
          <p:nvPr/>
        </p:nvSpPr>
        <p:spPr>
          <a:xfrm>
            <a:off x="1835122" y="7965624"/>
            <a:ext cx="102870" cy="102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0" name="Rectangle 185"/>
          <p:cNvSpPr/>
          <p:nvPr/>
        </p:nvSpPr>
        <p:spPr>
          <a:xfrm>
            <a:off x="2167403" y="8031396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1" name="Rectangle 186"/>
          <p:cNvSpPr/>
          <p:nvPr/>
        </p:nvSpPr>
        <p:spPr>
          <a:xfrm>
            <a:off x="2499684" y="5772453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2" name="Rectangle 187"/>
          <p:cNvSpPr/>
          <p:nvPr/>
        </p:nvSpPr>
        <p:spPr>
          <a:xfrm>
            <a:off x="2831965" y="7319105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3" name="Rectangle 188"/>
          <p:cNvSpPr/>
          <p:nvPr/>
        </p:nvSpPr>
        <p:spPr>
          <a:xfrm>
            <a:off x="3164246" y="7988056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4" name="Rectangle 189"/>
          <p:cNvSpPr/>
          <p:nvPr/>
        </p:nvSpPr>
        <p:spPr>
          <a:xfrm>
            <a:off x="3496527" y="6908880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5" name="Rectangle 190"/>
          <p:cNvSpPr/>
          <p:nvPr/>
        </p:nvSpPr>
        <p:spPr>
          <a:xfrm>
            <a:off x="3828809" y="8768120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6" name="Rectangle 191"/>
          <p:cNvSpPr/>
          <p:nvPr/>
        </p:nvSpPr>
        <p:spPr>
          <a:xfrm>
            <a:off x="4161089" y="7948139"/>
            <a:ext cx="102870" cy="1028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7" name="Rectangle 192"/>
          <p:cNvSpPr/>
          <p:nvPr/>
        </p:nvSpPr>
        <p:spPr>
          <a:xfrm>
            <a:off x="4493371" y="6339097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8" name="Rectangle 193"/>
          <p:cNvSpPr/>
          <p:nvPr/>
        </p:nvSpPr>
        <p:spPr>
          <a:xfrm>
            <a:off x="4825652" y="7780026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69" name="Rectangle 194"/>
          <p:cNvSpPr/>
          <p:nvPr/>
        </p:nvSpPr>
        <p:spPr>
          <a:xfrm>
            <a:off x="5157933" y="9167440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0" name="Rectangle 195"/>
          <p:cNvSpPr/>
          <p:nvPr/>
        </p:nvSpPr>
        <p:spPr>
          <a:xfrm>
            <a:off x="5490214" y="8190802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1" name="Rectangle 196"/>
          <p:cNvSpPr/>
          <p:nvPr/>
        </p:nvSpPr>
        <p:spPr>
          <a:xfrm>
            <a:off x="5822495" y="9439880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2" name="Rectangle 197"/>
          <p:cNvSpPr/>
          <p:nvPr/>
        </p:nvSpPr>
        <p:spPr>
          <a:xfrm>
            <a:off x="6154776" y="8801513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3" name="Rectangle 198"/>
          <p:cNvSpPr/>
          <p:nvPr/>
        </p:nvSpPr>
        <p:spPr>
          <a:xfrm>
            <a:off x="6487058" y="8508608"/>
            <a:ext cx="102870" cy="1028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4" name="Rectangle 199"/>
          <p:cNvSpPr/>
          <p:nvPr/>
        </p:nvSpPr>
        <p:spPr>
          <a:xfrm>
            <a:off x="6819338" y="9288672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5" name="Rectangle 200"/>
          <p:cNvSpPr/>
          <p:nvPr/>
        </p:nvSpPr>
        <p:spPr>
          <a:xfrm>
            <a:off x="7151620" y="8115612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6" name="Rectangle 201"/>
          <p:cNvSpPr/>
          <p:nvPr/>
        </p:nvSpPr>
        <p:spPr>
          <a:xfrm>
            <a:off x="7483901" y="7186317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7" name="Rectangle 202"/>
          <p:cNvSpPr/>
          <p:nvPr/>
        </p:nvSpPr>
        <p:spPr>
          <a:xfrm>
            <a:off x="7816182" y="7665187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8" name="Rectangle 203"/>
          <p:cNvSpPr/>
          <p:nvPr/>
        </p:nvSpPr>
        <p:spPr>
          <a:xfrm>
            <a:off x="8148463" y="8670781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79" name="Rectangle 204"/>
          <p:cNvSpPr/>
          <p:nvPr/>
        </p:nvSpPr>
        <p:spPr>
          <a:xfrm>
            <a:off x="8480744" y="6580970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0" name="Rectangle 205"/>
          <p:cNvSpPr/>
          <p:nvPr/>
        </p:nvSpPr>
        <p:spPr>
          <a:xfrm>
            <a:off x="8813025" y="8855510"/>
            <a:ext cx="102870" cy="1028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1" name="Rectangle 206"/>
          <p:cNvSpPr/>
          <p:nvPr/>
        </p:nvSpPr>
        <p:spPr>
          <a:xfrm>
            <a:off x="9145307" y="5515107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2" name="Rectangle 207"/>
          <p:cNvSpPr/>
          <p:nvPr/>
        </p:nvSpPr>
        <p:spPr>
          <a:xfrm>
            <a:off x="9477587" y="7431576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3" name="Rectangle 208"/>
          <p:cNvSpPr/>
          <p:nvPr/>
        </p:nvSpPr>
        <p:spPr>
          <a:xfrm>
            <a:off x="9809869" y="8920801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4" name="Rectangle 209"/>
          <p:cNvSpPr/>
          <p:nvPr/>
        </p:nvSpPr>
        <p:spPr>
          <a:xfrm>
            <a:off x="10142150" y="8345830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5" name="Rectangle 210"/>
          <p:cNvSpPr/>
          <p:nvPr/>
        </p:nvSpPr>
        <p:spPr>
          <a:xfrm>
            <a:off x="10474431" y="9413481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6" name="Rectangle 211"/>
          <p:cNvSpPr/>
          <p:nvPr/>
        </p:nvSpPr>
        <p:spPr>
          <a:xfrm>
            <a:off x="10806712" y="6810791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7" name="Rectangle 212"/>
          <p:cNvSpPr/>
          <p:nvPr/>
        </p:nvSpPr>
        <p:spPr>
          <a:xfrm>
            <a:off x="11138993" y="8916325"/>
            <a:ext cx="102870" cy="1028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8" name="Rectangle 213"/>
          <p:cNvSpPr/>
          <p:nvPr/>
        </p:nvSpPr>
        <p:spPr>
          <a:xfrm>
            <a:off x="11471274" y="8579105"/>
            <a:ext cx="102870" cy="1028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89" name="Rectangle 214"/>
          <p:cNvSpPr/>
          <p:nvPr/>
        </p:nvSpPr>
        <p:spPr>
          <a:xfrm>
            <a:off x="11803556" y="8080118"/>
            <a:ext cx="102870" cy="1028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0" name="Rectangle 215"/>
          <p:cNvSpPr/>
          <p:nvPr/>
        </p:nvSpPr>
        <p:spPr>
          <a:xfrm>
            <a:off x="12135836" y="9920062"/>
            <a:ext cx="102870" cy="1028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1" name="Rectangle 216"/>
          <p:cNvSpPr/>
          <p:nvPr/>
        </p:nvSpPr>
        <p:spPr>
          <a:xfrm>
            <a:off x="12468118" y="9288672"/>
            <a:ext cx="102870" cy="1028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2" name="Rectangle 217"/>
          <p:cNvSpPr/>
          <p:nvPr/>
        </p:nvSpPr>
        <p:spPr>
          <a:xfrm>
            <a:off x="12800399" y="7144836"/>
            <a:ext cx="102870" cy="1028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3" name="Rectangle 218"/>
          <p:cNvSpPr/>
          <p:nvPr/>
        </p:nvSpPr>
        <p:spPr>
          <a:xfrm>
            <a:off x="13132680" y="7924469"/>
            <a:ext cx="102870" cy="1028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4" name="Rectangle 219"/>
          <p:cNvSpPr/>
          <p:nvPr/>
        </p:nvSpPr>
        <p:spPr>
          <a:xfrm>
            <a:off x="13487400" y="6662907"/>
            <a:ext cx="80438" cy="773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6" name="Rectangle 179"/>
          <p:cNvSpPr/>
          <p:nvPr/>
        </p:nvSpPr>
        <p:spPr>
          <a:xfrm>
            <a:off x="197837" y="5253399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7" name="Rectangle 180"/>
          <p:cNvSpPr/>
          <p:nvPr/>
        </p:nvSpPr>
        <p:spPr>
          <a:xfrm>
            <a:off x="530119" y="7042954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8" name="Rectangle 181"/>
          <p:cNvSpPr/>
          <p:nvPr/>
        </p:nvSpPr>
        <p:spPr>
          <a:xfrm>
            <a:off x="862400" y="5996753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99" name="Rectangle 182"/>
          <p:cNvSpPr/>
          <p:nvPr/>
        </p:nvSpPr>
        <p:spPr>
          <a:xfrm>
            <a:off x="1194681" y="2961356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0" name="Rectangle 183"/>
          <p:cNvSpPr/>
          <p:nvPr/>
        </p:nvSpPr>
        <p:spPr>
          <a:xfrm>
            <a:off x="1526962" y="6593271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1" name="Rectangle 184"/>
          <p:cNvSpPr/>
          <p:nvPr/>
        </p:nvSpPr>
        <p:spPr>
          <a:xfrm>
            <a:off x="1859243" y="7639470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2" name="Rectangle 185"/>
          <p:cNvSpPr/>
          <p:nvPr/>
        </p:nvSpPr>
        <p:spPr>
          <a:xfrm>
            <a:off x="2191524" y="7878078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3" name="Rectangle 186"/>
          <p:cNvSpPr/>
          <p:nvPr/>
        </p:nvSpPr>
        <p:spPr>
          <a:xfrm>
            <a:off x="2523806" y="7042954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4" name="Rectangle 187"/>
          <p:cNvSpPr/>
          <p:nvPr/>
        </p:nvSpPr>
        <p:spPr>
          <a:xfrm>
            <a:off x="2856086" y="667586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5" name="Rectangle 188"/>
          <p:cNvSpPr/>
          <p:nvPr/>
        </p:nvSpPr>
        <p:spPr>
          <a:xfrm>
            <a:off x="3188368" y="8355291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6" name="Rectangle 189"/>
          <p:cNvSpPr/>
          <p:nvPr/>
        </p:nvSpPr>
        <p:spPr>
          <a:xfrm>
            <a:off x="3520649" y="7474281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7" name="Rectangle 190"/>
          <p:cNvSpPr/>
          <p:nvPr/>
        </p:nvSpPr>
        <p:spPr>
          <a:xfrm>
            <a:off x="3852930" y="913535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8" name="Rectangle 191"/>
          <p:cNvSpPr/>
          <p:nvPr/>
        </p:nvSpPr>
        <p:spPr>
          <a:xfrm>
            <a:off x="4185211" y="7639470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9" name="Rectangle 192"/>
          <p:cNvSpPr/>
          <p:nvPr/>
        </p:nvSpPr>
        <p:spPr>
          <a:xfrm>
            <a:off x="4517492" y="7042954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0" name="Rectangle 193"/>
          <p:cNvSpPr/>
          <p:nvPr/>
        </p:nvSpPr>
        <p:spPr>
          <a:xfrm>
            <a:off x="4849773" y="8098330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1" name="Rectangle 194"/>
          <p:cNvSpPr/>
          <p:nvPr/>
        </p:nvSpPr>
        <p:spPr>
          <a:xfrm>
            <a:off x="5182055" y="9594214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2" name="Rectangle 195"/>
          <p:cNvSpPr/>
          <p:nvPr/>
        </p:nvSpPr>
        <p:spPr>
          <a:xfrm>
            <a:off x="5514335" y="8731557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3" name="Rectangle 196"/>
          <p:cNvSpPr/>
          <p:nvPr/>
        </p:nvSpPr>
        <p:spPr>
          <a:xfrm>
            <a:off x="5846617" y="976674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4" name="Rectangle 197"/>
          <p:cNvSpPr/>
          <p:nvPr/>
        </p:nvSpPr>
        <p:spPr>
          <a:xfrm>
            <a:off x="6178898" y="9260163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5" name="Rectangle 198"/>
          <p:cNvSpPr/>
          <p:nvPr/>
        </p:nvSpPr>
        <p:spPr>
          <a:xfrm>
            <a:off x="6511179" y="8355291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6" name="Rectangle 199"/>
          <p:cNvSpPr/>
          <p:nvPr/>
        </p:nvSpPr>
        <p:spPr>
          <a:xfrm>
            <a:off x="6843460" y="913535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7" name="Rectangle 200"/>
          <p:cNvSpPr/>
          <p:nvPr/>
        </p:nvSpPr>
        <p:spPr>
          <a:xfrm>
            <a:off x="7175741" y="773189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8" name="Rectangle 201"/>
          <p:cNvSpPr/>
          <p:nvPr/>
        </p:nvSpPr>
        <p:spPr>
          <a:xfrm>
            <a:off x="7508022" y="683546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19" name="Rectangle 202"/>
          <p:cNvSpPr/>
          <p:nvPr/>
        </p:nvSpPr>
        <p:spPr>
          <a:xfrm>
            <a:off x="7840304" y="7158482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0" name="Rectangle 203"/>
          <p:cNvSpPr/>
          <p:nvPr/>
        </p:nvSpPr>
        <p:spPr>
          <a:xfrm>
            <a:off x="8172584" y="8389194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1" name="Rectangle 204"/>
          <p:cNvSpPr/>
          <p:nvPr/>
        </p:nvSpPr>
        <p:spPr>
          <a:xfrm>
            <a:off x="8504866" y="6272068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2" name="Rectangle 205"/>
          <p:cNvSpPr/>
          <p:nvPr/>
        </p:nvSpPr>
        <p:spPr>
          <a:xfrm>
            <a:off x="8837147" y="8702192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3" name="Rectangle 206"/>
          <p:cNvSpPr/>
          <p:nvPr/>
        </p:nvSpPr>
        <p:spPr>
          <a:xfrm>
            <a:off x="9169428" y="7268658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4" name="Rectangle 207"/>
          <p:cNvSpPr/>
          <p:nvPr/>
        </p:nvSpPr>
        <p:spPr>
          <a:xfrm>
            <a:off x="9501709" y="7909679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5" name="Rectangle 208"/>
          <p:cNvSpPr/>
          <p:nvPr/>
        </p:nvSpPr>
        <p:spPr>
          <a:xfrm>
            <a:off x="9833990" y="9134131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6" name="Rectangle 209"/>
          <p:cNvSpPr/>
          <p:nvPr/>
        </p:nvSpPr>
        <p:spPr>
          <a:xfrm>
            <a:off x="10166271" y="816508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7" name="Rectangle 210"/>
          <p:cNvSpPr/>
          <p:nvPr/>
        </p:nvSpPr>
        <p:spPr>
          <a:xfrm>
            <a:off x="10498553" y="9260163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8" name="Rectangle 211"/>
          <p:cNvSpPr/>
          <p:nvPr/>
        </p:nvSpPr>
        <p:spPr>
          <a:xfrm>
            <a:off x="10830833" y="8522317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29" name="Rectangle 212"/>
          <p:cNvSpPr/>
          <p:nvPr/>
        </p:nvSpPr>
        <p:spPr>
          <a:xfrm>
            <a:off x="11163115" y="9594214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0" name="Rectangle 213"/>
          <p:cNvSpPr/>
          <p:nvPr/>
        </p:nvSpPr>
        <p:spPr>
          <a:xfrm>
            <a:off x="11495396" y="8940797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1" name="Rectangle 214"/>
          <p:cNvSpPr/>
          <p:nvPr/>
        </p:nvSpPr>
        <p:spPr>
          <a:xfrm>
            <a:off x="11827677" y="9469403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2" name="Rectangle 215"/>
          <p:cNvSpPr/>
          <p:nvPr/>
        </p:nvSpPr>
        <p:spPr>
          <a:xfrm>
            <a:off x="12159958" y="976674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3" name="Rectangle 216"/>
          <p:cNvSpPr/>
          <p:nvPr/>
        </p:nvSpPr>
        <p:spPr>
          <a:xfrm>
            <a:off x="12492239" y="913535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4" name="Rectangle 217"/>
          <p:cNvSpPr/>
          <p:nvPr/>
        </p:nvSpPr>
        <p:spPr>
          <a:xfrm>
            <a:off x="12824520" y="8229105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5" name="Rectangle 218"/>
          <p:cNvSpPr/>
          <p:nvPr/>
        </p:nvSpPr>
        <p:spPr>
          <a:xfrm>
            <a:off x="13156802" y="8437886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6" name="Rectangle 219"/>
          <p:cNvSpPr/>
          <p:nvPr/>
        </p:nvSpPr>
        <p:spPr>
          <a:xfrm>
            <a:off x="13489089" y="7639470"/>
            <a:ext cx="51435" cy="51435"/>
          </a:xfrm>
          <a:prstGeom prst="ellips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40" name="Subtitle 2"/>
          <p:cNvSpPr txBox="1">
            <a:spLocks/>
          </p:cNvSpPr>
          <p:nvPr/>
        </p:nvSpPr>
        <p:spPr>
          <a:xfrm>
            <a:off x="3104531" y="6043924"/>
            <a:ext cx="7496021" cy="564128"/>
          </a:xfrm>
          <a:prstGeom prst="rect">
            <a:avLst/>
          </a:prstGeom>
        </p:spPr>
        <p:txBody>
          <a:bodyPr vert="horz" lIns="102870" tIns="51435" rIns="10287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Проект:</a:t>
            </a:r>
            <a:r>
              <a:rPr lang="en-US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«Усиление гражданского контроля в местах лишения свободы»</a:t>
            </a:r>
            <a:endParaRPr lang="en-US" sz="15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2" name="Title 1">
            <a:extLst>
              <a:ext uri="{FF2B5EF4-FFF2-40B4-BE49-F238E27FC236}">
                <a16:creationId xmlns:a16="http://schemas.microsoft.com/office/drawing/2014/main" xmlns="" id="{923D727D-FBD3-4E6A-9E9F-68CB49465EC1}"/>
              </a:ext>
            </a:extLst>
          </p:cNvPr>
          <p:cNvSpPr txBox="1">
            <a:spLocks/>
          </p:cNvSpPr>
          <p:nvPr/>
        </p:nvSpPr>
        <p:spPr>
          <a:xfrm>
            <a:off x="12379466" y="9567540"/>
            <a:ext cx="1328982" cy="70264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700" b="0" dirty="0">
                <a:solidFill>
                  <a:schemeClr val="bg1"/>
                </a:solidFill>
                <a:latin typeface="+mj-lt"/>
              </a:rPr>
              <a:t>МОПО «Человек и закон» включена в реестр НКО, выполняющих функции иностранного агента.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xmlns="" id="{58B4E9CB-9926-4FE2-AA79-6E8EB6F5BDA7}"/>
              </a:ext>
            </a:extLst>
          </p:cNvPr>
          <p:cNvSpPr txBox="1">
            <a:spLocks/>
          </p:cNvSpPr>
          <p:nvPr/>
        </p:nvSpPr>
        <p:spPr>
          <a:xfrm>
            <a:off x="11913" y="9585131"/>
            <a:ext cx="1899184" cy="70264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700" b="0" dirty="0">
                <a:solidFill>
                  <a:schemeClr val="bg1"/>
                </a:solidFill>
                <a:latin typeface="+mj-lt"/>
              </a:rPr>
              <a:t>Материалы, использовавшиеся для создания данной презентации, были взяты из сети «Интернет», где они находятся в свободном доступе.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xmlns="" id="{991793BE-225C-46D3-9A47-6AD9E9073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1" y="171932"/>
            <a:ext cx="1504950" cy="1085850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xmlns="" id="{C62D75B5-4003-4EC2-AE52-19E0B3055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065" y="180733"/>
            <a:ext cx="1498773" cy="896742"/>
          </a:xfrm>
          <a:prstGeom prst="rect">
            <a:avLst/>
          </a:prstGeom>
        </p:spPr>
      </p:pic>
      <p:sp>
        <p:nvSpPr>
          <p:cNvPr id="150" name="Subtitle 2">
            <a:extLst>
              <a:ext uri="{FF2B5EF4-FFF2-40B4-BE49-F238E27FC236}">
                <a16:creationId xmlns:a16="http://schemas.microsoft.com/office/drawing/2014/main" xmlns="" id="{A3B0491D-E9DC-400B-A3A3-DD8082335C18}"/>
              </a:ext>
            </a:extLst>
          </p:cNvPr>
          <p:cNvSpPr txBox="1">
            <a:spLocks/>
          </p:cNvSpPr>
          <p:nvPr/>
        </p:nvSpPr>
        <p:spPr>
          <a:xfrm>
            <a:off x="11989637" y="1102631"/>
            <a:ext cx="1667708" cy="193383"/>
          </a:xfrm>
          <a:prstGeom prst="rect">
            <a:avLst/>
          </a:prstGeom>
        </p:spPr>
        <p:txBody>
          <a:bodyPr vert="horz" lIns="102870" tIns="51435" rIns="10287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6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При поддержке Хельсинского фонда</a:t>
            </a:r>
            <a:endParaRPr lang="en-US" sz="65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780434C5-CE4A-40C5-999A-8B4FB1EEE5B8}"/>
              </a:ext>
            </a:extLst>
          </p:cNvPr>
          <p:cNvGrpSpPr/>
          <p:nvPr/>
        </p:nvGrpSpPr>
        <p:grpSpPr>
          <a:xfrm>
            <a:off x="2841093" y="3709168"/>
            <a:ext cx="8015457" cy="2207006"/>
            <a:chOff x="4784942" y="3635889"/>
            <a:chExt cx="8015457" cy="2207006"/>
          </a:xfrm>
        </p:grpSpPr>
        <p:sp>
          <p:nvSpPr>
            <p:cNvPr id="139" name="Title 1"/>
            <p:cNvSpPr txBox="1">
              <a:spLocks/>
            </p:cNvSpPr>
            <p:nvPr/>
          </p:nvSpPr>
          <p:spPr>
            <a:xfrm>
              <a:off x="4784942" y="3635889"/>
              <a:ext cx="8015457" cy="377554"/>
            </a:xfrm>
            <a:prstGeom prst="rect">
              <a:avLst/>
            </a:prstGeom>
          </p:spPr>
          <p:txBody>
            <a:bodyPr lIns="102870" anchor="ctr">
              <a:noAutofit/>
            </a:bodyPr>
            <a:lstStyle>
              <a:lvl1pPr algn="ctr" defTabSz="91435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ru-RU" sz="2500" b="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j-lt"/>
                </a:rPr>
                <a:t>Межрегиональная общественная </a:t>
              </a:r>
            </a:p>
            <a:p>
              <a:r>
                <a:rPr lang="ru-RU" sz="2500" b="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j-lt"/>
                </a:rPr>
                <a:t>правозащитная организация </a:t>
              </a:r>
            </a:p>
            <a:p>
              <a:r>
                <a:rPr lang="ru-RU" sz="2500" b="0" dirty="0">
                  <a:solidFill>
                    <a:schemeClr val="accent5"/>
                  </a:solidFill>
                  <a:latin typeface="+mj-lt"/>
                </a:rPr>
                <a:t>«Человек и закон»</a:t>
              </a:r>
              <a:endParaRPr lang="en-US" sz="2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D3D8969A-F13D-4AAD-99A2-56E31EE24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1748" y="4406781"/>
              <a:ext cx="2687303" cy="1436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82616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indefinite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indefinite" fill="remove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7" presetClass="emph" presetSubtype="0" repeatCount="indefinite" fill="remove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7" presetClass="emph" presetSubtype="0" repeatCount="indefinite" fill="remove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7" presetClass="emph" presetSubtype="0" repeatCount="indefinite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5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7" presetClass="emph" presetSubtype="0" repeatCount="indefinite" fill="remove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1" dur="50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7" presetClass="emph" presetSubtype="0" repeatCount="indefinite" fill="remove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6" dur="50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" dur="50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6" dur="50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7" presetClass="emph" presetSubtype="0" repeatCount="indefinite" fill="remove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1" dur="5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autoRev="1" fill="remove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7" presetClass="emph" presetSubtype="0" repeatCount="indefinite" fill="remove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6" dur="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7" presetClass="emph" presetSubtype="0" repeatCount="indefinite" fill="remove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5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0" dur="5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1" dur="5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7" presetClass="emph" presetSubtype="0" repeatCount="indefinite" fill="remove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50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5" dur="50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autoRev="1" fill="remove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7" presetClass="emph" presetSubtype="0" repeatCount="indefinite" fill="remove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0" dur="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" dur="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5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5" dur="5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6" dur="5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7" presetClass="emph" presetSubtype="0" repeatCount="indefinite" fill="remove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5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0" dur="5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1" dur="5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5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6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5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0" dur="5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" dur="5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5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5" dur="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6" dur="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0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1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5" dur="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6" dur="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0" dur="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1" dur="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" dur="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6" dur="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0" dur="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1" dur="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3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1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4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26" presetClass="emph" presetSubtype="0" repeatCount="indefinite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3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3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1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9" dur="10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0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3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1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5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3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1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26" presetClass="emph" presetSubtype="0" repeatCount="indefinite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3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1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8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0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3" dur="10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4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3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1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7" presetID="26" presetClass="emph" presetSubtype="0" repeatCount="indefinite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2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9" dur="10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0" presetID="26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3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2" dur="1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5" dur="10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6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8" dur="250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30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150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2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26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30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7" dur="150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8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2" dur="10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3" dur="10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4" dur="10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5" dur="10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7" dur="10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8" dur="10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9" dur="10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10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2" dur="10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3" dur="10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4" dur="10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5" dur="1000" autoRev="1" fill="remove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7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8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9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2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3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4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5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10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8" dur="10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9" dur="10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1000" autoRev="1" fill="remov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10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3" dur="10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4" dur="10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100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100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8" dur="100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9" dur="100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1000" autoRev="1" fill="remov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100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3" dur="100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4" dur="100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1000" autoRev="1" fill="remov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7" dur="10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8" dur="10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9" dur="10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0" dur="1000" autoRev="1" fill="remov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1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3" dur="1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4" dur="1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5" dur="1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7" dur="1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8" dur="1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9" dur="1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1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7" presetClass="emph" presetSubtype="0" repeatCount="indefinite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2" dur="10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3" dur="10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4" dur="10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5" dur="1000" autoRev="1" fill="remov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7" dur="10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8" dur="10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9" dur="10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0" dur="100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2" dur="10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3" dur="10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4" dur="10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5" dur="100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7" dur="10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8" dur="10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9" dur="10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100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7" presetClass="emph" presetSubtype="0" repeatCount="indefinite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2" dur="10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3" dur="10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4" dur="10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5" dur="100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7" dur="10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8" dur="10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9" dur="10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100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2" dur="10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3" dur="10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4" dur="10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5" dur="100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7" dur="10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8" dur="10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9" dur="10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1000" autoRev="1" fill="remov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2" dur="100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3" dur="100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4" dur="100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5" dur="100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7" dur="100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8" dur="100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9" dur="100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0" dur="1000" autoRev="1" fill="remov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2" dur="10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3" dur="10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4" dur="10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1000" autoRev="1" fill="remov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27" presetClass="emph" presetSubtype="0" repeatCount="indefinite" fill="remove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7" dur="10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8" dur="10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9" dur="10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100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2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3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4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5" dur="100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7" dur="10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8" dur="10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9" dur="10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1000" autoRev="1" fill="remov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10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3" dur="10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4" dur="10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5" dur="1000" autoRev="1" fill="remov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7" dur="100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8" dur="100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9" dur="100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1000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7" presetClass="emph" presetSubtype="0" repeatCount="indefinite" fill="remove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100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3" dur="100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4" dur="100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5" dur="100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27" presetClass="emph" presetSubtype="0" repeatCount="indefinite" fill="remove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7" dur="100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8" dur="100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9" dur="100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100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27" presetClass="emph" presetSubtype="0" repeatCount="indefinite" fill="remove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100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3" dur="100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4" dur="100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100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27" presetClass="emph" presetSubtype="0" repeatCount="indefinite" fill="remove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7" dur="100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8" dur="100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9" dur="100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100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100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3" dur="100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4" dur="100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5" dur="100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7" dur="10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8" dur="10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9" dur="10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0" dur="1000" autoRev="1" fill="remov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27" presetClass="emph" presetSubtype="0" repeatCount="indefinite" fill="remove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100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3" dur="100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4" dur="100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5" dur="1000" autoRev="1" fill="remov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7" dur="100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8" dur="100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9" dur="100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1000" autoRev="1" fill="remov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2" dur="10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3" dur="10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4" dur="10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100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7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8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9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0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2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3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4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27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7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8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9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0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7" presetClass="emph" presetSubtype="0" repeatCount="indefinite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2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3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4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100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3" grpId="0" animBg="1"/>
      <p:bldP spid="145" grpId="0" animBg="1"/>
      <p:bldP spid="147" grpId="0" animBg="1"/>
      <p:bldP spid="149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40" grpId="0"/>
      <p:bldP spid="142" grpId="0"/>
      <p:bldP spid="137" grpId="0"/>
      <p:bldP spid="1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E137C8A-A8A4-488A-906C-D98CCF8C92A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6113" y="2849563"/>
            <a:ext cx="2332037" cy="233203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710717" y="2265390"/>
            <a:ext cx="2743200" cy="347472"/>
          </a:xfrm>
        </p:spPr>
        <p:txBody>
          <a:bodyPr>
            <a:normAutofit/>
          </a:bodyPr>
          <a:lstStyle/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026395" y="1240254"/>
            <a:ext cx="3658016" cy="822960"/>
          </a:xfrm>
        </p:spPr>
        <p:txBody>
          <a:bodyPr/>
          <a:lstStyle/>
          <a:p>
            <a:r>
              <a:rPr lang="ru-RU" dirty="0"/>
              <a:t>ЧТО ЭТО</a:t>
            </a:r>
            <a:r>
              <a:rPr lang="en-US" dirty="0"/>
              <a:t>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99078" y="682089"/>
            <a:ext cx="12312650" cy="548640"/>
          </a:xfrm>
        </p:spPr>
        <p:txBody>
          <a:bodyPr/>
          <a:lstStyle/>
          <a:p>
            <a:r>
              <a:rPr lang="ru-RU" sz="2500" dirty="0"/>
              <a:t>ПЕРСОНАЛЬНЫЕ ДАННЫЕ ЗАКЛЮЧЕННОГО</a:t>
            </a:r>
            <a:endParaRPr lang="en-US" sz="2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5485454" y="2254857"/>
            <a:ext cx="2743200" cy="347472"/>
          </a:xfrm>
        </p:spPr>
        <p:txBody>
          <a:bodyPr>
            <a:normAutofit/>
          </a:bodyPr>
          <a:lstStyle/>
          <a:p>
            <a:r>
              <a:rPr lang="ru-RU" dirty="0"/>
              <a:t>Дата рождения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1"/>
          </p:nvPr>
        </p:nvSpPr>
        <p:spPr>
          <a:xfrm>
            <a:off x="9262082" y="2254857"/>
            <a:ext cx="2743200" cy="347472"/>
          </a:xfrm>
        </p:spPr>
        <p:txBody>
          <a:bodyPr>
            <a:normAutofit/>
          </a:bodyPr>
          <a:lstStyle/>
          <a:p>
            <a:r>
              <a:rPr lang="ru-RU" dirty="0"/>
              <a:t>Статья, начало и конец срока</a:t>
            </a:r>
            <a:endParaRPr lang="en-US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5B225B38-A251-44E5-B786-A112C8046F76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1188" y="2849563"/>
            <a:ext cx="2332037" cy="2332037"/>
          </a:xfr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F2CF8A99-5ECE-45E4-8FAD-A5143C540212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7850" y="2849563"/>
            <a:ext cx="2332037" cy="2332037"/>
          </a:xfrm>
        </p:spPr>
      </p:pic>
      <p:sp>
        <p:nvSpPr>
          <p:cNvPr id="16" name="Text Placeholder 15"/>
          <p:cNvSpPr>
            <a:spLocks noGrp="1"/>
          </p:cNvSpPr>
          <p:nvPr>
            <p:ph type="body" sz="quarter" idx="60"/>
          </p:nvPr>
        </p:nvSpPr>
        <p:spPr>
          <a:xfrm>
            <a:off x="4822987" y="8430601"/>
            <a:ext cx="4064832" cy="783419"/>
          </a:xfrm>
        </p:spPr>
        <p:txBody>
          <a:bodyPr/>
          <a:lstStyle/>
          <a:p>
            <a:r>
              <a:rPr lang="ru-RU" sz="1400" b="1" dirty="0"/>
              <a:t>Эти персональные данные заключенный должен называть при обращении к сотруднику</a:t>
            </a:r>
            <a:endParaRPr lang="en-US" sz="1400" b="1" dirty="0"/>
          </a:p>
        </p:txBody>
      </p:sp>
      <p:cxnSp>
        <p:nvCxnSpPr>
          <p:cNvPr id="21" name="Straight Connector 20"/>
          <p:cNvCxnSpPr>
            <a:cxnSpLocks/>
            <a:stCxn id="22" idx="2"/>
            <a:endCxn id="37" idx="1"/>
          </p:cNvCxnSpPr>
          <p:nvPr/>
        </p:nvCxnSpPr>
        <p:spPr>
          <a:xfrm>
            <a:off x="3082317" y="5387526"/>
            <a:ext cx="2403137" cy="1629478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amond 21"/>
          <p:cNvSpPr/>
          <p:nvPr/>
        </p:nvSpPr>
        <p:spPr>
          <a:xfrm>
            <a:off x="1710717" y="2644326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23" name="Diamond 22"/>
          <p:cNvSpPr/>
          <p:nvPr/>
        </p:nvSpPr>
        <p:spPr>
          <a:xfrm>
            <a:off x="9262082" y="2644326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cxnSp>
        <p:nvCxnSpPr>
          <p:cNvPr id="24" name="Straight Connector 23"/>
          <p:cNvCxnSpPr>
            <a:cxnSpLocks/>
            <a:stCxn id="25" idx="2"/>
          </p:cNvCxnSpPr>
          <p:nvPr/>
        </p:nvCxnSpPr>
        <p:spPr>
          <a:xfrm flipH="1">
            <a:off x="6855403" y="5387526"/>
            <a:ext cx="1924" cy="314535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amond 24"/>
          <p:cNvSpPr/>
          <p:nvPr/>
        </p:nvSpPr>
        <p:spPr>
          <a:xfrm>
            <a:off x="5485727" y="2644326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cxnSp>
        <p:nvCxnSpPr>
          <p:cNvPr id="26" name="Straight Connector 25"/>
          <p:cNvCxnSpPr>
            <a:cxnSpLocks/>
            <a:stCxn id="23" idx="2"/>
          </p:cNvCxnSpPr>
          <p:nvPr/>
        </p:nvCxnSpPr>
        <p:spPr>
          <a:xfrm flipH="1">
            <a:off x="8192000" y="5387526"/>
            <a:ext cx="2441682" cy="1629478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Diamond 24">
            <a:extLst>
              <a:ext uri="{FF2B5EF4-FFF2-40B4-BE49-F238E27FC236}">
                <a16:creationId xmlns:a16="http://schemas.microsoft.com/office/drawing/2014/main" xmlns="" id="{C0D62CF1-7F73-44E8-9131-948934434800}"/>
              </a:ext>
            </a:extLst>
          </p:cNvPr>
          <p:cNvSpPr/>
          <p:nvPr/>
        </p:nvSpPr>
        <p:spPr>
          <a:xfrm>
            <a:off x="5485454" y="5645404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CC9D662D-3BEE-4CBE-9514-66F5198ED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1188" y="5849844"/>
            <a:ext cx="2332038" cy="2332037"/>
          </a:xfrm>
          <a:prstGeom prst="diamond">
            <a:avLst/>
          </a:prstGeom>
          <a:solidFill>
            <a:srgbClr val="D9D9D9"/>
          </a:solidFill>
          <a:ln w="25400">
            <a:noFill/>
          </a:ln>
        </p:spPr>
      </p:pic>
      <p:sp>
        <p:nvSpPr>
          <p:cNvPr id="55" name="Text Placeholder 6">
            <a:extLst>
              <a:ext uri="{FF2B5EF4-FFF2-40B4-BE49-F238E27FC236}">
                <a16:creationId xmlns:a16="http://schemas.microsoft.com/office/drawing/2014/main" xmlns="" id="{9D20F5B3-4587-4E90-8BCE-E117CAE69AA3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xmlns="" id="{F918A5F4-4B03-464D-83E6-70EFAD1671E0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9E2564D7-36B2-4B26-B50E-2920290C7E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22520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1" grpId="0" build="p"/>
      <p:bldP spid="16" grpId="0" build="p"/>
      <p:bldP spid="22" grpId="0" animBg="1"/>
      <p:bldP spid="23" grpId="0" animBg="1"/>
      <p:bldP spid="25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btitle 5">
            <a:extLst>
              <a:ext uri="{FF2B5EF4-FFF2-40B4-BE49-F238E27FC236}">
                <a16:creationId xmlns:a16="http://schemas.microsoft.com/office/drawing/2014/main" xmlns="" id="{9C09ACB4-012A-4CAC-AE01-749B6E5D985E}"/>
              </a:ext>
            </a:extLst>
          </p:cNvPr>
          <p:cNvSpPr txBox="1">
            <a:spLocks/>
          </p:cNvSpPr>
          <p:nvPr/>
        </p:nvSpPr>
        <p:spPr>
          <a:xfrm>
            <a:off x="836612" y="679012"/>
            <a:ext cx="12414250" cy="54864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spc="338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514305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8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2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6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18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1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26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1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dirty="0"/>
              <a:t>ПЕРЕЧЕНЬ СКЛОННОСТЕЙ ЗАКЛЮЧЕННОГО</a:t>
            </a:r>
            <a:endParaRPr lang="en-US" sz="2500" dirty="0"/>
          </a:p>
        </p:txBody>
      </p: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xmlns="" id="{024BDCA5-2ADB-4696-AD3C-80B0E514ED8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t="-43" r="14961" b="43"/>
          <a:stretch/>
        </p:blipFill>
        <p:spPr>
          <a:xfrm>
            <a:off x="1406525" y="2849709"/>
            <a:ext cx="2330450" cy="233203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328738" y="6298747"/>
            <a:ext cx="2486025" cy="347662"/>
          </a:xfrm>
        </p:spPr>
        <p:txBody>
          <a:bodyPr>
            <a:normAutofit/>
          </a:bodyPr>
          <a:lstStyle/>
          <a:p>
            <a:r>
              <a:rPr lang="ru-RU" dirty="0"/>
              <a:t>Склонность к побегу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4186238" y="6284459"/>
            <a:ext cx="2486025" cy="347663"/>
          </a:xfrm>
        </p:spPr>
        <p:txBody>
          <a:bodyPr>
            <a:normAutofit/>
          </a:bodyPr>
          <a:lstStyle/>
          <a:p>
            <a:r>
              <a:rPr lang="ru-RU" dirty="0"/>
              <a:t>Склонность к суициду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1"/>
          </p:nvPr>
        </p:nvSpPr>
        <p:spPr>
          <a:xfrm>
            <a:off x="7043738" y="6284459"/>
            <a:ext cx="2486025" cy="347663"/>
          </a:xfrm>
        </p:spPr>
        <p:txBody>
          <a:bodyPr>
            <a:normAutofit/>
          </a:bodyPr>
          <a:lstStyle/>
          <a:p>
            <a:r>
              <a:rPr lang="ru-RU" dirty="0"/>
              <a:t>К </a:t>
            </a:r>
            <a:r>
              <a:rPr lang="ru-RU" dirty="0" err="1"/>
              <a:t>алко</a:t>
            </a:r>
            <a:r>
              <a:rPr lang="ru-RU" dirty="0"/>
              <a:t> и наркозависимости</a:t>
            </a:r>
            <a:endParaRPr lang="en-US" dirty="0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B1AE3F88-D719-4AAA-886B-07BD689F068A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16835"/>
          <a:stretch/>
        </p:blipFill>
        <p:spPr>
          <a:xfrm>
            <a:off x="4264025" y="2849709"/>
            <a:ext cx="2330450" cy="2332038"/>
          </a:xfr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0199EC84-A31C-40FD-93F1-96F52BFB13E4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-1320" r="7423" b="1320"/>
          <a:stretch/>
        </p:blipFill>
        <p:spPr>
          <a:xfrm>
            <a:off x="7121525" y="2849709"/>
            <a:ext cx="2330450" cy="2332038"/>
          </a:xfrm>
        </p:spPr>
      </p:pic>
      <p:sp>
        <p:nvSpPr>
          <p:cNvPr id="18" name="Text Placeholder 17"/>
          <p:cNvSpPr>
            <a:spLocks noGrp="1"/>
          </p:cNvSpPr>
          <p:nvPr>
            <p:ph type="body" sz="quarter" idx="62"/>
          </p:nvPr>
        </p:nvSpPr>
        <p:spPr>
          <a:xfrm>
            <a:off x="10046626" y="6233577"/>
            <a:ext cx="2195245" cy="478001"/>
          </a:xfrm>
        </p:spPr>
        <p:txBody>
          <a:bodyPr>
            <a:normAutofit/>
          </a:bodyPr>
          <a:lstStyle/>
          <a:p>
            <a:r>
              <a:rPr lang="ru-RU" dirty="0"/>
              <a:t>К сексуальному насилию</a:t>
            </a:r>
            <a:endParaRPr lang="en-US" dirty="0"/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xmlns="" id="{CC47D6D9-8927-45D1-980F-E59EB3BB57EA}"/>
              </a:ext>
            </a:extLst>
          </p:cNvPr>
          <p:cNvPicPr>
            <a:picLocks noGrp="1" noChangeAspect="1"/>
          </p:cNvPicPr>
          <p:nvPr>
            <p:ph type="pic" sz="quarter" idx="6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11680"/>
          <a:stretch/>
        </p:blipFill>
        <p:spPr>
          <a:xfrm>
            <a:off x="9979025" y="2849709"/>
            <a:ext cx="2330450" cy="2332038"/>
          </a:xfrm>
        </p:spPr>
      </p:pic>
      <p:cxnSp>
        <p:nvCxnSpPr>
          <p:cNvPr id="22" name="Straight Connector 21"/>
          <p:cNvCxnSpPr>
            <a:cxnSpLocks/>
            <a:stCxn id="23" idx="2"/>
          </p:cNvCxnSpPr>
          <p:nvPr/>
        </p:nvCxnSpPr>
        <p:spPr>
          <a:xfrm>
            <a:off x="2571751" y="5387522"/>
            <a:ext cx="0" cy="274320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mond 22"/>
          <p:cNvSpPr/>
          <p:nvPr/>
        </p:nvSpPr>
        <p:spPr>
          <a:xfrm>
            <a:off x="1200151" y="2644322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24" name="Diamond 23"/>
          <p:cNvSpPr/>
          <p:nvPr/>
        </p:nvSpPr>
        <p:spPr>
          <a:xfrm>
            <a:off x="6915149" y="2644322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cxnSp>
        <p:nvCxnSpPr>
          <p:cNvPr id="25" name="Straight Connector 24"/>
          <p:cNvCxnSpPr/>
          <p:nvPr/>
        </p:nvCxnSpPr>
        <p:spPr>
          <a:xfrm>
            <a:off x="5429250" y="5387522"/>
            <a:ext cx="0" cy="274320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iamond 25"/>
          <p:cNvSpPr/>
          <p:nvPr/>
        </p:nvSpPr>
        <p:spPr>
          <a:xfrm>
            <a:off x="4057650" y="2644322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cxnSp>
        <p:nvCxnSpPr>
          <p:cNvPr id="27" name="Straight Connector 26"/>
          <p:cNvCxnSpPr/>
          <p:nvPr/>
        </p:nvCxnSpPr>
        <p:spPr>
          <a:xfrm>
            <a:off x="8286749" y="5387522"/>
            <a:ext cx="0" cy="274320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amond 27"/>
          <p:cNvSpPr/>
          <p:nvPr/>
        </p:nvSpPr>
        <p:spPr>
          <a:xfrm>
            <a:off x="9772649" y="2644322"/>
            <a:ext cx="2743200" cy="2743200"/>
          </a:xfrm>
          <a:prstGeom prst="diamond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cxnSp>
        <p:nvCxnSpPr>
          <p:cNvPr id="29" name="Straight Connector 28"/>
          <p:cNvCxnSpPr/>
          <p:nvPr/>
        </p:nvCxnSpPr>
        <p:spPr>
          <a:xfrm>
            <a:off x="11144249" y="5387522"/>
            <a:ext cx="0" cy="274320"/>
          </a:xfrm>
          <a:prstGeom prst="line">
            <a:avLst/>
          </a:prstGeom>
          <a:ln w="25400" cap="rnd">
            <a:solidFill>
              <a:schemeClr val="tx2">
                <a:lumMod val="40000"/>
                <a:lumOff val="60000"/>
              </a:schemeClr>
            </a:solidFill>
            <a:prstDash val="sysDot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 Placeholder 6">
            <a:extLst>
              <a:ext uri="{FF2B5EF4-FFF2-40B4-BE49-F238E27FC236}">
                <a16:creationId xmlns:a16="http://schemas.microsoft.com/office/drawing/2014/main" xmlns="" id="{FFB000FA-5FDC-4DBF-A3C6-ED404864FFDC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3" name="Text Placeholder 7">
            <a:extLst>
              <a:ext uri="{FF2B5EF4-FFF2-40B4-BE49-F238E27FC236}">
                <a16:creationId xmlns:a16="http://schemas.microsoft.com/office/drawing/2014/main" xmlns="" id="{72AFDB6B-BF3C-46C8-A331-DC55A47EB010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xmlns="" id="{8F628A36-7AF9-40BC-8C64-E9C8C5D9C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xmlns="" id="{E77F6B5D-44DB-4A3E-89AB-F2CBE11DCCBC}"/>
              </a:ext>
            </a:extLst>
          </p:cNvPr>
          <p:cNvSpPr txBox="1">
            <a:spLocks/>
          </p:cNvSpPr>
          <p:nvPr/>
        </p:nvSpPr>
        <p:spPr>
          <a:xfrm>
            <a:off x="1308327" y="1238948"/>
            <a:ext cx="11470821" cy="82296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38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ОСНОВАНИЯ ДЛЯ ВКЛЮЧЕНИЯ</a:t>
            </a:r>
            <a:endParaRPr lang="en-US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110929A7-5092-41EA-8D4E-3BA7781AB905}"/>
              </a:ext>
            </a:extLst>
          </p:cNvPr>
          <p:cNvGrpSpPr/>
          <p:nvPr/>
        </p:nvGrpSpPr>
        <p:grpSpPr>
          <a:xfrm>
            <a:off x="2094013" y="7474742"/>
            <a:ext cx="2806427" cy="1352415"/>
            <a:chOff x="2094013" y="7474742"/>
            <a:chExt cx="2806427" cy="1352415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xmlns="" id="{1A3DCE3D-4F0B-4684-9546-5482C9DF5160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953231"/>
              <a:ext cx="2806427" cy="873926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Документы закрыты, что мешает оспорить статус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36" name="Text Placeholder 5">
              <a:extLst>
                <a:ext uri="{FF2B5EF4-FFF2-40B4-BE49-F238E27FC236}">
                  <a16:creationId xmlns:a16="http://schemas.microsoft.com/office/drawing/2014/main" xmlns="" id="{5B7D02FB-1AF2-4C45-BAA1-2942EA0569DD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474742"/>
              <a:ext cx="2806427" cy="478489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 Placeholder 8">
            <a:extLst>
              <a:ext uri="{FF2B5EF4-FFF2-40B4-BE49-F238E27FC236}">
                <a16:creationId xmlns:a16="http://schemas.microsoft.com/office/drawing/2014/main" xmlns="" id="{7AF8A1FE-38F1-4E0F-A073-A399257A5D6B}"/>
              </a:ext>
            </a:extLst>
          </p:cNvPr>
          <p:cNvSpPr txBox="1">
            <a:spLocks/>
          </p:cNvSpPr>
          <p:nvPr/>
        </p:nvSpPr>
        <p:spPr>
          <a:xfrm>
            <a:off x="1264186" y="7475229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EF4B0A21-E881-4877-B731-A44524664492}"/>
              </a:ext>
            </a:extLst>
          </p:cNvPr>
          <p:cNvGrpSpPr/>
          <p:nvPr/>
        </p:nvGrpSpPr>
        <p:grpSpPr>
          <a:xfrm>
            <a:off x="5867101" y="7482626"/>
            <a:ext cx="2806427" cy="1351928"/>
            <a:chOff x="5867101" y="7482626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xmlns="" id="{3F9707B0-2E84-47CE-8999-9174C26B5C5A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960627"/>
              <a:ext cx="2806427" cy="873927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Информация может быть в общедоступных местах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40" name="Text Placeholder 5">
              <a:extLst>
                <a:ext uri="{FF2B5EF4-FFF2-40B4-BE49-F238E27FC236}">
                  <a16:creationId xmlns:a16="http://schemas.microsoft.com/office/drawing/2014/main" xmlns="" id="{889468F7-9889-44F6-B9F4-05451DCE69D8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482626"/>
              <a:ext cx="2806427" cy="47800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Text Placeholder 8">
            <a:extLst>
              <a:ext uri="{FF2B5EF4-FFF2-40B4-BE49-F238E27FC236}">
                <a16:creationId xmlns:a16="http://schemas.microsoft.com/office/drawing/2014/main" xmlns="" id="{8E06B852-DC57-414C-A013-E80C37FB7F8B}"/>
              </a:ext>
            </a:extLst>
          </p:cNvPr>
          <p:cNvSpPr txBox="1">
            <a:spLocks/>
          </p:cNvSpPr>
          <p:nvPr/>
        </p:nvSpPr>
        <p:spPr>
          <a:xfrm>
            <a:off x="5037274" y="7482626"/>
            <a:ext cx="829826" cy="1351929"/>
          </a:xfrm>
          <a:prstGeom prst="rect">
            <a:avLst/>
          </a:prstGeom>
          <a:solidFill>
            <a:schemeClr val="accent2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9030A05A-626B-4845-8AE2-7530E93CAC6D}"/>
              </a:ext>
            </a:extLst>
          </p:cNvPr>
          <p:cNvGrpSpPr/>
          <p:nvPr/>
        </p:nvGrpSpPr>
        <p:grpSpPr>
          <a:xfrm>
            <a:off x="9647355" y="7474742"/>
            <a:ext cx="2806427" cy="1351928"/>
            <a:chOff x="9647355" y="7474742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xmlns="" id="{617EFCD6-3AD6-4B04-AA48-EFEF0DA79B00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952743"/>
              <a:ext cx="2806427" cy="873927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Часто постановка на </a:t>
              </a:r>
              <a:r>
                <a:rPr lang="ru-RU" sz="1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профучет</a:t>
              </a:r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 обозначена на одежде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44" name="Text Placeholder 5">
              <a:extLst>
                <a:ext uri="{FF2B5EF4-FFF2-40B4-BE49-F238E27FC236}">
                  <a16:creationId xmlns:a16="http://schemas.microsoft.com/office/drawing/2014/main" xmlns="" id="{53332506-BB23-4959-BEE2-004401A61348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474742"/>
              <a:ext cx="2806427" cy="47800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 Placeholder 8">
            <a:extLst>
              <a:ext uri="{FF2B5EF4-FFF2-40B4-BE49-F238E27FC236}">
                <a16:creationId xmlns:a16="http://schemas.microsoft.com/office/drawing/2014/main" xmlns="" id="{E649A4A5-64CE-4248-B52A-D10AD11C534B}"/>
              </a:ext>
            </a:extLst>
          </p:cNvPr>
          <p:cNvSpPr txBox="1">
            <a:spLocks/>
          </p:cNvSpPr>
          <p:nvPr/>
        </p:nvSpPr>
        <p:spPr>
          <a:xfrm>
            <a:off x="8817528" y="7474742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704110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build="p"/>
      <p:bldP spid="9" grpId="0" build="p"/>
      <p:bldP spid="11" grpId="0" build="p"/>
      <p:bldP spid="18" grpId="0" build="p"/>
      <p:bldP spid="23" grpId="0" animBg="1"/>
      <p:bldP spid="24" grpId="0" animBg="1"/>
      <p:bldP spid="26" grpId="0" animBg="1"/>
      <p:bldP spid="28" grpId="0" animBg="1"/>
      <p:bldP spid="32" grpId="0"/>
      <p:bldP spid="37" grpId="0" animBg="1"/>
      <p:bldP spid="41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997515C9-D730-4162-97D0-EC3D1E1B8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1" b="77"/>
          <a:stretch/>
        </p:blipFill>
        <p:spPr>
          <a:xfrm>
            <a:off x="0" y="36871"/>
            <a:ext cx="13716000" cy="497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 МЕСТАХ ЗАКЛЮЧЕНИЯ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b="1" dirty="0">
                <a:solidFill>
                  <a:schemeClr val="bg1"/>
                </a:solidFill>
              </a:rPr>
              <a:t>МЕДИЦИНСКАЯ ТАЙНА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22" name="Text Placeholder 33"/>
          <p:cNvSpPr txBox="1">
            <a:spLocks/>
          </p:cNvSpPr>
          <p:nvPr/>
        </p:nvSpPr>
        <p:spPr>
          <a:xfrm>
            <a:off x="530513" y="6926662"/>
            <a:ext cx="2449859" cy="332594"/>
          </a:xfrm>
          <a:prstGeom prst="rect">
            <a:avLst/>
          </a:prstGeom>
        </p:spPr>
        <p:txBody>
          <a:bodyPr lIns="0" tIns="0" rIns="0" bIns="144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5"/>
                </a:solidFill>
                <a:latin typeface="+mn-lt"/>
              </a:rPr>
              <a:t>Угроза тайне</a:t>
            </a:r>
            <a:endParaRPr lang="en-AU" sz="18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5" name="Text Placeholder 33"/>
          <p:cNvSpPr txBox="1">
            <a:spLocks/>
          </p:cNvSpPr>
          <p:nvPr/>
        </p:nvSpPr>
        <p:spPr>
          <a:xfrm>
            <a:off x="3091563" y="6926662"/>
            <a:ext cx="2449859" cy="33660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4"/>
                </a:solidFill>
                <a:latin typeface="+mn-lt"/>
              </a:rPr>
              <a:t>Угроза тайне</a:t>
            </a:r>
            <a:endParaRPr lang="en-AU" sz="1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8" name="Text Placeholder 33"/>
          <p:cNvSpPr txBox="1">
            <a:spLocks/>
          </p:cNvSpPr>
          <p:nvPr/>
        </p:nvSpPr>
        <p:spPr>
          <a:xfrm>
            <a:off x="5662934" y="6926662"/>
            <a:ext cx="2449859" cy="33660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3"/>
                </a:solidFill>
                <a:latin typeface="+mn-lt"/>
              </a:rPr>
              <a:t>Угроза тайне</a:t>
            </a:r>
            <a:endParaRPr lang="en-AU" sz="1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1" name="Text Placeholder 33"/>
          <p:cNvSpPr txBox="1">
            <a:spLocks/>
          </p:cNvSpPr>
          <p:nvPr/>
        </p:nvSpPr>
        <p:spPr>
          <a:xfrm>
            <a:off x="8259181" y="6926662"/>
            <a:ext cx="2449859" cy="33660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2"/>
                </a:solidFill>
                <a:latin typeface="+mn-lt"/>
              </a:rPr>
              <a:t>Угроза тайне</a:t>
            </a:r>
            <a:endParaRPr lang="en-AU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4" name="Text Placeholder 33"/>
          <p:cNvSpPr txBox="1">
            <a:spLocks/>
          </p:cNvSpPr>
          <p:nvPr/>
        </p:nvSpPr>
        <p:spPr>
          <a:xfrm>
            <a:off x="10716011" y="6926663"/>
            <a:ext cx="2708503" cy="340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1"/>
                </a:solidFill>
                <a:latin typeface="+mn-lt"/>
              </a:rPr>
              <a:t>Положительный момент</a:t>
            </a:r>
            <a:endParaRPr lang="en-AU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2" name="Text Placeholder 1"/>
          <p:cNvSpPr txBox="1">
            <a:spLocks/>
          </p:cNvSpPr>
          <p:nvPr/>
        </p:nvSpPr>
        <p:spPr>
          <a:xfrm>
            <a:off x="530513" y="7259255"/>
            <a:ext cx="2449859" cy="8261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Правила не определяют, где должен находиться сотрудник во время врачебного приема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5" name="Text Placeholder 1"/>
          <p:cNvSpPr txBox="1">
            <a:spLocks/>
          </p:cNvSpPr>
          <p:nvPr/>
        </p:nvSpPr>
        <p:spPr>
          <a:xfrm>
            <a:off x="3091563" y="7263262"/>
            <a:ext cx="2449859" cy="8261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Есть случаи доступа работающих в медчасти заключенных к документам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6" name="Text Placeholder 1"/>
          <p:cNvSpPr txBox="1">
            <a:spLocks/>
          </p:cNvSpPr>
          <p:nvPr/>
        </p:nvSpPr>
        <p:spPr>
          <a:xfrm>
            <a:off x="5662934" y="7263262"/>
            <a:ext cx="2449859" cy="8261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Сопровождающий сотрудник не всегда следует просьбе отойти для сохранения конфиденциальности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7" name="Text Placeholder 1"/>
          <p:cNvSpPr txBox="1">
            <a:spLocks/>
          </p:cNvSpPr>
          <p:nvPr/>
        </p:nvSpPr>
        <p:spPr>
          <a:xfrm>
            <a:off x="8259181" y="7263262"/>
            <a:ext cx="2449859" cy="8261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В одной из колоний мед информация обозначалась на прикроватных бирках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8" name="Text Placeholder 1"/>
          <p:cNvSpPr txBox="1">
            <a:spLocks/>
          </p:cNvSpPr>
          <p:nvPr/>
        </p:nvSpPr>
        <p:spPr>
          <a:xfrm>
            <a:off x="10765938" y="7266551"/>
            <a:ext cx="2708505" cy="8261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В одном из регионов сопроводительный лист этапируемого был с назначениями, но без диагноза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cxnSp>
        <p:nvCxnSpPr>
          <p:cNvPr id="85" name="Straight Connector 84"/>
          <p:cNvCxnSpPr>
            <a:cxnSpLocks/>
          </p:cNvCxnSpPr>
          <p:nvPr/>
        </p:nvCxnSpPr>
        <p:spPr>
          <a:xfrm>
            <a:off x="1746538" y="5807507"/>
            <a:ext cx="0" cy="873113"/>
          </a:xfrm>
          <a:prstGeom prst="line">
            <a:avLst/>
          </a:prstGeom>
          <a:ln w="38100" cap="rnd">
            <a:solidFill>
              <a:schemeClr val="accent5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cxnSpLocks/>
          </p:cNvCxnSpPr>
          <p:nvPr/>
        </p:nvCxnSpPr>
        <p:spPr>
          <a:xfrm>
            <a:off x="4309522" y="5811514"/>
            <a:ext cx="0" cy="873113"/>
          </a:xfrm>
          <a:prstGeom prst="line">
            <a:avLst/>
          </a:prstGeom>
          <a:ln w="38100" cap="rnd">
            <a:solidFill>
              <a:schemeClr val="accent4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6880892" y="5811514"/>
            <a:ext cx="0" cy="873113"/>
          </a:xfrm>
          <a:prstGeom prst="line">
            <a:avLst/>
          </a:prstGeom>
          <a:ln w="38100" cap="rnd">
            <a:solidFill>
              <a:schemeClr val="accent3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</p:cNvCxnSpPr>
          <p:nvPr/>
        </p:nvCxnSpPr>
        <p:spPr>
          <a:xfrm>
            <a:off x="9477139" y="5811514"/>
            <a:ext cx="0" cy="873113"/>
          </a:xfrm>
          <a:prstGeom prst="line">
            <a:avLst/>
          </a:prstGeom>
          <a:ln w="38100" cap="rnd">
            <a:solidFill>
              <a:schemeClr val="accent2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12095686" y="5814803"/>
            <a:ext cx="0" cy="873113"/>
          </a:xfrm>
          <a:prstGeom prst="line">
            <a:avLst/>
          </a:prstGeom>
          <a:ln w="38100" cap="rnd">
            <a:solidFill>
              <a:schemeClr val="accent1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6026687" y="4163039"/>
            <a:ext cx="1706922" cy="1706921"/>
            <a:chOff x="8079634" y="3503139"/>
            <a:chExt cx="2275896" cy="2275895"/>
          </a:xfrm>
        </p:grpSpPr>
        <p:sp>
          <p:nvSpPr>
            <p:cNvPr id="57" name="Block Arc 56"/>
            <p:cNvSpPr/>
            <p:nvPr/>
          </p:nvSpPr>
          <p:spPr>
            <a:xfrm flipV="1">
              <a:off x="8079634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b="1" dirty="0"/>
            </a:p>
          </p:txBody>
        </p:sp>
        <p:sp>
          <p:nvSpPr>
            <p:cNvPr id="62" name="Block Arc 61"/>
            <p:cNvSpPr/>
            <p:nvPr/>
          </p:nvSpPr>
          <p:spPr>
            <a:xfrm>
              <a:off x="8079634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b="1" dirty="0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8838266" y="4261772"/>
              <a:ext cx="758632" cy="7586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latin typeface="FontAwesome" pitchFamily="2" charset="0"/>
                </a:rPr>
                <a:t>!</a:t>
              </a:r>
              <a:endParaRPr lang="en-US" sz="4000" b="1" dirty="0">
                <a:latin typeface="FontAwesome" pitchFamily="2" charset="0"/>
              </a:endParaRPr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8264293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FontAwesome" pitchFamily="2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456717" y="4163039"/>
            <a:ext cx="1706922" cy="1706921"/>
            <a:chOff x="5067590" y="3503139"/>
            <a:chExt cx="2275896" cy="2275895"/>
          </a:xfrm>
        </p:grpSpPr>
        <p:sp>
          <p:nvSpPr>
            <p:cNvPr id="55" name="Block Arc 54"/>
            <p:cNvSpPr/>
            <p:nvPr/>
          </p:nvSpPr>
          <p:spPr>
            <a:xfrm>
              <a:off x="506759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b="1" dirty="0"/>
            </a:p>
          </p:txBody>
        </p:sp>
        <p:sp>
          <p:nvSpPr>
            <p:cNvPr id="63" name="Block Arc 62"/>
            <p:cNvSpPr/>
            <p:nvPr/>
          </p:nvSpPr>
          <p:spPr>
            <a:xfrm flipV="1">
              <a:off x="506759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b="1" dirty="0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5826222" y="4261772"/>
              <a:ext cx="758632" cy="758629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latin typeface="FontAwesome" pitchFamily="2" charset="0"/>
                </a:rPr>
                <a:t>!</a:t>
              </a:r>
              <a:endParaRPr lang="en-US" sz="4000" b="1" dirty="0">
                <a:latin typeface="FontAwesome" pitchFamily="2" charset="0"/>
              </a:endParaRPr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5252250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FontAwesome" pitchFamily="2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893077" y="4159032"/>
            <a:ext cx="1706922" cy="1706921"/>
            <a:chOff x="1600200" y="3503139"/>
            <a:chExt cx="2275896" cy="2275895"/>
          </a:xfrm>
        </p:grpSpPr>
        <p:sp>
          <p:nvSpPr>
            <p:cNvPr id="17" name="Block Arc 16"/>
            <p:cNvSpPr/>
            <p:nvPr/>
          </p:nvSpPr>
          <p:spPr>
            <a:xfrm flipV="1">
              <a:off x="160020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dirty="0"/>
            </a:p>
          </p:txBody>
        </p:sp>
        <p:sp>
          <p:nvSpPr>
            <p:cNvPr id="61" name="Block Arc 60"/>
            <p:cNvSpPr/>
            <p:nvPr/>
          </p:nvSpPr>
          <p:spPr>
            <a:xfrm>
              <a:off x="1600200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dirty="0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358832" y="4261772"/>
              <a:ext cx="758632" cy="7586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latin typeface="FontAwesome" pitchFamily="2" charset="0"/>
                </a:rPr>
                <a:t>!</a:t>
              </a:r>
              <a:endParaRPr lang="en-US" sz="4000" b="1" dirty="0">
                <a:latin typeface="FontAwesome" pitchFamily="2" charset="0"/>
              </a:endParaRPr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1784860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FontAwesome" pitchFamily="2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1229525" y="4154530"/>
            <a:ext cx="1706922" cy="1706921"/>
            <a:chOff x="13985173" y="3503139"/>
            <a:chExt cx="2275896" cy="2275895"/>
          </a:xfrm>
        </p:grpSpPr>
        <p:sp>
          <p:nvSpPr>
            <p:cNvPr id="60" name="Block Arc 59"/>
            <p:cNvSpPr/>
            <p:nvPr/>
          </p:nvSpPr>
          <p:spPr>
            <a:xfrm flipV="1">
              <a:off x="13985173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dirty="0"/>
            </a:p>
          </p:txBody>
        </p:sp>
        <p:sp>
          <p:nvSpPr>
            <p:cNvPr id="65" name="Block Arc 64"/>
            <p:cNvSpPr/>
            <p:nvPr/>
          </p:nvSpPr>
          <p:spPr>
            <a:xfrm>
              <a:off x="13985173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dirty="0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14743805" y="4261772"/>
              <a:ext cx="758632" cy="75863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bg1"/>
                  </a:solidFill>
                  <a:latin typeface="FontAwesome" pitchFamily="2" charset="0"/>
                </a:rPr>
                <a:t>+</a:t>
              </a:r>
              <a:endParaRPr lang="en-US" sz="4000" b="1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14169832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FontAwesome" pitchFamily="2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622933" y="4163039"/>
            <a:ext cx="1706922" cy="1706921"/>
            <a:chOff x="11042975" y="3503139"/>
            <a:chExt cx="2275896" cy="2275895"/>
          </a:xfrm>
        </p:grpSpPr>
        <p:sp>
          <p:nvSpPr>
            <p:cNvPr id="58" name="Block Arc 57"/>
            <p:cNvSpPr/>
            <p:nvPr/>
          </p:nvSpPr>
          <p:spPr>
            <a:xfrm>
              <a:off x="11042975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dirty="0"/>
            </a:p>
          </p:txBody>
        </p:sp>
        <p:sp>
          <p:nvSpPr>
            <p:cNvPr id="64" name="Block Arc 63"/>
            <p:cNvSpPr/>
            <p:nvPr/>
          </p:nvSpPr>
          <p:spPr>
            <a:xfrm flipV="1">
              <a:off x="11042975" y="3503139"/>
              <a:ext cx="2275896" cy="2275895"/>
            </a:xfrm>
            <a:prstGeom prst="blockArc">
              <a:avLst>
                <a:gd name="adj1" fmla="val 10800000"/>
                <a:gd name="adj2" fmla="val 0"/>
                <a:gd name="adj3" fmla="val 459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30" dirty="0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11801607" y="4261773"/>
              <a:ext cx="758632" cy="75862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4000" dirty="0">
                  <a:solidFill>
                    <a:srgbClr val="FFFFFF"/>
                  </a:solidFill>
                </a:rPr>
                <a:t>!</a:t>
              </a:r>
              <a:endParaRPr lang="en-US" sz="4000" dirty="0">
                <a:solidFill>
                  <a:srgbClr val="FFFFFF"/>
                </a:solidFill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11227634" y="3687803"/>
              <a:ext cx="1906576" cy="1906567"/>
            </a:xfrm>
            <a:prstGeom prst="ellipse">
              <a:avLst/>
            </a:prstGeom>
            <a:noFill/>
            <a:ln w="254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latin typeface="FontAwesome" pitchFamily="2" charset="0"/>
              </a:endParaRPr>
            </a:p>
          </p:txBody>
        </p:sp>
      </p:grpSp>
      <p:sp>
        <p:nvSpPr>
          <p:cNvPr id="71" name="Text Placeholder 6">
            <a:extLst>
              <a:ext uri="{FF2B5EF4-FFF2-40B4-BE49-F238E27FC236}">
                <a16:creationId xmlns:a16="http://schemas.microsoft.com/office/drawing/2014/main" xmlns="" id="{FBC68B7E-0F00-4EDC-A625-5830B6AD60CC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xmlns="" id="{99B00868-D7D7-4705-9539-5961CB80ACD4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2B552F49-FDBE-44B8-82EE-F2DBD2FD1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16241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31" grpId="0"/>
      <p:bldP spid="34" grpId="0"/>
      <p:bldP spid="72" grpId="0"/>
      <p:bldP spid="75" grpId="0"/>
      <p:bldP spid="76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3DED93-E68D-43D9-B590-F522D720F7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/>
        </p:blipFill>
        <p:spPr>
          <a:xfrm>
            <a:off x="9236" y="55948"/>
            <a:ext cx="13716000" cy="10231052"/>
          </a:xfrm>
        </p:spPr>
      </p:pic>
      <p:sp>
        <p:nvSpPr>
          <p:cNvPr id="19" name="Freeform 18"/>
          <p:cNvSpPr/>
          <p:nvPr/>
        </p:nvSpPr>
        <p:spPr>
          <a:xfrm flipV="1">
            <a:off x="8251364" y="1285875"/>
            <a:ext cx="5464639" cy="9001124"/>
          </a:xfrm>
          <a:custGeom>
            <a:avLst/>
            <a:gdLst>
              <a:gd name="connsiteX0" fmla="*/ 4162288 w 4163535"/>
              <a:gd name="connsiteY0" fmla="*/ 6858000 h 6858000"/>
              <a:gd name="connsiteX1" fmla="*/ 4163535 w 4163535"/>
              <a:gd name="connsiteY1" fmla="*/ 6858000 h 6858000"/>
              <a:gd name="connsiteX2" fmla="*/ 4163535 w 4163535"/>
              <a:gd name="connsiteY2" fmla="*/ 0 h 6858000"/>
              <a:gd name="connsiteX3" fmla="*/ 0 w 4163535"/>
              <a:gd name="connsiteY3" fmla="*/ 0 h 6858000"/>
              <a:gd name="connsiteX4" fmla="*/ 0 w 4163535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3535" h="6858000">
                <a:moveTo>
                  <a:pt x="4162288" y="6858000"/>
                </a:moveTo>
                <a:lnTo>
                  <a:pt x="4163535" y="6858000"/>
                </a:lnTo>
                <a:lnTo>
                  <a:pt x="4163535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94D9DA-26A9-46A3-B10D-A7F276EE1EB1}"/>
              </a:ext>
            </a:extLst>
          </p:cNvPr>
          <p:cNvSpPr txBox="1"/>
          <p:nvPr/>
        </p:nvSpPr>
        <p:spPr>
          <a:xfrm>
            <a:off x="4532434" y="5617519"/>
            <a:ext cx="8676407" cy="747177"/>
          </a:xfrm>
          <a:prstGeom prst="parallelogram">
            <a:avLst>
              <a:gd name="adj" fmla="val 66863"/>
            </a:avLst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02870" rIns="0" bIns="102870" rtlCol="0" anchor="ctr">
            <a:spAutoFit/>
          </a:bodyPr>
          <a:lstStyle/>
          <a:p>
            <a:r>
              <a:rPr lang="ru-RU" sz="2500" b="1" spc="225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и телефонных переговоров</a:t>
            </a:r>
            <a:endParaRPr lang="en-US" sz="2500" b="1" spc="225" dirty="0">
              <a:solidFill>
                <a:schemeClr val="bg1"/>
              </a:solidFill>
              <a:latin typeface="Montserrat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592" y="4868066"/>
            <a:ext cx="8676407" cy="747177"/>
          </a:xfrm>
          <a:prstGeom prst="parallelogram">
            <a:avLst>
              <a:gd name="adj" fmla="val 66863"/>
            </a:avLst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02870" rIns="0" bIns="102870" rtlCol="0" anchor="ctr">
            <a:spAutoFit/>
          </a:bodyPr>
          <a:lstStyle/>
          <a:p>
            <a:r>
              <a:rPr lang="ru-RU" sz="2500" b="1" spc="225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Тайна переписки</a:t>
            </a:r>
            <a:endParaRPr lang="en-US" sz="2500" b="1" spc="225" dirty="0">
              <a:solidFill>
                <a:schemeClr val="bg1"/>
              </a:solidFill>
              <a:latin typeface="Montserrat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1488" y="6364696"/>
            <a:ext cx="9164782" cy="654784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в местах лишения свободы</a:t>
            </a:r>
            <a:endParaRPr lang="en-US" sz="2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9263683" y="2951132"/>
            <a:ext cx="4452318" cy="7335867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</p:spTree>
    <p:extLst>
      <p:ext uri="{BB962C8B-B14F-4D97-AF65-F5344CB8AC3E}">
        <p14:creationId xmlns:p14="http://schemas.microsoft.com/office/powerpoint/2010/main" val="1290816922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3" grpId="0" animBg="1"/>
      <p:bldP spid="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53490"/>
            <a:ext cx="11315700" cy="822960"/>
          </a:xfrm>
        </p:spPr>
        <p:txBody>
          <a:bodyPr/>
          <a:lstStyle/>
          <a:p>
            <a:r>
              <a:rPr lang="ru-RU" dirty="0"/>
              <a:t>ПРАВИЛА РАЗГОВОРОВ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13716000" cy="548640"/>
          </a:xfrm>
        </p:spPr>
        <p:txBody>
          <a:bodyPr/>
          <a:lstStyle/>
          <a:p>
            <a:r>
              <a:rPr lang="ru-RU" sz="2500" dirty="0"/>
              <a:t>ТАЙНА ПЕРЕПИСКИ И ТЕЛЕФОННЫХ ЗВОНКОВ</a:t>
            </a:r>
            <a:endParaRPr lang="en-US" sz="2500" dirty="0"/>
          </a:p>
        </p:txBody>
      </p:sp>
      <p:sp>
        <p:nvSpPr>
          <p:cNvPr id="7" name="Rectangle 6"/>
          <p:cNvSpPr/>
          <p:nvPr/>
        </p:nvSpPr>
        <p:spPr>
          <a:xfrm flipH="1">
            <a:off x="10252710" y="3880480"/>
            <a:ext cx="226314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Правило</a:t>
            </a:r>
            <a:r>
              <a:rPr lang="en-US" sz="1800" b="1" dirty="0"/>
              <a:t> </a:t>
            </a:r>
            <a:r>
              <a:rPr lang="ru-RU" sz="1800" b="1" dirty="0"/>
              <a:t>№</a:t>
            </a:r>
            <a:r>
              <a:rPr lang="en-US" sz="1800" b="1" dirty="0"/>
              <a:t>5</a:t>
            </a:r>
            <a:endParaRPr lang="id-ID" sz="1800" b="1" dirty="0"/>
          </a:p>
        </p:txBody>
      </p:sp>
      <p:sp>
        <p:nvSpPr>
          <p:cNvPr id="33" name="Rectangle 32"/>
          <p:cNvSpPr/>
          <p:nvPr/>
        </p:nvSpPr>
        <p:spPr>
          <a:xfrm flipH="1">
            <a:off x="7989570" y="4420480"/>
            <a:ext cx="226314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Правило</a:t>
            </a:r>
            <a:r>
              <a:rPr lang="en-US" sz="1800" b="1" dirty="0"/>
              <a:t> </a:t>
            </a:r>
            <a:r>
              <a:rPr lang="ru-RU" sz="1800" b="1" dirty="0"/>
              <a:t>№</a:t>
            </a:r>
            <a:r>
              <a:rPr lang="en-US" sz="1800" b="1" dirty="0"/>
              <a:t>4</a:t>
            </a:r>
            <a:endParaRPr lang="id-ID" sz="1800" b="1" dirty="0"/>
          </a:p>
        </p:txBody>
      </p:sp>
      <p:sp>
        <p:nvSpPr>
          <p:cNvPr id="35" name="Rectangle 34"/>
          <p:cNvSpPr/>
          <p:nvPr/>
        </p:nvSpPr>
        <p:spPr>
          <a:xfrm flipH="1">
            <a:off x="3463290" y="5500480"/>
            <a:ext cx="226314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Правило</a:t>
            </a:r>
            <a:r>
              <a:rPr lang="en-US" sz="1800" b="1" dirty="0"/>
              <a:t> </a:t>
            </a:r>
            <a:r>
              <a:rPr lang="ru-RU" sz="1800" b="1" dirty="0"/>
              <a:t>№</a:t>
            </a:r>
            <a:r>
              <a:rPr lang="en-US" sz="1800" b="1" dirty="0"/>
              <a:t>2</a:t>
            </a:r>
            <a:endParaRPr lang="id-ID" sz="1800" b="1" dirty="0"/>
          </a:p>
        </p:txBody>
      </p:sp>
      <p:sp>
        <p:nvSpPr>
          <p:cNvPr id="41" name="Rectangle 40"/>
          <p:cNvSpPr/>
          <p:nvPr/>
        </p:nvSpPr>
        <p:spPr>
          <a:xfrm flipH="1">
            <a:off x="1200150" y="6040480"/>
            <a:ext cx="2263140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Правило</a:t>
            </a:r>
            <a:r>
              <a:rPr lang="en-US" sz="1800" b="1" dirty="0"/>
              <a:t> </a:t>
            </a:r>
            <a:r>
              <a:rPr lang="ru-RU" sz="1800" b="1" dirty="0"/>
              <a:t>№</a:t>
            </a:r>
            <a:r>
              <a:rPr lang="en-US" sz="1800" b="1" dirty="0"/>
              <a:t>1</a:t>
            </a:r>
            <a:endParaRPr lang="id-ID" sz="1800" b="1" dirty="0"/>
          </a:p>
        </p:txBody>
      </p:sp>
      <p:sp>
        <p:nvSpPr>
          <p:cNvPr id="34" name="Rectangle 33"/>
          <p:cNvSpPr/>
          <p:nvPr/>
        </p:nvSpPr>
        <p:spPr>
          <a:xfrm flipH="1">
            <a:off x="5726429" y="4960480"/>
            <a:ext cx="2263140" cy="5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Правило</a:t>
            </a:r>
            <a:r>
              <a:rPr lang="en-US" sz="1800" b="1" dirty="0"/>
              <a:t> </a:t>
            </a:r>
            <a:r>
              <a:rPr lang="ru-RU" sz="1800" b="1" dirty="0"/>
              <a:t>№</a:t>
            </a:r>
            <a:r>
              <a:rPr lang="en-US" sz="1800" b="1" dirty="0"/>
              <a:t>3</a:t>
            </a:r>
            <a:endParaRPr lang="id-ID" sz="1800" b="1" dirty="0"/>
          </a:p>
        </p:txBody>
      </p:sp>
      <p:sp>
        <p:nvSpPr>
          <p:cNvPr id="73" name="Text Placeholder 32"/>
          <p:cNvSpPr txBox="1">
            <a:spLocks/>
          </p:cNvSpPr>
          <p:nvPr/>
        </p:nvSpPr>
        <p:spPr>
          <a:xfrm>
            <a:off x="1429227" y="6698953"/>
            <a:ext cx="1804986" cy="101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Длина разговора – 15 минут.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7" name="Text Placeholder 32"/>
          <p:cNvSpPr txBox="1">
            <a:spLocks/>
          </p:cNvSpPr>
          <p:nvPr/>
        </p:nvSpPr>
        <p:spPr>
          <a:xfrm>
            <a:off x="3689440" y="6164429"/>
            <a:ext cx="1804986" cy="101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Нарушителям режима разрешается разговор только в исключительных случаях, что определяет начальник колонии.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1" name="Text Placeholder 32"/>
          <p:cNvSpPr txBox="1">
            <a:spLocks/>
          </p:cNvSpPr>
          <p:nvPr/>
        </p:nvSpPr>
        <p:spPr>
          <a:xfrm>
            <a:off x="5952580" y="5629905"/>
            <a:ext cx="1804986" cy="101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Разговор может прослушиваться администрацией</a:t>
            </a:r>
            <a:r>
              <a:rPr lang="en-US" sz="140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83" name="Text Placeholder 32"/>
          <p:cNvSpPr txBox="1">
            <a:spLocks/>
          </p:cNvSpPr>
          <p:nvPr/>
        </p:nvSpPr>
        <p:spPr>
          <a:xfrm>
            <a:off x="8221573" y="5095380"/>
            <a:ext cx="1804986" cy="101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Разговор между заключенными в разных колониях запрещен.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5" name="Text Placeholder 32"/>
          <p:cNvSpPr txBox="1">
            <a:spLocks/>
          </p:cNvSpPr>
          <p:nvPr/>
        </p:nvSpPr>
        <p:spPr>
          <a:xfrm>
            <a:off x="10478860" y="4560856"/>
            <a:ext cx="1804986" cy="101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В исключительных случаях разговор может быть прерван администрацией (например, речь идет о подготовке преступления).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80694" y="5384147"/>
            <a:ext cx="438912" cy="2459691"/>
            <a:chOff x="1307592" y="5464362"/>
            <a:chExt cx="585216" cy="3279588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600200" y="5863950"/>
              <a:ext cx="0" cy="2880000"/>
            </a:xfrm>
            <a:prstGeom prst="line">
              <a:avLst/>
            </a:prstGeom>
            <a:ln w="50800">
              <a:solidFill>
                <a:schemeClr val="accent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307592" y="5464362"/>
              <a:ext cx="585216" cy="585213"/>
              <a:chOff x="1307592" y="5449848"/>
              <a:chExt cx="585216" cy="585213"/>
            </a:xfrm>
          </p:grpSpPr>
          <p:sp>
            <p:nvSpPr>
              <p:cNvPr id="43" name="Teardrop 42"/>
              <p:cNvSpPr/>
              <p:nvPr/>
            </p:nvSpPr>
            <p:spPr>
              <a:xfrm rot="8100000">
                <a:off x="1307592" y="5449848"/>
                <a:ext cx="585216" cy="585213"/>
              </a:xfrm>
              <a:prstGeom prst="teardrop">
                <a:avLst>
                  <a:gd name="adj" fmla="val 98912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30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416141" y="5548500"/>
                <a:ext cx="378736" cy="40010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sz="135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244355" y="4841782"/>
            <a:ext cx="438912" cy="3002056"/>
            <a:chOff x="4325807" y="4741209"/>
            <a:chExt cx="585216" cy="4002741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4617720" y="5143950"/>
              <a:ext cx="0" cy="3600000"/>
            </a:xfrm>
            <a:prstGeom prst="line">
              <a:avLst/>
            </a:prstGeom>
            <a:ln w="50800">
              <a:solidFill>
                <a:schemeClr val="accent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325807" y="4741209"/>
              <a:ext cx="585216" cy="585213"/>
              <a:chOff x="4325807" y="4632354"/>
              <a:chExt cx="585216" cy="585213"/>
            </a:xfrm>
          </p:grpSpPr>
          <p:sp>
            <p:nvSpPr>
              <p:cNvPr id="46" name="Teardrop 45"/>
              <p:cNvSpPr/>
              <p:nvPr/>
            </p:nvSpPr>
            <p:spPr>
              <a:xfrm rot="8100000">
                <a:off x="4325807" y="4632354"/>
                <a:ext cx="585216" cy="585213"/>
              </a:xfrm>
              <a:prstGeom prst="teardrop">
                <a:avLst>
                  <a:gd name="adj" fmla="val 9891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3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434356" y="4731006"/>
                <a:ext cx="378736" cy="400109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sz="1350" b="1" dirty="0">
                    <a:solidFill>
                      <a:schemeClr val="bg1"/>
                    </a:solidFill>
                  </a:rPr>
                  <a:t>2</a:t>
                </a:r>
                <a:endParaRPr lang="en-US" sz="135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0035339" y="3214688"/>
            <a:ext cx="438912" cy="4629150"/>
            <a:chOff x="13380452" y="2571750"/>
            <a:chExt cx="585216" cy="6172200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13670280" y="2983950"/>
              <a:ext cx="0" cy="576000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3380452" y="2571750"/>
              <a:ext cx="585216" cy="585213"/>
              <a:chOff x="13380452" y="2571750"/>
              <a:chExt cx="585216" cy="585213"/>
            </a:xfrm>
          </p:grpSpPr>
          <p:sp>
            <p:nvSpPr>
              <p:cNvPr id="51" name="Teardrop 50"/>
              <p:cNvSpPr/>
              <p:nvPr/>
            </p:nvSpPr>
            <p:spPr>
              <a:xfrm rot="8100000">
                <a:off x="13380452" y="2571750"/>
                <a:ext cx="585216" cy="585213"/>
              </a:xfrm>
              <a:prstGeom prst="teardrop">
                <a:avLst>
                  <a:gd name="adj" fmla="val 9891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3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3489001" y="2670402"/>
                <a:ext cx="378736" cy="40010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sz="1350" b="1" dirty="0">
                    <a:solidFill>
                      <a:schemeClr val="bg1"/>
                    </a:solidFill>
                  </a:rPr>
                  <a:t>5</a:t>
                </a:r>
                <a:endParaRPr lang="en-US" sz="135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7771678" y="3757053"/>
            <a:ext cx="438912" cy="4086785"/>
            <a:chOff x="10362237" y="3294903"/>
            <a:chExt cx="585216" cy="5449047"/>
          </a:xfrm>
        </p:grpSpPr>
        <p:cxnSp>
          <p:nvCxnSpPr>
            <p:cNvPr id="52" name="Straight Connector 51"/>
            <p:cNvCxnSpPr/>
            <p:nvPr/>
          </p:nvCxnSpPr>
          <p:spPr>
            <a:xfrm flipV="1">
              <a:off x="10660564" y="3703950"/>
              <a:ext cx="0" cy="5040000"/>
            </a:xfrm>
            <a:prstGeom prst="line">
              <a:avLst/>
            </a:prstGeom>
            <a:ln w="508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10362237" y="3294903"/>
              <a:ext cx="585216" cy="585213"/>
              <a:chOff x="10362237" y="3258618"/>
              <a:chExt cx="585216" cy="585213"/>
            </a:xfrm>
          </p:grpSpPr>
          <p:sp>
            <p:nvSpPr>
              <p:cNvPr id="55" name="Teardrop 54"/>
              <p:cNvSpPr/>
              <p:nvPr/>
            </p:nvSpPr>
            <p:spPr>
              <a:xfrm rot="8100000">
                <a:off x="10362237" y="3258618"/>
                <a:ext cx="585216" cy="585213"/>
              </a:xfrm>
              <a:prstGeom prst="teardrop">
                <a:avLst>
                  <a:gd name="adj" fmla="val 9891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3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0470786" y="3357270"/>
                <a:ext cx="378736" cy="400109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sz="1350" b="1" dirty="0">
                    <a:solidFill>
                      <a:schemeClr val="bg1"/>
                    </a:solidFill>
                  </a:rPr>
                  <a:t>4</a:t>
                </a:r>
                <a:endParaRPr lang="en-US" sz="135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5508017" y="4299417"/>
            <a:ext cx="438912" cy="3544421"/>
            <a:chOff x="7344022" y="4018056"/>
            <a:chExt cx="585216" cy="4725894"/>
          </a:xfrm>
        </p:grpSpPr>
        <p:cxnSp>
          <p:nvCxnSpPr>
            <p:cNvPr id="49" name="Straight Connector 48"/>
            <p:cNvCxnSpPr/>
            <p:nvPr/>
          </p:nvCxnSpPr>
          <p:spPr>
            <a:xfrm flipV="1">
              <a:off x="7635239" y="4423950"/>
              <a:ext cx="0" cy="4320000"/>
            </a:xfrm>
            <a:prstGeom prst="line">
              <a:avLst/>
            </a:prstGeom>
            <a:ln w="50800">
              <a:solidFill>
                <a:schemeClr val="accent4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7344022" y="4018056"/>
              <a:ext cx="585216" cy="585213"/>
              <a:chOff x="7344022" y="3945486"/>
              <a:chExt cx="585216" cy="585213"/>
            </a:xfrm>
          </p:grpSpPr>
          <p:sp>
            <p:nvSpPr>
              <p:cNvPr id="59" name="Teardrop 58"/>
              <p:cNvSpPr/>
              <p:nvPr/>
            </p:nvSpPr>
            <p:spPr>
              <a:xfrm rot="8100000">
                <a:off x="7344022" y="3945486"/>
                <a:ext cx="585216" cy="585213"/>
              </a:xfrm>
              <a:prstGeom prst="teardrop">
                <a:avLst>
                  <a:gd name="adj" fmla="val 9891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43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452571" y="4044138"/>
                <a:ext cx="378736" cy="400109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AU" sz="1350" b="1" dirty="0">
                    <a:solidFill>
                      <a:schemeClr val="bg1"/>
                    </a:solidFill>
                  </a:rPr>
                  <a:t>3</a:t>
                </a:r>
                <a:endParaRPr lang="en-US" sz="135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 Placeholder 6">
            <a:extLst>
              <a:ext uri="{FF2B5EF4-FFF2-40B4-BE49-F238E27FC236}">
                <a16:creationId xmlns:a16="http://schemas.microsoft.com/office/drawing/2014/main" xmlns="" id="{7BDD70AE-DD1E-4441-A50D-0064681C213C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xmlns="" id="{5EE66B50-3D63-4B43-BB56-EA38F3ABF5C0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1B398B15-3CE8-41D7-A221-0BA352827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35" grpId="0" animBg="1"/>
      <p:bldP spid="41" grpId="0" animBg="1"/>
      <p:bldP spid="34" grpId="0" animBg="1"/>
      <p:bldP spid="73" grpId="0"/>
      <p:bldP spid="77" grpId="0"/>
      <p:bldP spid="81" grpId="0"/>
      <p:bldP spid="83" grpId="0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67631" y="5063260"/>
            <a:ext cx="8946836" cy="457940"/>
            <a:chOff x="4756842" y="5451800"/>
            <a:chExt cx="11929114" cy="610587"/>
          </a:xfrm>
        </p:grpSpPr>
        <p:sp>
          <p:nvSpPr>
            <p:cNvPr id="30" name="Rectangle 7"/>
            <p:cNvSpPr/>
            <p:nvPr/>
          </p:nvSpPr>
          <p:spPr>
            <a:xfrm flipV="1">
              <a:off x="5061647" y="5757581"/>
              <a:ext cx="1828800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54686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304806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828800"/>
                <a:gd name="connsiteY0" fmla="*/ 304806 h 304806"/>
                <a:gd name="connsiteX1" fmla="*/ 304806 w 1828800"/>
                <a:gd name="connsiteY1" fmla="*/ 0 h 304806"/>
                <a:gd name="connsiteX2" fmla="*/ 1523994 w 1828800"/>
                <a:gd name="connsiteY2" fmla="*/ 0 h 304806"/>
                <a:gd name="connsiteX3" fmla="*/ 1828800 w 1828800"/>
                <a:gd name="connsiteY3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04806">
                  <a:moveTo>
                    <a:pt x="0" y="304806"/>
                  </a:moveTo>
                  <a:cubicBezTo>
                    <a:pt x="0" y="136466"/>
                    <a:pt x="136466" y="0"/>
                    <a:pt x="304806" y="0"/>
                  </a:cubicBezTo>
                  <a:lnTo>
                    <a:pt x="1523994" y="0"/>
                  </a:lnTo>
                  <a:cubicBezTo>
                    <a:pt x="1692334" y="0"/>
                    <a:pt x="1828800" y="136466"/>
                    <a:pt x="1828800" y="304806"/>
                  </a:cubicBezTo>
                </a:path>
              </a:pathLst>
            </a:cu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31" name="Rectangle 7"/>
            <p:cNvSpPr/>
            <p:nvPr/>
          </p:nvSpPr>
          <p:spPr>
            <a:xfrm rot="16200000" flipV="1">
              <a:off x="4756842" y="5492010"/>
              <a:ext cx="304806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828800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523994"/>
                <a:gd name="connsiteY0" fmla="*/ 0 h 1828800"/>
                <a:gd name="connsiteX1" fmla="*/ 1219188 w 1523994"/>
                <a:gd name="connsiteY1" fmla="*/ 0 h 1828800"/>
                <a:gd name="connsiteX2" fmla="*/ 1523994 w 1523994"/>
                <a:gd name="connsiteY2" fmla="*/ 304806 h 1828800"/>
                <a:gd name="connsiteX3" fmla="*/ 1523994 w 1523994"/>
                <a:gd name="connsiteY3" fmla="*/ 1828800 h 1828800"/>
                <a:gd name="connsiteX0" fmla="*/ 0 w 304806"/>
                <a:gd name="connsiteY0" fmla="*/ 0 h 1828800"/>
                <a:gd name="connsiteX1" fmla="*/ 304806 w 304806"/>
                <a:gd name="connsiteY1" fmla="*/ 304806 h 1828800"/>
                <a:gd name="connsiteX2" fmla="*/ 304806 w 304806"/>
                <a:gd name="connsiteY2" fmla="*/ 1828800 h 1828800"/>
                <a:gd name="connsiteX0" fmla="*/ 0 w 304806"/>
                <a:gd name="connsiteY0" fmla="*/ 0 h 3451860"/>
                <a:gd name="connsiteX1" fmla="*/ 304806 w 304806"/>
                <a:gd name="connsiteY1" fmla="*/ 304806 h 3451860"/>
                <a:gd name="connsiteX2" fmla="*/ 304806 w 304806"/>
                <a:gd name="connsiteY2" fmla="*/ 3451860 h 3451860"/>
                <a:gd name="connsiteX0" fmla="*/ 0 w 306552"/>
                <a:gd name="connsiteY0" fmla="*/ 0 h 3451860"/>
                <a:gd name="connsiteX1" fmla="*/ 304806 w 306552"/>
                <a:gd name="connsiteY1" fmla="*/ 304806 h 3451860"/>
                <a:gd name="connsiteX2" fmla="*/ 306552 w 306552"/>
                <a:gd name="connsiteY2" fmla="*/ 1053527 h 3451860"/>
                <a:gd name="connsiteX3" fmla="*/ 304806 w 306552"/>
                <a:gd name="connsiteY3" fmla="*/ 3451860 h 3451860"/>
                <a:gd name="connsiteX0" fmla="*/ 0 w 306552"/>
                <a:gd name="connsiteY0" fmla="*/ 0 h 1053527"/>
                <a:gd name="connsiteX1" fmla="*/ 304806 w 306552"/>
                <a:gd name="connsiteY1" fmla="*/ 304806 h 1053527"/>
                <a:gd name="connsiteX2" fmla="*/ 306552 w 306552"/>
                <a:gd name="connsiteY2" fmla="*/ 1053527 h 1053527"/>
                <a:gd name="connsiteX0" fmla="*/ 0 w 304806"/>
                <a:gd name="connsiteY0" fmla="*/ 0 h 304806"/>
                <a:gd name="connsiteX1" fmla="*/ 304806 w 304806"/>
                <a:gd name="connsiteY1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6" h="304806">
                  <a:moveTo>
                    <a:pt x="0" y="0"/>
                  </a:moveTo>
                  <a:cubicBezTo>
                    <a:pt x="168340" y="0"/>
                    <a:pt x="304806" y="136466"/>
                    <a:pt x="304806" y="304806"/>
                  </a:cubicBezTo>
                </a:path>
              </a:pathLst>
            </a:cu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32" name="Rectangle 7"/>
            <p:cNvSpPr/>
            <p:nvPr/>
          </p:nvSpPr>
          <p:spPr>
            <a:xfrm rot="16200000" flipH="1">
              <a:off x="16205417" y="5581308"/>
              <a:ext cx="309568" cy="651510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828800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523994"/>
                <a:gd name="connsiteY0" fmla="*/ 0 h 1828800"/>
                <a:gd name="connsiteX1" fmla="*/ 1219188 w 1523994"/>
                <a:gd name="connsiteY1" fmla="*/ 0 h 1828800"/>
                <a:gd name="connsiteX2" fmla="*/ 1523994 w 1523994"/>
                <a:gd name="connsiteY2" fmla="*/ 304806 h 1828800"/>
                <a:gd name="connsiteX3" fmla="*/ 1523994 w 1523994"/>
                <a:gd name="connsiteY3" fmla="*/ 1828800 h 1828800"/>
                <a:gd name="connsiteX0" fmla="*/ 0 w 304806"/>
                <a:gd name="connsiteY0" fmla="*/ 0 h 1828800"/>
                <a:gd name="connsiteX1" fmla="*/ 304806 w 304806"/>
                <a:gd name="connsiteY1" fmla="*/ 304806 h 1828800"/>
                <a:gd name="connsiteX2" fmla="*/ 304806 w 304806"/>
                <a:gd name="connsiteY2" fmla="*/ 1828800 h 1828800"/>
                <a:gd name="connsiteX0" fmla="*/ 0 w 304806"/>
                <a:gd name="connsiteY0" fmla="*/ 0 h 3451860"/>
                <a:gd name="connsiteX1" fmla="*/ 304806 w 304806"/>
                <a:gd name="connsiteY1" fmla="*/ 304806 h 3451860"/>
                <a:gd name="connsiteX2" fmla="*/ 304806 w 304806"/>
                <a:gd name="connsiteY2" fmla="*/ 3451860 h 3451860"/>
                <a:gd name="connsiteX0" fmla="*/ 0 w 309568"/>
                <a:gd name="connsiteY0" fmla="*/ 0 h 651510"/>
                <a:gd name="connsiteX1" fmla="*/ 304806 w 309568"/>
                <a:gd name="connsiteY1" fmla="*/ 304806 h 651510"/>
                <a:gd name="connsiteX2" fmla="*/ 309568 w 309568"/>
                <a:gd name="connsiteY2" fmla="*/ 651510 h 65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568" h="651510">
                  <a:moveTo>
                    <a:pt x="0" y="0"/>
                  </a:moveTo>
                  <a:cubicBezTo>
                    <a:pt x="168340" y="0"/>
                    <a:pt x="304806" y="136466"/>
                    <a:pt x="304806" y="304806"/>
                  </a:cubicBezTo>
                  <a:cubicBezTo>
                    <a:pt x="306393" y="420374"/>
                    <a:pt x="307981" y="535942"/>
                    <a:pt x="309568" y="651510"/>
                  </a:cubicBezTo>
                </a:path>
              </a:pathLst>
            </a:custGeom>
            <a:noFill/>
            <a:ln w="76200">
              <a:solidFill>
                <a:schemeClr val="tx2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35" name="Rectangle 7"/>
            <p:cNvSpPr/>
            <p:nvPr userDrawn="1"/>
          </p:nvSpPr>
          <p:spPr>
            <a:xfrm>
              <a:off x="6890447" y="5451800"/>
              <a:ext cx="1828800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54686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304806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828800"/>
                <a:gd name="connsiteY0" fmla="*/ 304806 h 304806"/>
                <a:gd name="connsiteX1" fmla="*/ 304806 w 1828800"/>
                <a:gd name="connsiteY1" fmla="*/ 0 h 304806"/>
                <a:gd name="connsiteX2" fmla="*/ 1523994 w 1828800"/>
                <a:gd name="connsiteY2" fmla="*/ 0 h 304806"/>
                <a:gd name="connsiteX3" fmla="*/ 1828800 w 1828800"/>
                <a:gd name="connsiteY3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04806">
                  <a:moveTo>
                    <a:pt x="0" y="304806"/>
                  </a:moveTo>
                  <a:cubicBezTo>
                    <a:pt x="0" y="136466"/>
                    <a:pt x="136466" y="0"/>
                    <a:pt x="304806" y="0"/>
                  </a:cubicBezTo>
                  <a:lnTo>
                    <a:pt x="1523994" y="0"/>
                  </a:lnTo>
                  <a:cubicBezTo>
                    <a:pt x="1692334" y="0"/>
                    <a:pt x="1828800" y="136466"/>
                    <a:pt x="1828800" y="304806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37" name="Rectangle 7"/>
            <p:cNvSpPr/>
            <p:nvPr/>
          </p:nvSpPr>
          <p:spPr>
            <a:xfrm flipV="1">
              <a:off x="8719246" y="5757581"/>
              <a:ext cx="1828800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54686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304806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828800"/>
                <a:gd name="connsiteY0" fmla="*/ 304806 h 304806"/>
                <a:gd name="connsiteX1" fmla="*/ 304806 w 1828800"/>
                <a:gd name="connsiteY1" fmla="*/ 0 h 304806"/>
                <a:gd name="connsiteX2" fmla="*/ 1523994 w 1828800"/>
                <a:gd name="connsiteY2" fmla="*/ 0 h 304806"/>
                <a:gd name="connsiteX3" fmla="*/ 1828800 w 1828800"/>
                <a:gd name="connsiteY3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04806">
                  <a:moveTo>
                    <a:pt x="0" y="304806"/>
                  </a:moveTo>
                  <a:cubicBezTo>
                    <a:pt x="0" y="136466"/>
                    <a:pt x="136466" y="0"/>
                    <a:pt x="304806" y="0"/>
                  </a:cubicBezTo>
                  <a:lnTo>
                    <a:pt x="1523994" y="0"/>
                  </a:lnTo>
                  <a:cubicBezTo>
                    <a:pt x="1692334" y="0"/>
                    <a:pt x="1828800" y="136466"/>
                    <a:pt x="1828800" y="304806"/>
                  </a:cubicBezTo>
                </a:path>
              </a:pathLst>
            </a:cu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40" name="Rectangle 7"/>
            <p:cNvSpPr/>
            <p:nvPr userDrawn="1"/>
          </p:nvSpPr>
          <p:spPr>
            <a:xfrm>
              <a:off x="10548046" y="5451800"/>
              <a:ext cx="1828800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54686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304806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828800"/>
                <a:gd name="connsiteY0" fmla="*/ 304806 h 304806"/>
                <a:gd name="connsiteX1" fmla="*/ 304806 w 1828800"/>
                <a:gd name="connsiteY1" fmla="*/ 0 h 304806"/>
                <a:gd name="connsiteX2" fmla="*/ 1523994 w 1828800"/>
                <a:gd name="connsiteY2" fmla="*/ 0 h 304806"/>
                <a:gd name="connsiteX3" fmla="*/ 1828800 w 1828800"/>
                <a:gd name="connsiteY3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04806">
                  <a:moveTo>
                    <a:pt x="0" y="304806"/>
                  </a:moveTo>
                  <a:cubicBezTo>
                    <a:pt x="0" y="136466"/>
                    <a:pt x="136466" y="0"/>
                    <a:pt x="304806" y="0"/>
                  </a:cubicBezTo>
                  <a:lnTo>
                    <a:pt x="1523994" y="0"/>
                  </a:lnTo>
                  <a:cubicBezTo>
                    <a:pt x="1692334" y="0"/>
                    <a:pt x="1828800" y="136466"/>
                    <a:pt x="1828800" y="304806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42" name="Rectangle 7"/>
            <p:cNvSpPr/>
            <p:nvPr/>
          </p:nvSpPr>
          <p:spPr>
            <a:xfrm flipV="1">
              <a:off x="12376847" y="5757581"/>
              <a:ext cx="1828800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54686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304806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828800"/>
                <a:gd name="connsiteY0" fmla="*/ 304806 h 304806"/>
                <a:gd name="connsiteX1" fmla="*/ 304806 w 1828800"/>
                <a:gd name="connsiteY1" fmla="*/ 0 h 304806"/>
                <a:gd name="connsiteX2" fmla="*/ 1523994 w 1828800"/>
                <a:gd name="connsiteY2" fmla="*/ 0 h 304806"/>
                <a:gd name="connsiteX3" fmla="*/ 1828800 w 1828800"/>
                <a:gd name="connsiteY3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04806">
                  <a:moveTo>
                    <a:pt x="0" y="304806"/>
                  </a:moveTo>
                  <a:cubicBezTo>
                    <a:pt x="0" y="136466"/>
                    <a:pt x="136466" y="0"/>
                    <a:pt x="304806" y="0"/>
                  </a:cubicBezTo>
                  <a:lnTo>
                    <a:pt x="1523994" y="0"/>
                  </a:lnTo>
                  <a:cubicBezTo>
                    <a:pt x="1692334" y="0"/>
                    <a:pt x="1828800" y="136466"/>
                    <a:pt x="1828800" y="304806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sp>
          <p:nvSpPr>
            <p:cNvPr id="45" name="Rectangle 7"/>
            <p:cNvSpPr/>
            <p:nvPr userDrawn="1"/>
          </p:nvSpPr>
          <p:spPr>
            <a:xfrm>
              <a:off x="14205647" y="5451800"/>
              <a:ext cx="1828800" cy="304806"/>
            </a:xfrm>
            <a:custGeom>
              <a:avLst/>
              <a:gdLst>
                <a:gd name="connsiteX0" fmla="*/ 304806 w 1828800"/>
                <a:gd name="connsiteY0" fmla="*/ 0 h 1828800"/>
                <a:gd name="connsiteX1" fmla="*/ 1523994 w 1828800"/>
                <a:gd name="connsiteY1" fmla="*/ 0 h 1828800"/>
                <a:gd name="connsiteX2" fmla="*/ 1828800 w 1828800"/>
                <a:gd name="connsiteY2" fmla="*/ 304806 h 1828800"/>
                <a:gd name="connsiteX3" fmla="*/ 1828800 w 1828800"/>
                <a:gd name="connsiteY3" fmla="*/ 1828800 h 1828800"/>
                <a:gd name="connsiteX4" fmla="*/ 1828800 w 1828800"/>
                <a:gd name="connsiteY4" fmla="*/ 1828800 h 1828800"/>
                <a:gd name="connsiteX5" fmla="*/ 0 w 1828800"/>
                <a:gd name="connsiteY5" fmla="*/ 1828800 h 1828800"/>
                <a:gd name="connsiteX6" fmla="*/ 0 w 1828800"/>
                <a:gd name="connsiteY6" fmla="*/ 1828800 h 1828800"/>
                <a:gd name="connsiteX7" fmla="*/ 0 w 1828800"/>
                <a:gd name="connsiteY7" fmla="*/ 304806 h 1828800"/>
                <a:gd name="connsiteX8" fmla="*/ 304806 w 1828800"/>
                <a:gd name="connsiteY8" fmla="*/ 0 h 1828800"/>
                <a:gd name="connsiteX0" fmla="*/ 1828800 w 1920240"/>
                <a:gd name="connsiteY0" fmla="*/ 1828800 h 1920240"/>
                <a:gd name="connsiteX1" fmla="*/ 0 w 1920240"/>
                <a:gd name="connsiteY1" fmla="*/ 1828800 h 1920240"/>
                <a:gd name="connsiteX2" fmla="*/ 0 w 1920240"/>
                <a:gd name="connsiteY2" fmla="*/ 1828800 h 1920240"/>
                <a:gd name="connsiteX3" fmla="*/ 0 w 1920240"/>
                <a:gd name="connsiteY3" fmla="*/ 304806 h 1920240"/>
                <a:gd name="connsiteX4" fmla="*/ 304806 w 1920240"/>
                <a:gd name="connsiteY4" fmla="*/ 0 h 1920240"/>
                <a:gd name="connsiteX5" fmla="*/ 1523994 w 1920240"/>
                <a:gd name="connsiteY5" fmla="*/ 0 h 1920240"/>
                <a:gd name="connsiteX6" fmla="*/ 1828800 w 1920240"/>
                <a:gd name="connsiteY6" fmla="*/ 304806 h 1920240"/>
                <a:gd name="connsiteX7" fmla="*/ 1828800 w 1920240"/>
                <a:gd name="connsiteY7" fmla="*/ 1828800 h 1920240"/>
                <a:gd name="connsiteX8" fmla="*/ 1920240 w 1920240"/>
                <a:gd name="connsiteY8" fmla="*/ 1920240 h 1920240"/>
                <a:gd name="connsiteX0" fmla="*/ 1828800 w 1828800"/>
                <a:gd name="connsiteY0" fmla="*/ 1828800 h 2598420"/>
                <a:gd name="connsiteX1" fmla="*/ 0 w 1828800"/>
                <a:gd name="connsiteY1" fmla="*/ 1828800 h 2598420"/>
                <a:gd name="connsiteX2" fmla="*/ 0 w 1828800"/>
                <a:gd name="connsiteY2" fmla="*/ 1828800 h 2598420"/>
                <a:gd name="connsiteX3" fmla="*/ 0 w 1828800"/>
                <a:gd name="connsiteY3" fmla="*/ 304806 h 2598420"/>
                <a:gd name="connsiteX4" fmla="*/ 304806 w 1828800"/>
                <a:gd name="connsiteY4" fmla="*/ 0 h 2598420"/>
                <a:gd name="connsiteX5" fmla="*/ 1523994 w 1828800"/>
                <a:gd name="connsiteY5" fmla="*/ 0 h 2598420"/>
                <a:gd name="connsiteX6" fmla="*/ 1828800 w 1828800"/>
                <a:gd name="connsiteY6" fmla="*/ 304806 h 2598420"/>
                <a:gd name="connsiteX7" fmla="*/ 1828800 w 1828800"/>
                <a:gd name="connsiteY7" fmla="*/ 1828800 h 2598420"/>
                <a:gd name="connsiteX8" fmla="*/ 1485900 w 1828800"/>
                <a:gd name="connsiteY8" fmla="*/ 2598420 h 259842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828800 h 1828800"/>
                <a:gd name="connsiteX0" fmla="*/ 182880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304806 h 1828800"/>
                <a:gd name="connsiteX4" fmla="*/ 304806 w 1828800"/>
                <a:gd name="connsiteY4" fmla="*/ 0 h 1828800"/>
                <a:gd name="connsiteX5" fmla="*/ 1523994 w 1828800"/>
                <a:gd name="connsiteY5" fmla="*/ 0 h 1828800"/>
                <a:gd name="connsiteX6" fmla="*/ 1828800 w 1828800"/>
                <a:gd name="connsiteY6" fmla="*/ 304806 h 1828800"/>
                <a:gd name="connsiteX7" fmla="*/ 1828800 w 1828800"/>
                <a:gd name="connsiteY7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65354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790700 h 1828800"/>
                <a:gd name="connsiteX0" fmla="*/ 0 w 1828800"/>
                <a:gd name="connsiteY0" fmla="*/ 1828800 h 1828800"/>
                <a:gd name="connsiteX1" fmla="*/ 0 w 1828800"/>
                <a:gd name="connsiteY1" fmla="*/ 1828800 h 1828800"/>
                <a:gd name="connsiteX2" fmla="*/ 0 w 1828800"/>
                <a:gd name="connsiteY2" fmla="*/ 304806 h 1828800"/>
                <a:gd name="connsiteX3" fmla="*/ 304806 w 1828800"/>
                <a:gd name="connsiteY3" fmla="*/ 0 h 1828800"/>
                <a:gd name="connsiteX4" fmla="*/ 1523994 w 1828800"/>
                <a:gd name="connsiteY4" fmla="*/ 0 h 1828800"/>
                <a:gd name="connsiteX5" fmla="*/ 1828800 w 1828800"/>
                <a:gd name="connsiteY5" fmla="*/ 304806 h 1828800"/>
                <a:gd name="connsiteX6" fmla="*/ 1828800 w 1828800"/>
                <a:gd name="connsiteY6" fmla="*/ 1828800 h 1828800"/>
                <a:gd name="connsiteX0" fmla="*/ 0 w 1828800"/>
                <a:gd name="connsiteY0" fmla="*/ 182880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1546860 h 1828800"/>
                <a:gd name="connsiteX1" fmla="*/ 0 w 1828800"/>
                <a:gd name="connsiteY1" fmla="*/ 304806 h 1828800"/>
                <a:gd name="connsiteX2" fmla="*/ 304806 w 1828800"/>
                <a:gd name="connsiteY2" fmla="*/ 0 h 1828800"/>
                <a:gd name="connsiteX3" fmla="*/ 1523994 w 1828800"/>
                <a:gd name="connsiteY3" fmla="*/ 0 h 1828800"/>
                <a:gd name="connsiteX4" fmla="*/ 1828800 w 1828800"/>
                <a:gd name="connsiteY4" fmla="*/ 304806 h 1828800"/>
                <a:gd name="connsiteX5" fmla="*/ 1828800 w 1828800"/>
                <a:gd name="connsiteY5" fmla="*/ 1828800 h 1828800"/>
                <a:gd name="connsiteX0" fmla="*/ 0 w 1828800"/>
                <a:gd name="connsiteY0" fmla="*/ 304806 h 1828800"/>
                <a:gd name="connsiteX1" fmla="*/ 304806 w 1828800"/>
                <a:gd name="connsiteY1" fmla="*/ 0 h 1828800"/>
                <a:gd name="connsiteX2" fmla="*/ 1523994 w 1828800"/>
                <a:gd name="connsiteY2" fmla="*/ 0 h 1828800"/>
                <a:gd name="connsiteX3" fmla="*/ 1828800 w 1828800"/>
                <a:gd name="connsiteY3" fmla="*/ 304806 h 1828800"/>
                <a:gd name="connsiteX4" fmla="*/ 1828800 w 1828800"/>
                <a:gd name="connsiteY4" fmla="*/ 1828800 h 1828800"/>
                <a:gd name="connsiteX0" fmla="*/ 0 w 1828800"/>
                <a:gd name="connsiteY0" fmla="*/ 304806 h 304806"/>
                <a:gd name="connsiteX1" fmla="*/ 304806 w 1828800"/>
                <a:gd name="connsiteY1" fmla="*/ 0 h 304806"/>
                <a:gd name="connsiteX2" fmla="*/ 1523994 w 1828800"/>
                <a:gd name="connsiteY2" fmla="*/ 0 h 304806"/>
                <a:gd name="connsiteX3" fmla="*/ 1828800 w 1828800"/>
                <a:gd name="connsiteY3" fmla="*/ 304806 h 30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04806">
                  <a:moveTo>
                    <a:pt x="0" y="304806"/>
                  </a:moveTo>
                  <a:cubicBezTo>
                    <a:pt x="0" y="136466"/>
                    <a:pt x="136466" y="0"/>
                    <a:pt x="304806" y="0"/>
                  </a:cubicBezTo>
                  <a:lnTo>
                    <a:pt x="1523994" y="0"/>
                  </a:lnTo>
                  <a:cubicBezTo>
                    <a:pt x="1692334" y="0"/>
                    <a:pt x="1828800" y="136466"/>
                    <a:pt x="1828800" y="304806"/>
                  </a:cubicBezTo>
                </a:path>
              </a:pathLst>
            </a:custGeom>
            <a:noFill/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ЧЕРЕЗМЕРНЫЕ ОГРАНИЧЕНИЯ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13716000" cy="548640"/>
          </a:xfrm>
        </p:spPr>
        <p:txBody>
          <a:bodyPr/>
          <a:lstStyle/>
          <a:p>
            <a:r>
              <a:rPr lang="ru-RU" sz="2500" dirty="0"/>
              <a:t>ТАЙНА ПЕРЕПИСКИ И ТЕЛЕФОННЫХ ЗВОНКОВ</a:t>
            </a:r>
            <a:endParaRPr lang="en-US" sz="25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7"/>
          </p:nvPr>
        </p:nvSpPr>
        <p:spPr>
          <a:xfrm>
            <a:off x="4189110" y="4950366"/>
            <a:ext cx="585850" cy="414018"/>
          </a:xfrm>
        </p:spPr>
        <p:txBody>
          <a:bodyPr/>
          <a:lstStyle/>
          <a:p>
            <a:r>
              <a:rPr lang="ru-RU" dirty="0"/>
              <a:t>№1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58"/>
          </p:nvPr>
        </p:nvSpPr>
        <p:spPr>
          <a:xfrm>
            <a:off x="3796234" y="5804819"/>
            <a:ext cx="1371602" cy="414018"/>
          </a:xfrm>
        </p:spPr>
        <p:txBody>
          <a:bodyPr/>
          <a:lstStyle/>
          <a:p>
            <a:r>
              <a:rPr lang="ru-RU" dirty="0"/>
              <a:t>Тотальный контроль всех разговоров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59"/>
          </p:nvPr>
        </p:nvSpPr>
        <p:spPr>
          <a:xfrm>
            <a:off x="5589438" y="5222888"/>
            <a:ext cx="585850" cy="414018"/>
          </a:xfrm>
        </p:spPr>
        <p:txBody>
          <a:bodyPr/>
          <a:lstStyle/>
          <a:p>
            <a:r>
              <a:rPr lang="ru-RU" dirty="0"/>
              <a:t>№2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62"/>
          </p:nvPr>
        </p:nvSpPr>
        <p:spPr>
          <a:xfrm>
            <a:off x="4774960" y="3350843"/>
            <a:ext cx="2164244" cy="1698867"/>
          </a:xfrm>
        </p:spPr>
        <p:txBody>
          <a:bodyPr/>
          <a:lstStyle/>
          <a:p>
            <a:r>
              <a:rPr lang="ru-RU" dirty="0"/>
              <a:t>Запрет разговоров с родственниками для заключенных в камерных помещениях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64"/>
          </p:nvPr>
        </p:nvSpPr>
        <p:spPr>
          <a:xfrm>
            <a:off x="6932311" y="4950366"/>
            <a:ext cx="585850" cy="414018"/>
          </a:xfrm>
        </p:spPr>
        <p:txBody>
          <a:bodyPr/>
          <a:lstStyle/>
          <a:p>
            <a:r>
              <a:rPr lang="ru-RU" dirty="0"/>
              <a:t>№3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65"/>
          </p:nvPr>
        </p:nvSpPr>
        <p:spPr>
          <a:xfrm>
            <a:off x="6156925" y="5815420"/>
            <a:ext cx="2136618" cy="414018"/>
          </a:xfrm>
        </p:spPr>
        <p:txBody>
          <a:bodyPr/>
          <a:lstStyle/>
          <a:p>
            <a:r>
              <a:rPr lang="ru-RU" dirty="0"/>
              <a:t>Запрет разговоров с родственниками, отбывающими наказание в другой колонии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66"/>
          </p:nvPr>
        </p:nvSpPr>
        <p:spPr>
          <a:xfrm>
            <a:off x="8332638" y="5222888"/>
            <a:ext cx="585850" cy="414018"/>
          </a:xfrm>
        </p:spPr>
        <p:txBody>
          <a:bodyPr/>
          <a:lstStyle/>
          <a:p>
            <a:r>
              <a:rPr lang="ru-RU" dirty="0"/>
              <a:t>№4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68"/>
          </p:nvPr>
        </p:nvSpPr>
        <p:spPr>
          <a:xfrm>
            <a:off x="7885505" y="3355753"/>
            <a:ext cx="1480116" cy="414018"/>
          </a:xfrm>
        </p:spPr>
        <p:txBody>
          <a:bodyPr/>
          <a:lstStyle/>
          <a:p>
            <a:r>
              <a:rPr lang="ru-RU" dirty="0"/>
              <a:t>Требование указать ФИО и адрес того, с кем будет разговор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70"/>
          </p:nvPr>
        </p:nvSpPr>
        <p:spPr>
          <a:xfrm>
            <a:off x="9675511" y="4950366"/>
            <a:ext cx="585850" cy="414018"/>
          </a:xfrm>
        </p:spPr>
        <p:txBody>
          <a:bodyPr/>
          <a:lstStyle/>
          <a:p>
            <a:r>
              <a:rPr lang="ru-RU" dirty="0"/>
              <a:t>№5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71"/>
          </p:nvPr>
        </p:nvSpPr>
        <p:spPr>
          <a:xfrm>
            <a:off x="9282634" y="5795205"/>
            <a:ext cx="1371602" cy="414018"/>
          </a:xfrm>
        </p:spPr>
        <p:txBody>
          <a:bodyPr/>
          <a:lstStyle/>
          <a:p>
            <a:r>
              <a:rPr lang="ru-RU" dirty="0"/>
              <a:t>Запрет разговоров не на русском языке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72"/>
          </p:nvPr>
        </p:nvSpPr>
        <p:spPr>
          <a:xfrm>
            <a:off x="11075838" y="5222888"/>
            <a:ext cx="585850" cy="414018"/>
          </a:xfrm>
        </p:spPr>
        <p:txBody>
          <a:bodyPr/>
          <a:lstStyle/>
          <a:p>
            <a:r>
              <a:rPr lang="ru-RU" dirty="0"/>
              <a:t>№6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74"/>
          </p:nvPr>
        </p:nvSpPr>
        <p:spPr>
          <a:xfrm>
            <a:off x="10589316" y="3350843"/>
            <a:ext cx="1558893" cy="414018"/>
          </a:xfrm>
        </p:spPr>
        <p:txBody>
          <a:bodyPr/>
          <a:lstStyle/>
          <a:p>
            <a:r>
              <a:rPr lang="ru-RU" dirty="0"/>
              <a:t>Тотальная цензура всей корреспонденции</a:t>
            </a:r>
            <a:endParaRPr lang="en-US" dirty="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0F3DF66F-5034-463C-AC19-7D8E51C219A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149" y="3892259"/>
            <a:ext cx="2400300" cy="2400300"/>
          </a:xfrm>
        </p:spPr>
      </p:pic>
      <p:sp>
        <p:nvSpPr>
          <p:cNvPr id="33" name="Oval 32"/>
          <p:cNvSpPr/>
          <p:nvPr/>
        </p:nvSpPr>
        <p:spPr>
          <a:xfrm>
            <a:off x="4387802" y="5424787"/>
            <a:ext cx="188466" cy="188466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36" name="Oval 35"/>
          <p:cNvSpPr/>
          <p:nvPr userDrawn="1"/>
        </p:nvSpPr>
        <p:spPr>
          <a:xfrm flipV="1">
            <a:off x="5759402" y="4971206"/>
            <a:ext cx="188466" cy="188466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38" name="Oval 37"/>
          <p:cNvSpPr/>
          <p:nvPr/>
        </p:nvSpPr>
        <p:spPr>
          <a:xfrm>
            <a:off x="7131002" y="5424787"/>
            <a:ext cx="188466" cy="188466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41" name="Oval 40"/>
          <p:cNvSpPr/>
          <p:nvPr userDrawn="1"/>
        </p:nvSpPr>
        <p:spPr>
          <a:xfrm flipV="1">
            <a:off x="8502602" y="4971206"/>
            <a:ext cx="188466" cy="1884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43" name="Oval 42"/>
          <p:cNvSpPr/>
          <p:nvPr/>
        </p:nvSpPr>
        <p:spPr>
          <a:xfrm>
            <a:off x="9874202" y="5424787"/>
            <a:ext cx="188466" cy="18846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46" name="Oval 45"/>
          <p:cNvSpPr/>
          <p:nvPr userDrawn="1"/>
        </p:nvSpPr>
        <p:spPr>
          <a:xfrm flipV="1">
            <a:off x="11245802" y="4971206"/>
            <a:ext cx="188466" cy="188466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xmlns="" id="{8A15E147-8882-47C6-8EE3-477577C3DD2D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xmlns="" id="{C750C7C9-CDF1-4472-BC23-467814A5E736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BCF392E1-AD44-4050-94A3-A1F7A1074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406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 build="p"/>
      <p:bldP spid="15" grpId="0" build="p"/>
      <p:bldP spid="17" grpId="0" build="p"/>
      <p:bldP spid="18" grpId="0" build="p"/>
      <p:bldP spid="19" grpId="0" build="p"/>
      <p:bldP spid="21" grpId="0" build="p"/>
      <p:bldP spid="23" grpId="0" build="p"/>
      <p:bldP spid="24" grpId="0" build="p"/>
      <p:bldP spid="25" grpId="0" build="p"/>
      <p:bldP spid="27" grpId="0" build="p"/>
      <p:bldP spid="33" grpId="0" animBg="1"/>
      <p:bldP spid="36" grpId="0" animBg="1"/>
      <p:bldP spid="38" grpId="0" animBg="1"/>
      <p:bldP spid="41" grpId="0" animBg="1"/>
      <p:bldP spid="43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РЕАЛИЗАЦИЯ ПРАВ НА ПРАКТИКЕ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ТАЙНА ПЕРЕПИСКИ И ТЕЛЕФОННЫХ ЗВОНКОВ</a:t>
            </a:r>
            <a:endParaRPr lang="en-US" sz="25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00150" y="4155306"/>
            <a:ext cx="2606040" cy="2606040"/>
            <a:chOff x="1600200" y="3825908"/>
            <a:chExt cx="3474720" cy="3474720"/>
          </a:xfrm>
        </p:grpSpPr>
        <p:sp>
          <p:nvSpPr>
            <p:cNvPr id="7" name="Pie 6"/>
            <p:cNvSpPr/>
            <p:nvPr/>
          </p:nvSpPr>
          <p:spPr>
            <a:xfrm rot="5400000">
              <a:off x="1600200" y="3825908"/>
              <a:ext cx="3474720" cy="347472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28" name="Pie 27"/>
            <p:cNvSpPr>
              <a:spLocks noChangeAspect="1"/>
            </p:cNvSpPr>
            <p:nvPr/>
          </p:nvSpPr>
          <p:spPr>
            <a:xfrm rot="5400000">
              <a:off x="1947672" y="4173380"/>
              <a:ext cx="2779776" cy="2779776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>
              <a:spLocks noChangeAspect="1"/>
            </p:cNvSpPr>
            <p:nvPr/>
          </p:nvSpPr>
          <p:spPr>
            <a:xfrm rot="5400000">
              <a:off x="2295144" y="4520852"/>
              <a:ext cx="2084832" cy="2084832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>
              <a:spLocks noChangeAspect="1"/>
            </p:cNvSpPr>
            <p:nvPr/>
          </p:nvSpPr>
          <p:spPr>
            <a:xfrm rot="5400000">
              <a:off x="2642616" y="4868324"/>
              <a:ext cx="1389888" cy="1389888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</p:grpSp>
      <p:sp>
        <p:nvSpPr>
          <p:cNvPr id="31" name="Oval 30"/>
          <p:cNvSpPr>
            <a:spLocks noChangeAspect="1"/>
          </p:cNvSpPr>
          <p:nvPr/>
        </p:nvSpPr>
        <p:spPr>
          <a:xfrm>
            <a:off x="2242566" y="5197722"/>
            <a:ext cx="521208" cy="5212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  <a:endParaRPr lang="en-US" sz="20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08442" y="4155306"/>
            <a:ext cx="2606040" cy="2606040"/>
            <a:chOff x="5477922" y="3825908"/>
            <a:chExt cx="3474720" cy="3474720"/>
          </a:xfrm>
        </p:grpSpPr>
        <p:sp>
          <p:nvSpPr>
            <p:cNvPr id="34" name="Pie 33"/>
            <p:cNvSpPr/>
            <p:nvPr/>
          </p:nvSpPr>
          <p:spPr>
            <a:xfrm rot="5400000">
              <a:off x="5477922" y="3825908"/>
              <a:ext cx="3474720" cy="347472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>
              <a:spLocks noChangeAspect="1"/>
            </p:cNvSpPr>
            <p:nvPr/>
          </p:nvSpPr>
          <p:spPr>
            <a:xfrm rot="5400000">
              <a:off x="5825394" y="4173380"/>
              <a:ext cx="2779776" cy="2779776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>
              <a:spLocks noChangeAspect="1"/>
            </p:cNvSpPr>
            <p:nvPr/>
          </p:nvSpPr>
          <p:spPr>
            <a:xfrm rot="5400000">
              <a:off x="6172866" y="4520852"/>
              <a:ext cx="2084832" cy="2084832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39" name="Pie 38"/>
            <p:cNvSpPr>
              <a:spLocks noChangeAspect="1"/>
            </p:cNvSpPr>
            <p:nvPr/>
          </p:nvSpPr>
          <p:spPr>
            <a:xfrm rot="5400000">
              <a:off x="6520338" y="4868324"/>
              <a:ext cx="1389888" cy="1389888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</p:grpSp>
      <p:sp>
        <p:nvSpPr>
          <p:cNvPr id="46" name="Oval 45"/>
          <p:cNvSpPr>
            <a:spLocks noChangeAspect="1"/>
          </p:cNvSpPr>
          <p:nvPr/>
        </p:nvSpPr>
        <p:spPr>
          <a:xfrm>
            <a:off x="5150858" y="5197722"/>
            <a:ext cx="521208" cy="5212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  <a:endParaRPr lang="en-US" sz="20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16733" y="4155306"/>
            <a:ext cx="2606040" cy="2606040"/>
            <a:chOff x="9355644" y="3825908"/>
            <a:chExt cx="3474720" cy="3474720"/>
          </a:xfrm>
        </p:grpSpPr>
        <p:sp>
          <p:nvSpPr>
            <p:cNvPr id="49" name="Pie 48"/>
            <p:cNvSpPr/>
            <p:nvPr/>
          </p:nvSpPr>
          <p:spPr>
            <a:xfrm rot="5400000">
              <a:off x="9355644" y="3825908"/>
              <a:ext cx="3474720" cy="347472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52" name="Pie 51"/>
            <p:cNvSpPr>
              <a:spLocks noChangeAspect="1"/>
            </p:cNvSpPr>
            <p:nvPr/>
          </p:nvSpPr>
          <p:spPr>
            <a:xfrm rot="5400000">
              <a:off x="9703116" y="4173380"/>
              <a:ext cx="2779776" cy="2779776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55" name="Pie 54"/>
            <p:cNvSpPr>
              <a:spLocks noChangeAspect="1"/>
            </p:cNvSpPr>
            <p:nvPr/>
          </p:nvSpPr>
          <p:spPr>
            <a:xfrm rot="5400000">
              <a:off x="10050588" y="4520852"/>
              <a:ext cx="2084832" cy="2084832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58" name="Pie 57"/>
            <p:cNvSpPr>
              <a:spLocks noChangeAspect="1"/>
            </p:cNvSpPr>
            <p:nvPr/>
          </p:nvSpPr>
          <p:spPr>
            <a:xfrm rot="5400000">
              <a:off x="10398060" y="4868324"/>
              <a:ext cx="1389888" cy="1389888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</p:grpSp>
      <p:sp>
        <p:nvSpPr>
          <p:cNvPr id="63" name="Oval 62"/>
          <p:cNvSpPr>
            <a:spLocks noChangeAspect="1"/>
          </p:cNvSpPr>
          <p:nvPr/>
        </p:nvSpPr>
        <p:spPr>
          <a:xfrm>
            <a:off x="8059149" y="5197722"/>
            <a:ext cx="521208" cy="5212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  <a:endParaRPr lang="en-US" sz="20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25024" y="4155306"/>
            <a:ext cx="2606040" cy="2606040"/>
            <a:chOff x="13233365" y="3825908"/>
            <a:chExt cx="3474720" cy="3474720"/>
          </a:xfrm>
        </p:grpSpPr>
        <p:sp>
          <p:nvSpPr>
            <p:cNvPr id="65" name="Pie 64"/>
            <p:cNvSpPr/>
            <p:nvPr/>
          </p:nvSpPr>
          <p:spPr>
            <a:xfrm rot="5400000">
              <a:off x="13233365" y="3825908"/>
              <a:ext cx="3474720" cy="347472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66" name="Pie 65"/>
            <p:cNvSpPr>
              <a:spLocks noChangeAspect="1"/>
            </p:cNvSpPr>
            <p:nvPr/>
          </p:nvSpPr>
          <p:spPr>
            <a:xfrm rot="5400000">
              <a:off x="13580837" y="4173380"/>
              <a:ext cx="2779776" cy="2779776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67" name="Pie 66"/>
            <p:cNvSpPr>
              <a:spLocks noChangeAspect="1"/>
            </p:cNvSpPr>
            <p:nvPr/>
          </p:nvSpPr>
          <p:spPr>
            <a:xfrm rot="5400000">
              <a:off x="13928309" y="4520852"/>
              <a:ext cx="2084832" cy="2084832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  <p:sp>
          <p:nvSpPr>
            <p:cNvPr id="68" name="Pie 67"/>
            <p:cNvSpPr>
              <a:spLocks noChangeAspect="1"/>
            </p:cNvSpPr>
            <p:nvPr/>
          </p:nvSpPr>
          <p:spPr>
            <a:xfrm rot="5400000">
              <a:off x="14275781" y="4868324"/>
              <a:ext cx="1389888" cy="1389888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>
                <a:solidFill>
                  <a:schemeClr val="tx1"/>
                </a:solidFill>
              </a:endParaRPr>
            </a:p>
          </p:txBody>
        </p:sp>
      </p:grpSp>
      <p:sp>
        <p:nvSpPr>
          <p:cNvPr id="69" name="Oval 68"/>
          <p:cNvSpPr>
            <a:spLocks noChangeAspect="1"/>
          </p:cNvSpPr>
          <p:nvPr/>
        </p:nvSpPr>
        <p:spPr>
          <a:xfrm>
            <a:off x="10967440" y="5197722"/>
            <a:ext cx="521208" cy="5212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  <a:endParaRPr lang="en-US" sz="20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1251594" y="5901709"/>
            <a:ext cx="249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ходе исследований 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установлено</a:t>
            </a:r>
            <a:endParaRPr lang="id-ID" sz="18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1407869" y="6622189"/>
            <a:ext cx="2184511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</a:rPr>
              <a:t>Большинство телефонов находится в местах общего доступа, где посторонние могут услышать разговор.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4125694" y="5901709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ходе исследований 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установлено</a:t>
            </a:r>
            <a:endParaRPr lang="id-ID" sz="18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flipH="1">
            <a:off x="4319206" y="6622189"/>
            <a:ext cx="2184511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</a:rPr>
              <a:t>Заключенные ограничены русским языком. Сотрудник прерывает разговор, так как не понимает о чем речь.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 flipH="1">
            <a:off x="7033986" y="5901709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ходе исследований 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установлено</a:t>
            </a:r>
            <a:endParaRPr lang="id-ID" sz="18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 flipH="1">
            <a:off x="7227497" y="6622190"/>
            <a:ext cx="2184511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</a:rPr>
              <a:t>Большое количество жалоб на утерю писем. Неизвестно теряются они в колонии или по вине Почты России.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 flipH="1">
            <a:off x="9942276" y="5901709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ходе исследований </a:t>
            </a:r>
          </a:p>
          <a:p>
            <a:pPr algn="ctr"/>
            <a:r>
              <a:rPr lang="ru-RU" sz="1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установлено</a:t>
            </a:r>
            <a:endParaRPr lang="id-ID" sz="18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 flipH="1">
            <a:off x="10140070" y="6622189"/>
            <a:ext cx="2184511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</a:rPr>
              <a:t>В СИЗО позвонить можно только с позволения следователя, который, как правило, запрещает звонки. </a:t>
            </a:r>
            <a:endParaRPr lang="en-US" sz="140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xmlns="" id="{F1950509-7126-4C11-9874-5B598F7F959F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xmlns="" id="{9EBC868D-3C29-49F9-875E-D2A6A14990F7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EDC6907D-79D2-4240-9DBC-39993139C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6" grpId="0" animBg="1"/>
      <p:bldP spid="63" grpId="0" animBg="1"/>
      <p:bldP spid="69" grpId="0" animBg="1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2560BC6-0385-4BC1-B588-1A1F967EEF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19" name="Freeform 18"/>
          <p:cNvSpPr/>
          <p:nvPr/>
        </p:nvSpPr>
        <p:spPr>
          <a:xfrm flipV="1">
            <a:off x="8251364" y="1285875"/>
            <a:ext cx="5464639" cy="9001124"/>
          </a:xfrm>
          <a:custGeom>
            <a:avLst/>
            <a:gdLst>
              <a:gd name="connsiteX0" fmla="*/ 4162288 w 4163535"/>
              <a:gd name="connsiteY0" fmla="*/ 6858000 h 6858000"/>
              <a:gd name="connsiteX1" fmla="*/ 4163535 w 4163535"/>
              <a:gd name="connsiteY1" fmla="*/ 6858000 h 6858000"/>
              <a:gd name="connsiteX2" fmla="*/ 4163535 w 4163535"/>
              <a:gd name="connsiteY2" fmla="*/ 0 h 6858000"/>
              <a:gd name="connsiteX3" fmla="*/ 0 w 4163535"/>
              <a:gd name="connsiteY3" fmla="*/ 0 h 6858000"/>
              <a:gd name="connsiteX4" fmla="*/ 0 w 4163535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3535" h="6858000">
                <a:moveTo>
                  <a:pt x="4162288" y="6858000"/>
                </a:moveTo>
                <a:lnTo>
                  <a:pt x="4163535" y="6858000"/>
                </a:lnTo>
                <a:lnTo>
                  <a:pt x="4163535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" name="TextBox 2"/>
          <p:cNvSpPr txBox="1"/>
          <p:nvPr/>
        </p:nvSpPr>
        <p:spPr>
          <a:xfrm>
            <a:off x="5039592" y="4868066"/>
            <a:ext cx="8676407" cy="747177"/>
          </a:xfrm>
          <a:prstGeom prst="parallelogram">
            <a:avLst>
              <a:gd name="adj" fmla="val 66863"/>
            </a:avLst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02870" rIns="0" bIns="102870" rtlCol="0" anchor="ctr">
            <a:spAutoFit/>
          </a:bodyPr>
          <a:lstStyle/>
          <a:p>
            <a:r>
              <a:rPr lang="ru-RU" sz="2500" b="1" spc="225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Право на свидание</a:t>
            </a:r>
            <a:endParaRPr lang="en-US" sz="2500" b="1" spc="225" dirty="0">
              <a:solidFill>
                <a:schemeClr val="bg1"/>
              </a:solidFill>
              <a:latin typeface="Montserrat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40" y="5620059"/>
            <a:ext cx="9164782" cy="654784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В местах лишения свободы</a:t>
            </a:r>
            <a:endParaRPr lang="en-US" sz="2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9263683" y="2951132"/>
            <a:ext cx="4452318" cy="7335867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</p:spTree>
    <p:extLst>
      <p:ext uri="{BB962C8B-B14F-4D97-AF65-F5344CB8AC3E}">
        <p14:creationId xmlns:p14="http://schemas.microsoft.com/office/powerpoint/2010/main" val="2917294970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140">
            <a:extLst>
              <a:ext uri="{FF2B5EF4-FFF2-40B4-BE49-F238E27FC236}">
                <a16:creationId xmlns:a16="http://schemas.microsoft.com/office/drawing/2014/main" xmlns="" id="{52F04402-CF42-46A6-8055-A8CD708EA487}"/>
              </a:ext>
            </a:extLst>
          </p:cNvPr>
          <p:cNvSpPr>
            <a:spLocks noEditPoints="1"/>
          </p:cNvSpPr>
          <p:nvPr/>
        </p:nvSpPr>
        <p:spPr bwMode="auto">
          <a:xfrm>
            <a:off x="10548759" y="3505805"/>
            <a:ext cx="1125673" cy="983705"/>
          </a:xfrm>
          <a:custGeom>
            <a:avLst/>
            <a:gdLst>
              <a:gd name="T0" fmla="*/ 47 w 47"/>
              <a:gd name="T1" fmla="*/ 41 h 41"/>
              <a:gd name="T2" fmla="*/ 46 w 47"/>
              <a:gd name="T3" fmla="*/ 31 h 41"/>
              <a:gd name="T4" fmla="*/ 40 w 47"/>
              <a:gd name="T5" fmla="*/ 27 h 41"/>
              <a:gd name="T6" fmla="*/ 35 w 47"/>
              <a:gd name="T7" fmla="*/ 22 h 41"/>
              <a:gd name="T8" fmla="*/ 37 w 47"/>
              <a:gd name="T9" fmla="*/ 18 h 41"/>
              <a:gd name="T10" fmla="*/ 38 w 47"/>
              <a:gd name="T11" fmla="*/ 15 h 41"/>
              <a:gd name="T12" fmla="*/ 38 w 47"/>
              <a:gd name="T13" fmla="*/ 14 h 41"/>
              <a:gd name="T14" fmla="*/ 38 w 47"/>
              <a:gd name="T15" fmla="*/ 11 h 41"/>
              <a:gd name="T16" fmla="*/ 32 w 47"/>
              <a:gd name="T17" fmla="*/ 5 h 41"/>
              <a:gd name="T18" fmla="*/ 27 w 47"/>
              <a:gd name="T19" fmla="*/ 11 h 41"/>
              <a:gd name="T20" fmla="*/ 27 w 47"/>
              <a:gd name="T21" fmla="*/ 14 h 41"/>
              <a:gd name="T22" fmla="*/ 27 w 47"/>
              <a:gd name="T23" fmla="*/ 15 h 41"/>
              <a:gd name="T24" fmla="*/ 28 w 47"/>
              <a:gd name="T25" fmla="*/ 18 h 41"/>
              <a:gd name="T26" fmla="*/ 30 w 47"/>
              <a:gd name="T27" fmla="*/ 22 h 41"/>
              <a:gd name="T28" fmla="*/ 28 w 47"/>
              <a:gd name="T29" fmla="*/ 26 h 41"/>
              <a:gd name="T30" fmla="*/ 36 w 47"/>
              <a:gd name="T31" fmla="*/ 34 h 41"/>
              <a:gd name="T32" fmla="*/ 36 w 47"/>
              <a:gd name="T33" fmla="*/ 41 h 41"/>
              <a:gd name="T34" fmla="*/ 47 w 47"/>
              <a:gd name="T35" fmla="*/ 41 h 41"/>
              <a:gd name="T36" fmla="*/ 24 w 47"/>
              <a:gd name="T37" fmla="*/ 29 h 41"/>
              <a:gd name="T38" fmla="*/ 18 w 47"/>
              <a:gd name="T39" fmla="*/ 21 h 41"/>
              <a:gd name="T40" fmla="*/ 20 w 47"/>
              <a:gd name="T41" fmla="*/ 16 h 41"/>
              <a:gd name="T42" fmla="*/ 22 w 47"/>
              <a:gd name="T43" fmla="*/ 13 h 41"/>
              <a:gd name="T44" fmla="*/ 21 w 47"/>
              <a:gd name="T45" fmla="*/ 11 h 41"/>
              <a:gd name="T46" fmla="*/ 21 w 47"/>
              <a:gd name="T47" fmla="*/ 7 h 41"/>
              <a:gd name="T48" fmla="*/ 14 w 47"/>
              <a:gd name="T49" fmla="*/ 0 h 41"/>
              <a:gd name="T50" fmla="*/ 6 w 47"/>
              <a:gd name="T51" fmla="*/ 7 h 41"/>
              <a:gd name="T52" fmla="*/ 7 w 47"/>
              <a:gd name="T53" fmla="*/ 11 h 41"/>
              <a:gd name="T54" fmla="*/ 6 w 47"/>
              <a:gd name="T55" fmla="*/ 13 h 41"/>
              <a:gd name="T56" fmla="*/ 8 w 47"/>
              <a:gd name="T57" fmla="*/ 16 h 41"/>
              <a:gd name="T58" fmla="*/ 10 w 47"/>
              <a:gd name="T59" fmla="*/ 21 h 41"/>
              <a:gd name="T60" fmla="*/ 4 w 47"/>
              <a:gd name="T61" fmla="*/ 29 h 41"/>
              <a:gd name="T62" fmla="*/ 0 w 47"/>
              <a:gd name="T63" fmla="*/ 32 h 41"/>
              <a:gd name="T64" fmla="*/ 0 w 47"/>
              <a:gd name="T65" fmla="*/ 41 h 41"/>
              <a:gd name="T66" fmla="*/ 32 w 47"/>
              <a:gd name="T67" fmla="*/ 41 h 41"/>
              <a:gd name="T68" fmla="*/ 32 w 47"/>
              <a:gd name="T69" fmla="*/ 34 h 41"/>
              <a:gd name="T70" fmla="*/ 24 w 47"/>
              <a:gd name="T71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" h="41">
                <a:moveTo>
                  <a:pt x="47" y="41"/>
                </a:moveTo>
                <a:cubicBezTo>
                  <a:pt x="47" y="41"/>
                  <a:pt x="47" y="32"/>
                  <a:pt x="46" y="31"/>
                </a:cubicBezTo>
                <a:cubicBezTo>
                  <a:pt x="45" y="30"/>
                  <a:pt x="43" y="29"/>
                  <a:pt x="40" y="27"/>
                </a:cubicBezTo>
                <a:cubicBezTo>
                  <a:pt x="37" y="26"/>
                  <a:pt x="35" y="25"/>
                  <a:pt x="35" y="22"/>
                </a:cubicBezTo>
                <a:cubicBezTo>
                  <a:pt x="35" y="20"/>
                  <a:pt x="36" y="21"/>
                  <a:pt x="37" y="18"/>
                </a:cubicBezTo>
                <a:cubicBezTo>
                  <a:pt x="37" y="17"/>
                  <a:pt x="38" y="18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2"/>
                  <a:pt x="38" y="11"/>
                </a:cubicBezTo>
                <a:cubicBezTo>
                  <a:pt x="38" y="9"/>
                  <a:pt x="37" y="5"/>
                  <a:pt x="32" y="5"/>
                </a:cubicBezTo>
                <a:cubicBezTo>
                  <a:pt x="28" y="5"/>
                  <a:pt x="27" y="9"/>
                  <a:pt x="27" y="11"/>
                </a:cubicBezTo>
                <a:cubicBezTo>
                  <a:pt x="27" y="12"/>
                  <a:pt x="27" y="14"/>
                  <a:pt x="27" y="14"/>
                </a:cubicBezTo>
                <a:cubicBezTo>
                  <a:pt x="27" y="14"/>
                  <a:pt x="27" y="14"/>
                  <a:pt x="27" y="15"/>
                </a:cubicBezTo>
                <a:cubicBezTo>
                  <a:pt x="27" y="18"/>
                  <a:pt x="28" y="17"/>
                  <a:pt x="28" y="18"/>
                </a:cubicBezTo>
                <a:cubicBezTo>
                  <a:pt x="29" y="21"/>
                  <a:pt x="30" y="20"/>
                  <a:pt x="30" y="22"/>
                </a:cubicBezTo>
                <a:cubicBezTo>
                  <a:pt x="30" y="24"/>
                  <a:pt x="29" y="25"/>
                  <a:pt x="28" y="26"/>
                </a:cubicBezTo>
                <a:cubicBezTo>
                  <a:pt x="35" y="30"/>
                  <a:pt x="36" y="30"/>
                  <a:pt x="36" y="34"/>
                </a:cubicBezTo>
                <a:cubicBezTo>
                  <a:pt x="36" y="41"/>
                  <a:pt x="36" y="41"/>
                  <a:pt x="36" y="41"/>
                </a:cubicBezTo>
                <a:lnTo>
                  <a:pt x="47" y="41"/>
                </a:lnTo>
                <a:close/>
                <a:moveTo>
                  <a:pt x="24" y="29"/>
                </a:moveTo>
                <a:cubicBezTo>
                  <a:pt x="19" y="27"/>
                  <a:pt x="18" y="25"/>
                  <a:pt x="18" y="21"/>
                </a:cubicBezTo>
                <a:cubicBezTo>
                  <a:pt x="18" y="19"/>
                  <a:pt x="19" y="20"/>
                  <a:pt x="20" y="16"/>
                </a:cubicBezTo>
                <a:cubicBezTo>
                  <a:pt x="20" y="15"/>
                  <a:pt x="21" y="16"/>
                  <a:pt x="22" y="13"/>
                </a:cubicBezTo>
                <a:cubicBezTo>
                  <a:pt x="22" y="11"/>
                  <a:pt x="21" y="11"/>
                  <a:pt x="21" y="11"/>
                </a:cubicBezTo>
                <a:cubicBezTo>
                  <a:pt x="21" y="11"/>
                  <a:pt x="21" y="9"/>
                  <a:pt x="21" y="7"/>
                </a:cubicBezTo>
                <a:cubicBezTo>
                  <a:pt x="22" y="5"/>
                  <a:pt x="20" y="0"/>
                  <a:pt x="14" y="0"/>
                </a:cubicBezTo>
                <a:cubicBezTo>
                  <a:pt x="7" y="0"/>
                  <a:pt x="6" y="5"/>
                  <a:pt x="6" y="7"/>
                </a:cubicBezTo>
                <a:cubicBezTo>
                  <a:pt x="7" y="9"/>
                  <a:pt x="7" y="11"/>
                  <a:pt x="7" y="11"/>
                </a:cubicBezTo>
                <a:cubicBezTo>
                  <a:pt x="7" y="11"/>
                  <a:pt x="6" y="11"/>
                  <a:pt x="6" y="13"/>
                </a:cubicBezTo>
                <a:cubicBezTo>
                  <a:pt x="6" y="16"/>
                  <a:pt x="8" y="15"/>
                  <a:pt x="8" y="16"/>
                </a:cubicBezTo>
                <a:cubicBezTo>
                  <a:pt x="9" y="20"/>
                  <a:pt x="10" y="19"/>
                  <a:pt x="10" y="21"/>
                </a:cubicBezTo>
                <a:cubicBezTo>
                  <a:pt x="10" y="25"/>
                  <a:pt x="8" y="27"/>
                  <a:pt x="4" y="29"/>
                </a:cubicBezTo>
                <a:cubicBezTo>
                  <a:pt x="2" y="29"/>
                  <a:pt x="0" y="30"/>
                  <a:pt x="0" y="32"/>
                </a:cubicBezTo>
                <a:cubicBezTo>
                  <a:pt x="0" y="41"/>
                  <a:pt x="0" y="41"/>
                  <a:pt x="0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36"/>
                  <a:pt x="32" y="34"/>
                </a:cubicBezTo>
                <a:cubicBezTo>
                  <a:pt x="32" y="32"/>
                  <a:pt x="29" y="31"/>
                  <a:pt x="2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34" name="Freeform 140">
            <a:extLst>
              <a:ext uri="{FF2B5EF4-FFF2-40B4-BE49-F238E27FC236}">
                <a16:creationId xmlns:a16="http://schemas.microsoft.com/office/drawing/2014/main" xmlns="" id="{9A16C27E-A81B-47A4-8AAF-2E33D0E3E909}"/>
              </a:ext>
            </a:extLst>
          </p:cNvPr>
          <p:cNvSpPr>
            <a:spLocks noEditPoints="1"/>
          </p:cNvSpPr>
          <p:nvPr/>
        </p:nvSpPr>
        <p:spPr bwMode="auto">
          <a:xfrm>
            <a:off x="7701815" y="3512082"/>
            <a:ext cx="1125673" cy="983705"/>
          </a:xfrm>
          <a:custGeom>
            <a:avLst/>
            <a:gdLst>
              <a:gd name="T0" fmla="*/ 47 w 47"/>
              <a:gd name="T1" fmla="*/ 41 h 41"/>
              <a:gd name="T2" fmla="*/ 46 w 47"/>
              <a:gd name="T3" fmla="*/ 31 h 41"/>
              <a:gd name="T4" fmla="*/ 40 w 47"/>
              <a:gd name="T5" fmla="*/ 27 h 41"/>
              <a:gd name="T6" fmla="*/ 35 w 47"/>
              <a:gd name="T7" fmla="*/ 22 h 41"/>
              <a:gd name="T8" fmla="*/ 37 w 47"/>
              <a:gd name="T9" fmla="*/ 18 h 41"/>
              <a:gd name="T10" fmla="*/ 38 w 47"/>
              <a:gd name="T11" fmla="*/ 15 h 41"/>
              <a:gd name="T12" fmla="*/ 38 w 47"/>
              <a:gd name="T13" fmla="*/ 14 h 41"/>
              <a:gd name="T14" fmla="*/ 38 w 47"/>
              <a:gd name="T15" fmla="*/ 11 h 41"/>
              <a:gd name="T16" fmla="*/ 32 w 47"/>
              <a:gd name="T17" fmla="*/ 5 h 41"/>
              <a:gd name="T18" fmla="*/ 27 w 47"/>
              <a:gd name="T19" fmla="*/ 11 h 41"/>
              <a:gd name="T20" fmla="*/ 27 w 47"/>
              <a:gd name="T21" fmla="*/ 14 h 41"/>
              <a:gd name="T22" fmla="*/ 27 w 47"/>
              <a:gd name="T23" fmla="*/ 15 h 41"/>
              <a:gd name="T24" fmla="*/ 28 w 47"/>
              <a:gd name="T25" fmla="*/ 18 h 41"/>
              <a:gd name="T26" fmla="*/ 30 w 47"/>
              <a:gd name="T27" fmla="*/ 22 h 41"/>
              <a:gd name="T28" fmla="*/ 28 w 47"/>
              <a:gd name="T29" fmla="*/ 26 h 41"/>
              <a:gd name="T30" fmla="*/ 36 w 47"/>
              <a:gd name="T31" fmla="*/ 34 h 41"/>
              <a:gd name="T32" fmla="*/ 36 w 47"/>
              <a:gd name="T33" fmla="*/ 41 h 41"/>
              <a:gd name="T34" fmla="*/ 47 w 47"/>
              <a:gd name="T35" fmla="*/ 41 h 41"/>
              <a:gd name="T36" fmla="*/ 24 w 47"/>
              <a:gd name="T37" fmla="*/ 29 h 41"/>
              <a:gd name="T38" fmla="*/ 18 w 47"/>
              <a:gd name="T39" fmla="*/ 21 h 41"/>
              <a:gd name="T40" fmla="*/ 20 w 47"/>
              <a:gd name="T41" fmla="*/ 16 h 41"/>
              <a:gd name="T42" fmla="*/ 22 w 47"/>
              <a:gd name="T43" fmla="*/ 13 h 41"/>
              <a:gd name="T44" fmla="*/ 21 w 47"/>
              <a:gd name="T45" fmla="*/ 11 h 41"/>
              <a:gd name="T46" fmla="*/ 21 w 47"/>
              <a:gd name="T47" fmla="*/ 7 h 41"/>
              <a:gd name="T48" fmla="*/ 14 w 47"/>
              <a:gd name="T49" fmla="*/ 0 h 41"/>
              <a:gd name="T50" fmla="*/ 6 w 47"/>
              <a:gd name="T51" fmla="*/ 7 h 41"/>
              <a:gd name="T52" fmla="*/ 7 w 47"/>
              <a:gd name="T53" fmla="*/ 11 h 41"/>
              <a:gd name="T54" fmla="*/ 6 w 47"/>
              <a:gd name="T55" fmla="*/ 13 h 41"/>
              <a:gd name="T56" fmla="*/ 8 w 47"/>
              <a:gd name="T57" fmla="*/ 16 h 41"/>
              <a:gd name="T58" fmla="*/ 10 w 47"/>
              <a:gd name="T59" fmla="*/ 21 h 41"/>
              <a:gd name="T60" fmla="*/ 4 w 47"/>
              <a:gd name="T61" fmla="*/ 29 h 41"/>
              <a:gd name="T62" fmla="*/ 0 w 47"/>
              <a:gd name="T63" fmla="*/ 32 h 41"/>
              <a:gd name="T64" fmla="*/ 0 w 47"/>
              <a:gd name="T65" fmla="*/ 41 h 41"/>
              <a:gd name="T66" fmla="*/ 32 w 47"/>
              <a:gd name="T67" fmla="*/ 41 h 41"/>
              <a:gd name="T68" fmla="*/ 32 w 47"/>
              <a:gd name="T69" fmla="*/ 34 h 41"/>
              <a:gd name="T70" fmla="*/ 24 w 47"/>
              <a:gd name="T71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" h="41">
                <a:moveTo>
                  <a:pt x="47" y="41"/>
                </a:moveTo>
                <a:cubicBezTo>
                  <a:pt x="47" y="41"/>
                  <a:pt x="47" y="32"/>
                  <a:pt x="46" y="31"/>
                </a:cubicBezTo>
                <a:cubicBezTo>
                  <a:pt x="45" y="30"/>
                  <a:pt x="43" y="29"/>
                  <a:pt x="40" y="27"/>
                </a:cubicBezTo>
                <a:cubicBezTo>
                  <a:pt x="37" y="26"/>
                  <a:pt x="35" y="25"/>
                  <a:pt x="35" y="22"/>
                </a:cubicBezTo>
                <a:cubicBezTo>
                  <a:pt x="35" y="20"/>
                  <a:pt x="36" y="21"/>
                  <a:pt x="37" y="18"/>
                </a:cubicBezTo>
                <a:cubicBezTo>
                  <a:pt x="37" y="17"/>
                  <a:pt x="38" y="18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2"/>
                  <a:pt x="38" y="11"/>
                </a:cubicBezTo>
                <a:cubicBezTo>
                  <a:pt x="38" y="9"/>
                  <a:pt x="37" y="5"/>
                  <a:pt x="32" y="5"/>
                </a:cubicBezTo>
                <a:cubicBezTo>
                  <a:pt x="28" y="5"/>
                  <a:pt x="27" y="9"/>
                  <a:pt x="27" y="11"/>
                </a:cubicBezTo>
                <a:cubicBezTo>
                  <a:pt x="27" y="12"/>
                  <a:pt x="27" y="14"/>
                  <a:pt x="27" y="14"/>
                </a:cubicBezTo>
                <a:cubicBezTo>
                  <a:pt x="27" y="14"/>
                  <a:pt x="27" y="14"/>
                  <a:pt x="27" y="15"/>
                </a:cubicBezTo>
                <a:cubicBezTo>
                  <a:pt x="27" y="18"/>
                  <a:pt x="28" y="17"/>
                  <a:pt x="28" y="18"/>
                </a:cubicBezTo>
                <a:cubicBezTo>
                  <a:pt x="29" y="21"/>
                  <a:pt x="30" y="20"/>
                  <a:pt x="30" y="22"/>
                </a:cubicBezTo>
                <a:cubicBezTo>
                  <a:pt x="30" y="24"/>
                  <a:pt x="29" y="25"/>
                  <a:pt x="28" y="26"/>
                </a:cubicBezTo>
                <a:cubicBezTo>
                  <a:pt x="35" y="30"/>
                  <a:pt x="36" y="30"/>
                  <a:pt x="36" y="34"/>
                </a:cubicBezTo>
                <a:cubicBezTo>
                  <a:pt x="36" y="41"/>
                  <a:pt x="36" y="41"/>
                  <a:pt x="36" y="41"/>
                </a:cubicBezTo>
                <a:lnTo>
                  <a:pt x="47" y="41"/>
                </a:lnTo>
                <a:close/>
                <a:moveTo>
                  <a:pt x="24" y="29"/>
                </a:moveTo>
                <a:cubicBezTo>
                  <a:pt x="19" y="27"/>
                  <a:pt x="18" y="25"/>
                  <a:pt x="18" y="21"/>
                </a:cubicBezTo>
                <a:cubicBezTo>
                  <a:pt x="18" y="19"/>
                  <a:pt x="19" y="20"/>
                  <a:pt x="20" y="16"/>
                </a:cubicBezTo>
                <a:cubicBezTo>
                  <a:pt x="20" y="15"/>
                  <a:pt x="21" y="16"/>
                  <a:pt x="22" y="13"/>
                </a:cubicBezTo>
                <a:cubicBezTo>
                  <a:pt x="22" y="11"/>
                  <a:pt x="21" y="11"/>
                  <a:pt x="21" y="11"/>
                </a:cubicBezTo>
                <a:cubicBezTo>
                  <a:pt x="21" y="11"/>
                  <a:pt x="21" y="9"/>
                  <a:pt x="21" y="7"/>
                </a:cubicBezTo>
                <a:cubicBezTo>
                  <a:pt x="22" y="5"/>
                  <a:pt x="20" y="0"/>
                  <a:pt x="14" y="0"/>
                </a:cubicBezTo>
                <a:cubicBezTo>
                  <a:pt x="7" y="0"/>
                  <a:pt x="6" y="5"/>
                  <a:pt x="6" y="7"/>
                </a:cubicBezTo>
                <a:cubicBezTo>
                  <a:pt x="7" y="9"/>
                  <a:pt x="7" y="11"/>
                  <a:pt x="7" y="11"/>
                </a:cubicBezTo>
                <a:cubicBezTo>
                  <a:pt x="7" y="11"/>
                  <a:pt x="6" y="11"/>
                  <a:pt x="6" y="13"/>
                </a:cubicBezTo>
                <a:cubicBezTo>
                  <a:pt x="6" y="16"/>
                  <a:pt x="8" y="15"/>
                  <a:pt x="8" y="16"/>
                </a:cubicBezTo>
                <a:cubicBezTo>
                  <a:pt x="9" y="20"/>
                  <a:pt x="10" y="19"/>
                  <a:pt x="10" y="21"/>
                </a:cubicBezTo>
                <a:cubicBezTo>
                  <a:pt x="10" y="25"/>
                  <a:pt x="8" y="27"/>
                  <a:pt x="4" y="29"/>
                </a:cubicBezTo>
                <a:cubicBezTo>
                  <a:pt x="2" y="29"/>
                  <a:pt x="0" y="30"/>
                  <a:pt x="0" y="32"/>
                </a:cubicBezTo>
                <a:cubicBezTo>
                  <a:pt x="0" y="41"/>
                  <a:pt x="0" y="41"/>
                  <a:pt x="0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36"/>
                  <a:pt x="32" y="34"/>
                </a:cubicBezTo>
                <a:cubicBezTo>
                  <a:pt x="32" y="32"/>
                  <a:pt x="29" y="31"/>
                  <a:pt x="2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33" name="Freeform 140">
            <a:extLst>
              <a:ext uri="{FF2B5EF4-FFF2-40B4-BE49-F238E27FC236}">
                <a16:creationId xmlns:a16="http://schemas.microsoft.com/office/drawing/2014/main" xmlns="" id="{704C9FDC-9D88-4CFE-A479-67529CEBB580}"/>
              </a:ext>
            </a:extLst>
          </p:cNvPr>
          <p:cNvSpPr>
            <a:spLocks noEditPoints="1"/>
          </p:cNvSpPr>
          <p:nvPr/>
        </p:nvSpPr>
        <p:spPr bwMode="auto">
          <a:xfrm>
            <a:off x="4879753" y="3505805"/>
            <a:ext cx="1125673" cy="983705"/>
          </a:xfrm>
          <a:custGeom>
            <a:avLst/>
            <a:gdLst>
              <a:gd name="T0" fmla="*/ 47 w 47"/>
              <a:gd name="T1" fmla="*/ 41 h 41"/>
              <a:gd name="T2" fmla="*/ 46 w 47"/>
              <a:gd name="T3" fmla="*/ 31 h 41"/>
              <a:gd name="T4" fmla="*/ 40 w 47"/>
              <a:gd name="T5" fmla="*/ 27 h 41"/>
              <a:gd name="T6" fmla="*/ 35 w 47"/>
              <a:gd name="T7" fmla="*/ 22 h 41"/>
              <a:gd name="T8" fmla="*/ 37 w 47"/>
              <a:gd name="T9" fmla="*/ 18 h 41"/>
              <a:gd name="T10" fmla="*/ 38 w 47"/>
              <a:gd name="T11" fmla="*/ 15 h 41"/>
              <a:gd name="T12" fmla="*/ 38 w 47"/>
              <a:gd name="T13" fmla="*/ 14 h 41"/>
              <a:gd name="T14" fmla="*/ 38 w 47"/>
              <a:gd name="T15" fmla="*/ 11 h 41"/>
              <a:gd name="T16" fmla="*/ 32 w 47"/>
              <a:gd name="T17" fmla="*/ 5 h 41"/>
              <a:gd name="T18" fmla="*/ 27 w 47"/>
              <a:gd name="T19" fmla="*/ 11 h 41"/>
              <a:gd name="T20" fmla="*/ 27 w 47"/>
              <a:gd name="T21" fmla="*/ 14 h 41"/>
              <a:gd name="T22" fmla="*/ 27 w 47"/>
              <a:gd name="T23" fmla="*/ 15 h 41"/>
              <a:gd name="T24" fmla="*/ 28 w 47"/>
              <a:gd name="T25" fmla="*/ 18 h 41"/>
              <a:gd name="T26" fmla="*/ 30 w 47"/>
              <a:gd name="T27" fmla="*/ 22 h 41"/>
              <a:gd name="T28" fmla="*/ 28 w 47"/>
              <a:gd name="T29" fmla="*/ 26 h 41"/>
              <a:gd name="T30" fmla="*/ 36 w 47"/>
              <a:gd name="T31" fmla="*/ 34 h 41"/>
              <a:gd name="T32" fmla="*/ 36 w 47"/>
              <a:gd name="T33" fmla="*/ 41 h 41"/>
              <a:gd name="T34" fmla="*/ 47 w 47"/>
              <a:gd name="T35" fmla="*/ 41 h 41"/>
              <a:gd name="T36" fmla="*/ 24 w 47"/>
              <a:gd name="T37" fmla="*/ 29 h 41"/>
              <a:gd name="T38" fmla="*/ 18 w 47"/>
              <a:gd name="T39" fmla="*/ 21 h 41"/>
              <a:gd name="T40" fmla="*/ 20 w 47"/>
              <a:gd name="T41" fmla="*/ 16 h 41"/>
              <a:gd name="T42" fmla="*/ 22 w 47"/>
              <a:gd name="T43" fmla="*/ 13 h 41"/>
              <a:gd name="T44" fmla="*/ 21 w 47"/>
              <a:gd name="T45" fmla="*/ 11 h 41"/>
              <a:gd name="T46" fmla="*/ 21 w 47"/>
              <a:gd name="T47" fmla="*/ 7 h 41"/>
              <a:gd name="T48" fmla="*/ 14 w 47"/>
              <a:gd name="T49" fmla="*/ 0 h 41"/>
              <a:gd name="T50" fmla="*/ 6 w 47"/>
              <a:gd name="T51" fmla="*/ 7 h 41"/>
              <a:gd name="T52" fmla="*/ 7 w 47"/>
              <a:gd name="T53" fmla="*/ 11 h 41"/>
              <a:gd name="T54" fmla="*/ 6 w 47"/>
              <a:gd name="T55" fmla="*/ 13 h 41"/>
              <a:gd name="T56" fmla="*/ 8 w 47"/>
              <a:gd name="T57" fmla="*/ 16 h 41"/>
              <a:gd name="T58" fmla="*/ 10 w 47"/>
              <a:gd name="T59" fmla="*/ 21 h 41"/>
              <a:gd name="T60" fmla="*/ 4 w 47"/>
              <a:gd name="T61" fmla="*/ 29 h 41"/>
              <a:gd name="T62" fmla="*/ 0 w 47"/>
              <a:gd name="T63" fmla="*/ 32 h 41"/>
              <a:gd name="T64" fmla="*/ 0 w 47"/>
              <a:gd name="T65" fmla="*/ 41 h 41"/>
              <a:gd name="T66" fmla="*/ 32 w 47"/>
              <a:gd name="T67" fmla="*/ 41 h 41"/>
              <a:gd name="T68" fmla="*/ 32 w 47"/>
              <a:gd name="T69" fmla="*/ 34 h 41"/>
              <a:gd name="T70" fmla="*/ 24 w 47"/>
              <a:gd name="T71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" h="41">
                <a:moveTo>
                  <a:pt x="47" y="41"/>
                </a:moveTo>
                <a:cubicBezTo>
                  <a:pt x="47" y="41"/>
                  <a:pt x="47" y="32"/>
                  <a:pt x="46" y="31"/>
                </a:cubicBezTo>
                <a:cubicBezTo>
                  <a:pt x="45" y="30"/>
                  <a:pt x="43" y="29"/>
                  <a:pt x="40" y="27"/>
                </a:cubicBezTo>
                <a:cubicBezTo>
                  <a:pt x="37" y="26"/>
                  <a:pt x="35" y="25"/>
                  <a:pt x="35" y="22"/>
                </a:cubicBezTo>
                <a:cubicBezTo>
                  <a:pt x="35" y="20"/>
                  <a:pt x="36" y="21"/>
                  <a:pt x="37" y="18"/>
                </a:cubicBezTo>
                <a:cubicBezTo>
                  <a:pt x="37" y="17"/>
                  <a:pt x="38" y="18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2"/>
                  <a:pt x="38" y="11"/>
                </a:cubicBezTo>
                <a:cubicBezTo>
                  <a:pt x="38" y="9"/>
                  <a:pt x="37" y="5"/>
                  <a:pt x="32" y="5"/>
                </a:cubicBezTo>
                <a:cubicBezTo>
                  <a:pt x="28" y="5"/>
                  <a:pt x="27" y="9"/>
                  <a:pt x="27" y="11"/>
                </a:cubicBezTo>
                <a:cubicBezTo>
                  <a:pt x="27" y="12"/>
                  <a:pt x="27" y="14"/>
                  <a:pt x="27" y="14"/>
                </a:cubicBezTo>
                <a:cubicBezTo>
                  <a:pt x="27" y="14"/>
                  <a:pt x="27" y="14"/>
                  <a:pt x="27" y="15"/>
                </a:cubicBezTo>
                <a:cubicBezTo>
                  <a:pt x="27" y="18"/>
                  <a:pt x="28" y="17"/>
                  <a:pt x="28" y="18"/>
                </a:cubicBezTo>
                <a:cubicBezTo>
                  <a:pt x="29" y="21"/>
                  <a:pt x="30" y="20"/>
                  <a:pt x="30" y="22"/>
                </a:cubicBezTo>
                <a:cubicBezTo>
                  <a:pt x="30" y="24"/>
                  <a:pt x="29" y="25"/>
                  <a:pt x="28" y="26"/>
                </a:cubicBezTo>
                <a:cubicBezTo>
                  <a:pt x="35" y="30"/>
                  <a:pt x="36" y="30"/>
                  <a:pt x="36" y="34"/>
                </a:cubicBezTo>
                <a:cubicBezTo>
                  <a:pt x="36" y="41"/>
                  <a:pt x="36" y="41"/>
                  <a:pt x="36" y="41"/>
                </a:cubicBezTo>
                <a:lnTo>
                  <a:pt x="47" y="41"/>
                </a:lnTo>
                <a:close/>
                <a:moveTo>
                  <a:pt x="24" y="29"/>
                </a:moveTo>
                <a:cubicBezTo>
                  <a:pt x="19" y="27"/>
                  <a:pt x="18" y="25"/>
                  <a:pt x="18" y="21"/>
                </a:cubicBezTo>
                <a:cubicBezTo>
                  <a:pt x="18" y="19"/>
                  <a:pt x="19" y="20"/>
                  <a:pt x="20" y="16"/>
                </a:cubicBezTo>
                <a:cubicBezTo>
                  <a:pt x="20" y="15"/>
                  <a:pt x="21" y="16"/>
                  <a:pt x="22" y="13"/>
                </a:cubicBezTo>
                <a:cubicBezTo>
                  <a:pt x="22" y="11"/>
                  <a:pt x="21" y="11"/>
                  <a:pt x="21" y="11"/>
                </a:cubicBezTo>
                <a:cubicBezTo>
                  <a:pt x="21" y="11"/>
                  <a:pt x="21" y="9"/>
                  <a:pt x="21" y="7"/>
                </a:cubicBezTo>
                <a:cubicBezTo>
                  <a:pt x="22" y="5"/>
                  <a:pt x="20" y="0"/>
                  <a:pt x="14" y="0"/>
                </a:cubicBezTo>
                <a:cubicBezTo>
                  <a:pt x="7" y="0"/>
                  <a:pt x="6" y="5"/>
                  <a:pt x="6" y="7"/>
                </a:cubicBezTo>
                <a:cubicBezTo>
                  <a:pt x="7" y="9"/>
                  <a:pt x="7" y="11"/>
                  <a:pt x="7" y="11"/>
                </a:cubicBezTo>
                <a:cubicBezTo>
                  <a:pt x="7" y="11"/>
                  <a:pt x="6" y="11"/>
                  <a:pt x="6" y="13"/>
                </a:cubicBezTo>
                <a:cubicBezTo>
                  <a:pt x="6" y="16"/>
                  <a:pt x="8" y="15"/>
                  <a:pt x="8" y="16"/>
                </a:cubicBezTo>
                <a:cubicBezTo>
                  <a:pt x="9" y="20"/>
                  <a:pt x="10" y="19"/>
                  <a:pt x="10" y="21"/>
                </a:cubicBezTo>
                <a:cubicBezTo>
                  <a:pt x="10" y="25"/>
                  <a:pt x="8" y="27"/>
                  <a:pt x="4" y="29"/>
                </a:cubicBezTo>
                <a:cubicBezTo>
                  <a:pt x="2" y="29"/>
                  <a:pt x="0" y="30"/>
                  <a:pt x="0" y="32"/>
                </a:cubicBezTo>
                <a:cubicBezTo>
                  <a:pt x="0" y="41"/>
                  <a:pt x="0" y="41"/>
                  <a:pt x="0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36"/>
                  <a:pt x="32" y="34"/>
                </a:cubicBezTo>
                <a:cubicBezTo>
                  <a:pt x="32" y="32"/>
                  <a:pt x="29" y="31"/>
                  <a:pt x="2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graphicFrame>
        <p:nvGraphicFramePr>
          <p:cNvPr id="89" name="Chart 88"/>
          <p:cNvGraphicFramePr/>
          <p:nvPr>
            <p:extLst>
              <p:ext uri="{D42A27DB-BD31-4B8C-83A1-F6EECF244321}">
                <p14:modId xmlns:p14="http://schemas.microsoft.com/office/powerpoint/2010/main" val="3542210158"/>
              </p:ext>
            </p:extLst>
          </p:nvPr>
        </p:nvGraphicFramePr>
        <p:xfrm>
          <a:off x="9676825" y="2586216"/>
          <a:ext cx="2841263" cy="260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0" name="Chart 69"/>
          <p:cNvGraphicFramePr/>
          <p:nvPr>
            <p:extLst>
              <p:ext uri="{D42A27DB-BD31-4B8C-83A1-F6EECF244321}">
                <p14:modId xmlns:p14="http://schemas.microsoft.com/office/powerpoint/2010/main" val="1600489171"/>
              </p:ext>
            </p:extLst>
          </p:nvPr>
        </p:nvGraphicFramePr>
        <p:xfrm>
          <a:off x="6835822" y="2586216"/>
          <a:ext cx="2841263" cy="260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" name="Chart 50"/>
          <p:cNvGraphicFramePr/>
          <p:nvPr>
            <p:extLst>
              <p:ext uri="{D42A27DB-BD31-4B8C-83A1-F6EECF244321}">
                <p14:modId xmlns:p14="http://schemas.microsoft.com/office/powerpoint/2010/main" val="1239764471"/>
              </p:ext>
            </p:extLst>
          </p:nvPr>
        </p:nvGraphicFramePr>
        <p:xfrm>
          <a:off x="4019154" y="2586216"/>
          <a:ext cx="2841263" cy="260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Freeform 140">
            <a:extLst>
              <a:ext uri="{FF2B5EF4-FFF2-40B4-BE49-F238E27FC236}">
                <a16:creationId xmlns:a16="http://schemas.microsoft.com/office/drawing/2014/main" xmlns="" id="{6A80C20B-09D9-485C-ACD2-68691A81DC9C}"/>
              </a:ext>
            </a:extLst>
          </p:cNvPr>
          <p:cNvSpPr>
            <a:spLocks noEditPoints="1"/>
          </p:cNvSpPr>
          <p:nvPr/>
        </p:nvSpPr>
        <p:spPr bwMode="auto">
          <a:xfrm>
            <a:off x="2056707" y="3511405"/>
            <a:ext cx="1125673" cy="983705"/>
          </a:xfrm>
          <a:custGeom>
            <a:avLst/>
            <a:gdLst>
              <a:gd name="T0" fmla="*/ 47 w 47"/>
              <a:gd name="T1" fmla="*/ 41 h 41"/>
              <a:gd name="T2" fmla="*/ 46 w 47"/>
              <a:gd name="T3" fmla="*/ 31 h 41"/>
              <a:gd name="T4" fmla="*/ 40 w 47"/>
              <a:gd name="T5" fmla="*/ 27 h 41"/>
              <a:gd name="T6" fmla="*/ 35 w 47"/>
              <a:gd name="T7" fmla="*/ 22 h 41"/>
              <a:gd name="T8" fmla="*/ 37 w 47"/>
              <a:gd name="T9" fmla="*/ 18 h 41"/>
              <a:gd name="T10" fmla="*/ 38 w 47"/>
              <a:gd name="T11" fmla="*/ 15 h 41"/>
              <a:gd name="T12" fmla="*/ 38 w 47"/>
              <a:gd name="T13" fmla="*/ 14 h 41"/>
              <a:gd name="T14" fmla="*/ 38 w 47"/>
              <a:gd name="T15" fmla="*/ 11 h 41"/>
              <a:gd name="T16" fmla="*/ 32 w 47"/>
              <a:gd name="T17" fmla="*/ 5 h 41"/>
              <a:gd name="T18" fmla="*/ 27 w 47"/>
              <a:gd name="T19" fmla="*/ 11 h 41"/>
              <a:gd name="T20" fmla="*/ 27 w 47"/>
              <a:gd name="T21" fmla="*/ 14 h 41"/>
              <a:gd name="T22" fmla="*/ 27 w 47"/>
              <a:gd name="T23" fmla="*/ 15 h 41"/>
              <a:gd name="T24" fmla="*/ 28 w 47"/>
              <a:gd name="T25" fmla="*/ 18 h 41"/>
              <a:gd name="T26" fmla="*/ 30 w 47"/>
              <a:gd name="T27" fmla="*/ 22 h 41"/>
              <a:gd name="T28" fmla="*/ 28 w 47"/>
              <a:gd name="T29" fmla="*/ 26 h 41"/>
              <a:gd name="T30" fmla="*/ 36 w 47"/>
              <a:gd name="T31" fmla="*/ 34 h 41"/>
              <a:gd name="T32" fmla="*/ 36 w 47"/>
              <a:gd name="T33" fmla="*/ 41 h 41"/>
              <a:gd name="T34" fmla="*/ 47 w 47"/>
              <a:gd name="T35" fmla="*/ 41 h 41"/>
              <a:gd name="T36" fmla="*/ 24 w 47"/>
              <a:gd name="T37" fmla="*/ 29 h 41"/>
              <a:gd name="T38" fmla="*/ 18 w 47"/>
              <a:gd name="T39" fmla="*/ 21 h 41"/>
              <a:gd name="T40" fmla="*/ 20 w 47"/>
              <a:gd name="T41" fmla="*/ 16 h 41"/>
              <a:gd name="T42" fmla="*/ 22 w 47"/>
              <a:gd name="T43" fmla="*/ 13 h 41"/>
              <a:gd name="T44" fmla="*/ 21 w 47"/>
              <a:gd name="T45" fmla="*/ 11 h 41"/>
              <a:gd name="T46" fmla="*/ 21 w 47"/>
              <a:gd name="T47" fmla="*/ 7 h 41"/>
              <a:gd name="T48" fmla="*/ 14 w 47"/>
              <a:gd name="T49" fmla="*/ 0 h 41"/>
              <a:gd name="T50" fmla="*/ 6 w 47"/>
              <a:gd name="T51" fmla="*/ 7 h 41"/>
              <a:gd name="T52" fmla="*/ 7 w 47"/>
              <a:gd name="T53" fmla="*/ 11 h 41"/>
              <a:gd name="T54" fmla="*/ 6 w 47"/>
              <a:gd name="T55" fmla="*/ 13 h 41"/>
              <a:gd name="T56" fmla="*/ 8 w 47"/>
              <a:gd name="T57" fmla="*/ 16 h 41"/>
              <a:gd name="T58" fmla="*/ 10 w 47"/>
              <a:gd name="T59" fmla="*/ 21 h 41"/>
              <a:gd name="T60" fmla="*/ 4 w 47"/>
              <a:gd name="T61" fmla="*/ 29 h 41"/>
              <a:gd name="T62" fmla="*/ 0 w 47"/>
              <a:gd name="T63" fmla="*/ 32 h 41"/>
              <a:gd name="T64" fmla="*/ 0 w 47"/>
              <a:gd name="T65" fmla="*/ 41 h 41"/>
              <a:gd name="T66" fmla="*/ 32 w 47"/>
              <a:gd name="T67" fmla="*/ 41 h 41"/>
              <a:gd name="T68" fmla="*/ 32 w 47"/>
              <a:gd name="T69" fmla="*/ 34 h 41"/>
              <a:gd name="T70" fmla="*/ 24 w 47"/>
              <a:gd name="T71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" h="41">
                <a:moveTo>
                  <a:pt x="47" y="41"/>
                </a:moveTo>
                <a:cubicBezTo>
                  <a:pt x="47" y="41"/>
                  <a:pt x="47" y="32"/>
                  <a:pt x="46" y="31"/>
                </a:cubicBezTo>
                <a:cubicBezTo>
                  <a:pt x="45" y="30"/>
                  <a:pt x="43" y="29"/>
                  <a:pt x="40" y="27"/>
                </a:cubicBezTo>
                <a:cubicBezTo>
                  <a:pt x="37" y="26"/>
                  <a:pt x="35" y="25"/>
                  <a:pt x="35" y="22"/>
                </a:cubicBezTo>
                <a:cubicBezTo>
                  <a:pt x="35" y="20"/>
                  <a:pt x="36" y="21"/>
                  <a:pt x="37" y="18"/>
                </a:cubicBezTo>
                <a:cubicBezTo>
                  <a:pt x="37" y="17"/>
                  <a:pt x="38" y="18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2"/>
                  <a:pt x="38" y="11"/>
                </a:cubicBezTo>
                <a:cubicBezTo>
                  <a:pt x="38" y="9"/>
                  <a:pt x="37" y="5"/>
                  <a:pt x="32" y="5"/>
                </a:cubicBezTo>
                <a:cubicBezTo>
                  <a:pt x="28" y="5"/>
                  <a:pt x="27" y="9"/>
                  <a:pt x="27" y="11"/>
                </a:cubicBezTo>
                <a:cubicBezTo>
                  <a:pt x="27" y="12"/>
                  <a:pt x="27" y="14"/>
                  <a:pt x="27" y="14"/>
                </a:cubicBezTo>
                <a:cubicBezTo>
                  <a:pt x="27" y="14"/>
                  <a:pt x="27" y="14"/>
                  <a:pt x="27" y="15"/>
                </a:cubicBezTo>
                <a:cubicBezTo>
                  <a:pt x="27" y="18"/>
                  <a:pt x="28" y="17"/>
                  <a:pt x="28" y="18"/>
                </a:cubicBezTo>
                <a:cubicBezTo>
                  <a:pt x="29" y="21"/>
                  <a:pt x="30" y="20"/>
                  <a:pt x="30" y="22"/>
                </a:cubicBezTo>
                <a:cubicBezTo>
                  <a:pt x="30" y="24"/>
                  <a:pt x="29" y="25"/>
                  <a:pt x="28" y="26"/>
                </a:cubicBezTo>
                <a:cubicBezTo>
                  <a:pt x="35" y="30"/>
                  <a:pt x="36" y="30"/>
                  <a:pt x="36" y="34"/>
                </a:cubicBezTo>
                <a:cubicBezTo>
                  <a:pt x="36" y="41"/>
                  <a:pt x="36" y="41"/>
                  <a:pt x="36" y="41"/>
                </a:cubicBezTo>
                <a:lnTo>
                  <a:pt x="47" y="41"/>
                </a:lnTo>
                <a:close/>
                <a:moveTo>
                  <a:pt x="24" y="29"/>
                </a:moveTo>
                <a:cubicBezTo>
                  <a:pt x="19" y="27"/>
                  <a:pt x="18" y="25"/>
                  <a:pt x="18" y="21"/>
                </a:cubicBezTo>
                <a:cubicBezTo>
                  <a:pt x="18" y="19"/>
                  <a:pt x="19" y="20"/>
                  <a:pt x="20" y="16"/>
                </a:cubicBezTo>
                <a:cubicBezTo>
                  <a:pt x="20" y="15"/>
                  <a:pt x="21" y="16"/>
                  <a:pt x="22" y="13"/>
                </a:cubicBezTo>
                <a:cubicBezTo>
                  <a:pt x="22" y="11"/>
                  <a:pt x="21" y="11"/>
                  <a:pt x="21" y="11"/>
                </a:cubicBezTo>
                <a:cubicBezTo>
                  <a:pt x="21" y="11"/>
                  <a:pt x="21" y="9"/>
                  <a:pt x="21" y="7"/>
                </a:cubicBezTo>
                <a:cubicBezTo>
                  <a:pt x="22" y="5"/>
                  <a:pt x="20" y="0"/>
                  <a:pt x="14" y="0"/>
                </a:cubicBezTo>
                <a:cubicBezTo>
                  <a:pt x="7" y="0"/>
                  <a:pt x="6" y="5"/>
                  <a:pt x="6" y="7"/>
                </a:cubicBezTo>
                <a:cubicBezTo>
                  <a:pt x="7" y="9"/>
                  <a:pt x="7" y="11"/>
                  <a:pt x="7" y="11"/>
                </a:cubicBezTo>
                <a:cubicBezTo>
                  <a:pt x="7" y="11"/>
                  <a:pt x="6" y="11"/>
                  <a:pt x="6" y="13"/>
                </a:cubicBezTo>
                <a:cubicBezTo>
                  <a:pt x="6" y="16"/>
                  <a:pt x="8" y="15"/>
                  <a:pt x="8" y="16"/>
                </a:cubicBezTo>
                <a:cubicBezTo>
                  <a:pt x="9" y="20"/>
                  <a:pt x="10" y="19"/>
                  <a:pt x="10" y="21"/>
                </a:cubicBezTo>
                <a:cubicBezTo>
                  <a:pt x="10" y="25"/>
                  <a:pt x="8" y="27"/>
                  <a:pt x="4" y="29"/>
                </a:cubicBezTo>
                <a:cubicBezTo>
                  <a:pt x="2" y="29"/>
                  <a:pt x="0" y="30"/>
                  <a:pt x="0" y="32"/>
                </a:cubicBezTo>
                <a:cubicBezTo>
                  <a:pt x="0" y="41"/>
                  <a:pt x="0" y="41"/>
                  <a:pt x="0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36"/>
                  <a:pt x="32" y="34"/>
                </a:cubicBezTo>
                <a:cubicBezTo>
                  <a:pt x="32" y="32"/>
                  <a:pt x="29" y="31"/>
                  <a:pt x="2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4217178607"/>
              </p:ext>
            </p:extLst>
          </p:nvPr>
        </p:nvGraphicFramePr>
        <p:xfrm>
          <a:off x="1188978" y="2586216"/>
          <a:ext cx="2841263" cy="260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ПРЕДОСТАВЛЕНИЕ СВИДАНИЙ В ГОД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ПРАВО НА СВИДАНИЕ</a:t>
            </a:r>
            <a:endParaRPr lang="en-US" sz="2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545352"/>
            <a:ext cx="13716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16200000">
            <a:off x="2517403" y="5448136"/>
            <a:ext cx="194420" cy="194420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/>
          </a:p>
        </p:txBody>
      </p:sp>
      <p:sp>
        <p:nvSpPr>
          <p:cNvPr id="12" name="Oval 11"/>
          <p:cNvSpPr/>
          <p:nvPr/>
        </p:nvSpPr>
        <p:spPr>
          <a:xfrm rot="16200000">
            <a:off x="5346328" y="5448136"/>
            <a:ext cx="194420" cy="194420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/>
          </a:p>
        </p:txBody>
      </p:sp>
      <p:sp>
        <p:nvSpPr>
          <p:cNvPr id="13" name="Oval 12"/>
          <p:cNvSpPr/>
          <p:nvPr/>
        </p:nvSpPr>
        <p:spPr>
          <a:xfrm rot="16200000">
            <a:off x="8166200" y="5448136"/>
            <a:ext cx="194420" cy="19442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/>
          </a:p>
        </p:txBody>
      </p:sp>
      <p:sp>
        <p:nvSpPr>
          <p:cNvPr id="16" name="Oval 15"/>
          <p:cNvSpPr/>
          <p:nvPr/>
        </p:nvSpPr>
        <p:spPr>
          <a:xfrm rot="16200000">
            <a:off x="11004178" y="5448136"/>
            <a:ext cx="194420" cy="19442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613184" y="4926330"/>
            <a:ext cx="2858" cy="521807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43359" y="4926330"/>
            <a:ext cx="2858" cy="52180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8260027" y="4926330"/>
            <a:ext cx="2858" cy="52180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11101030" y="4926330"/>
            <a:ext cx="2858" cy="52180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ubtitle 2"/>
          <p:cNvSpPr txBox="1">
            <a:spLocks/>
          </p:cNvSpPr>
          <p:nvPr/>
        </p:nvSpPr>
        <p:spPr>
          <a:xfrm>
            <a:off x="1307867" y="5836249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Обычные условия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18" name="Subtitle 2"/>
          <p:cNvSpPr txBox="1">
            <a:spLocks/>
          </p:cNvSpPr>
          <p:nvPr/>
        </p:nvSpPr>
        <p:spPr>
          <a:xfrm>
            <a:off x="4138043" y="5836249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Облегченные условия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19" name="Subtitle 2"/>
          <p:cNvSpPr txBox="1">
            <a:spLocks/>
          </p:cNvSpPr>
          <p:nvPr/>
        </p:nvSpPr>
        <p:spPr>
          <a:xfrm>
            <a:off x="6954711" y="5836249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Строгие условия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20" name="Subtitle 2"/>
          <p:cNvSpPr txBox="1">
            <a:spLocks/>
          </p:cNvSpPr>
          <p:nvPr/>
        </p:nvSpPr>
        <p:spPr>
          <a:xfrm>
            <a:off x="9795714" y="5836249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Помещения     камерного типа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pSp>
        <p:nvGrpSpPr>
          <p:cNvPr id="44" name="Group 44">
            <a:extLst>
              <a:ext uri="{FF2B5EF4-FFF2-40B4-BE49-F238E27FC236}">
                <a16:creationId xmlns:a16="http://schemas.microsoft.com/office/drawing/2014/main" xmlns="" id="{087709D7-80F7-4EDD-B488-2007F1AFF4C7}"/>
              </a:ext>
            </a:extLst>
          </p:cNvPr>
          <p:cNvGrpSpPr/>
          <p:nvPr/>
        </p:nvGrpSpPr>
        <p:grpSpPr>
          <a:xfrm>
            <a:off x="3192708" y="7752031"/>
            <a:ext cx="2771256" cy="719999"/>
            <a:chOff x="1562035" y="6164047"/>
            <a:chExt cx="3694997" cy="959996"/>
          </a:xfrm>
          <a:solidFill>
            <a:schemeClr val="bg1"/>
          </a:solidFill>
        </p:grpSpPr>
        <p:sp>
          <p:nvSpPr>
            <p:cNvPr id="63" name="Rectangle 45">
              <a:extLst>
                <a:ext uri="{FF2B5EF4-FFF2-40B4-BE49-F238E27FC236}">
                  <a16:creationId xmlns:a16="http://schemas.microsoft.com/office/drawing/2014/main" xmlns="" id="{BF5554CC-3521-4B8F-A3BE-37C3F377D83C}"/>
                </a:ext>
              </a:extLst>
            </p:cNvPr>
            <p:cNvSpPr/>
            <p:nvPr/>
          </p:nvSpPr>
          <p:spPr>
            <a:xfrm>
              <a:off x="1562035" y="6164047"/>
              <a:ext cx="959998" cy="95999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9B431AE-9DBD-44C5-81BD-3676E57FC4FE}"/>
                </a:ext>
              </a:extLst>
            </p:cNvPr>
            <p:cNvSpPr txBox="1"/>
            <p:nvPr/>
          </p:nvSpPr>
          <p:spPr>
            <a:xfrm>
              <a:off x="2706769" y="6392708"/>
              <a:ext cx="2550263" cy="49244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r>
                <a:rPr lang="ru-RU" sz="1800" dirty="0">
                  <a:solidFill>
                    <a:schemeClr val="tx2"/>
                  </a:solidFill>
                </a:rPr>
                <a:t>Краткосрочные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5" name="Group 44">
            <a:extLst>
              <a:ext uri="{FF2B5EF4-FFF2-40B4-BE49-F238E27FC236}">
                <a16:creationId xmlns:a16="http://schemas.microsoft.com/office/drawing/2014/main" xmlns="" id="{3088D2D0-A278-4029-A51E-EFB605DA06D9}"/>
              </a:ext>
            </a:extLst>
          </p:cNvPr>
          <p:cNvGrpSpPr/>
          <p:nvPr/>
        </p:nvGrpSpPr>
        <p:grpSpPr>
          <a:xfrm>
            <a:off x="8407527" y="7752031"/>
            <a:ext cx="2551784" cy="719999"/>
            <a:chOff x="1465461" y="6212333"/>
            <a:chExt cx="3402375" cy="959996"/>
          </a:xfrm>
        </p:grpSpPr>
        <p:sp>
          <p:nvSpPr>
            <p:cNvPr id="66" name="Rectangle 45">
              <a:extLst>
                <a:ext uri="{FF2B5EF4-FFF2-40B4-BE49-F238E27FC236}">
                  <a16:creationId xmlns:a16="http://schemas.microsoft.com/office/drawing/2014/main" xmlns="" id="{046C600D-3D1F-45EB-9FBE-E1895C7A845B}"/>
                </a:ext>
              </a:extLst>
            </p:cNvPr>
            <p:cNvSpPr/>
            <p:nvPr/>
          </p:nvSpPr>
          <p:spPr>
            <a:xfrm>
              <a:off x="1465461" y="6212333"/>
              <a:ext cx="959999" cy="9599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04541DF4-BBE5-4270-9C57-16D0DCE9F319}"/>
                </a:ext>
              </a:extLst>
            </p:cNvPr>
            <p:cNvSpPr txBox="1"/>
            <p:nvPr/>
          </p:nvSpPr>
          <p:spPr>
            <a:xfrm>
              <a:off x="2802742" y="6392703"/>
              <a:ext cx="2065094" cy="492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800" dirty="0">
                  <a:solidFill>
                    <a:schemeClr val="tx2"/>
                  </a:solidFill>
                </a:rPr>
                <a:t>Длительные</a:t>
              </a:r>
            </a:p>
          </p:txBody>
        </p:sp>
      </p:grpSp>
      <p:sp>
        <p:nvSpPr>
          <p:cNvPr id="72" name="Text Placeholder 6">
            <a:extLst>
              <a:ext uri="{FF2B5EF4-FFF2-40B4-BE49-F238E27FC236}">
                <a16:creationId xmlns:a16="http://schemas.microsoft.com/office/drawing/2014/main" xmlns="" id="{253FFC23-493B-4E99-8ACC-8B2ECA9DB5FC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 dirty="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xmlns="" id="{BD5567BC-5858-43F6-8E9D-13A9B0B99AEE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09428522-39C4-4DCC-91A9-AD4E565B8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4983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Graphic spid="89" grpId="0">
        <p:bldAsOne/>
      </p:bldGraphic>
      <p:bldGraphic spid="70" grpId="0">
        <p:bldAsOne/>
      </p:bldGraphic>
      <p:bldGraphic spid="51" grpId="0">
        <p:bldAsOne/>
      </p:bldGraphic>
      <p:bldP spid="31" grpId="0" animBg="1"/>
      <p:bldGraphic spid="23" grpId="0">
        <p:bldAsOne/>
      </p:bldGraphic>
      <p:bldP spid="11" grpId="0" animBg="1"/>
      <p:bldP spid="12" grpId="0" animBg="1"/>
      <p:bldP spid="13" grpId="0" animBg="1"/>
      <p:bldP spid="16" grpId="0" animBg="1"/>
      <p:bldP spid="117" grpId="0"/>
      <p:bldP spid="118" grpId="0"/>
      <p:bldP spid="119" grpId="0"/>
      <p:bldP spid="1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5EFA55C-5079-4FC9-B591-359711E59933}"/>
              </a:ext>
            </a:extLst>
          </p:cNvPr>
          <p:cNvSpPr/>
          <p:nvPr/>
        </p:nvSpPr>
        <p:spPr>
          <a:xfrm rot="18887314">
            <a:off x="7802416" y="2857153"/>
            <a:ext cx="4572693" cy="45726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2C462B9-EA21-42E8-9968-14D4D8880CBD}"/>
              </a:ext>
            </a:extLst>
          </p:cNvPr>
          <p:cNvSpPr/>
          <p:nvPr/>
        </p:nvSpPr>
        <p:spPr>
          <a:xfrm>
            <a:off x="7802415" y="2857152"/>
            <a:ext cx="4572693" cy="4572693"/>
          </a:xfrm>
          <a:prstGeom prst="rect">
            <a:avLst/>
          </a:prstGeom>
          <a:blipFill>
            <a:blip r:embed="rId2"/>
            <a:stretch>
              <a:fillRect l="-84932" r="-11214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20CF966-A5C9-43F9-83DE-CC0E19FB5D1E}"/>
              </a:ext>
            </a:extLst>
          </p:cNvPr>
          <p:cNvSpPr/>
          <p:nvPr/>
        </p:nvSpPr>
        <p:spPr>
          <a:xfrm>
            <a:off x="7802415" y="2863003"/>
            <a:ext cx="4572693" cy="4572693"/>
          </a:xfrm>
          <a:prstGeom prst="rect">
            <a:avLst/>
          </a:prstGeom>
          <a:blipFill>
            <a:blip r:embed="rId3"/>
            <a:stretch>
              <a:fillRect l="-51654" t="926" r="-44492" b="-926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7A51DCA-50AB-465E-9BDB-460B38498F01}"/>
              </a:ext>
            </a:extLst>
          </p:cNvPr>
          <p:cNvSpPr/>
          <p:nvPr/>
        </p:nvSpPr>
        <p:spPr>
          <a:xfrm>
            <a:off x="7802415" y="2859801"/>
            <a:ext cx="4572693" cy="4572693"/>
          </a:xfrm>
          <a:prstGeom prst="rect">
            <a:avLst/>
          </a:prstGeom>
          <a:blipFill>
            <a:blip r:embed="rId4"/>
            <a:stretch>
              <a:fillRect l="-51654" t="926" r="-44492" b="-926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44EB404F-7331-4148-8A41-7A12C61D4158}"/>
              </a:ext>
            </a:extLst>
          </p:cNvPr>
          <p:cNvSpPr/>
          <p:nvPr/>
        </p:nvSpPr>
        <p:spPr>
          <a:xfrm>
            <a:off x="7802415" y="2857152"/>
            <a:ext cx="4572693" cy="4572693"/>
          </a:xfrm>
          <a:prstGeom prst="rect">
            <a:avLst/>
          </a:prstGeom>
          <a:blipFill>
            <a:blip r:embed="rId5"/>
            <a:stretch>
              <a:fillRect l="-57217" t="524" r="-38929" b="-524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59ED2998-8C46-4CA6-88A2-367E1A514895}"/>
              </a:ext>
            </a:extLst>
          </p:cNvPr>
          <p:cNvSpPr/>
          <p:nvPr/>
        </p:nvSpPr>
        <p:spPr>
          <a:xfrm>
            <a:off x="7802414" y="2866205"/>
            <a:ext cx="4572693" cy="4572693"/>
          </a:xfrm>
          <a:prstGeom prst="rect">
            <a:avLst/>
          </a:prstGeom>
          <a:blipFill>
            <a:blip r:embed="rId6"/>
            <a:stretch>
              <a:fillRect l="-57217" t="524" r="-38929" b="-524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16F8D466-AFC4-4E93-A4E1-5734A88AC726}"/>
              </a:ext>
            </a:extLst>
          </p:cNvPr>
          <p:cNvSpPr/>
          <p:nvPr/>
        </p:nvSpPr>
        <p:spPr>
          <a:xfrm>
            <a:off x="7802413" y="2863003"/>
            <a:ext cx="4572693" cy="4572693"/>
          </a:xfrm>
          <a:prstGeom prst="rect">
            <a:avLst/>
          </a:prstGeom>
          <a:blipFill>
            <a:blip r:embed="rId7"/>
            <a:stretch>
              <a:fillRect l="-96146" t="468" b="-468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48AF44FE-CFD5-4C81-8BD6-5EF5471979F0}"/>
              </a:ext>
            </a:extLst>
          </p:cNvPr>
          <p:cNvSpPr/>
          <p:nvPr/>
        </p:nvSpPr>
        <p:spPr>
          <a:xfrm>
            <a:off x="7802413" y="2863003"/>
            <a:ext cx="4572693" cy="4572693"/>
          </a:xfrm>
          <a:prstGeom prst="rect">
            <a:avLst/>
          </a:prstGeom>
          <a:blipFill>
            <a:blip r:embed="rId8"/>
            <a:stretch>
              <a:fillRect l="-96146" t="468" b="-468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BD700C85-0D21-4A63-87D8-1C59D78E0BDF}"/>
              </a:ext>
            </a:extLst>
          </p:cNvPr>
          <p:cNvSpPr/>
          <p:nvPr/>
        </p:nvSpPr>
        <p:spPr>
          <a:xfrm>
            <a:off x="7802411" y="2868534"/>
            <a:ext cx="4572693" cy="4572693"/>
          </a:xfrm>
          <a:prstGeom prst="rect">
            <a:avLst/>
          </a:prstGeom>
          <a:blipFill>
            <a:blip r:embed="rId9"/>
            <a:stretch>
              <a:fillRect l="-64864" t="460" r="-31282" b="-46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00148" y="1801582"/>
            <a:ext cx="5079368" cy="988307"/>
          </a:xfrm>
        </p:spPr>
        <p:txBody>
          <a:bodyPr/>
          <a:lstStyle/>
          <a:p>
            <a:r>
              <a:rPr lang="ru-RU" dirty="0"/>
              <a:t>ДЛИТЕЛЬНОЕ СВИДАНИЕ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00147" y="983099"/>
            <a:ext cx="3095627" cy="802713"/>
          </a:xfrm>
        </p:spPr>
        <p:txBody>
          <a:bodyPr/>
          <a:lstStyle/>
          <a:p>
            <a:r>
              <a:rPr lang="ru-RU" sz="2500" dirty="0"/>
              <a:t>ПРАВО          НА СВИДАНИЕ</a:t>
            </a:r>
            <a:endParaRPr lang="en-US" sz="2500" dirty="0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>
            <a:off x="5186058" y="7896713"/>
            <a:ext cx="3338688" cy="1669344"/>
          </a:xfrm>
          <a:custGeom>
            <a:avLst/>
            <a:gdLst>
              <a:gd name="connsiteX0" fmla="*/ 2951538 w 5903076"/>
              <a:gd name="connsiteY0" fmla="*/ 0 h 2951538"/>
              <a:gd name="connsiteX1" fmla="*/ 5903076 w 5903076"/>
              <a:gd name="connsiteY1" fmla="*/ 2951538 h 2951538"/>
              <a:gd name="connsiteX2" fmla="*/ 0 w 5903076"/>
              <a:gd name="connsiteY2" fmla="*/ 2951538 h 29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3076" h="2951538">
                <a:moveTo>
                  <a:pt x="2951538" y="0"/>
                </a:moveTo>
                <a:lnTo>
                  <a:pt x="5903076" y="2951538"/>
                </a:lnTo>
                <a:lnTo>
                  <a:pt x="0" y="29515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0" name="Right Triangle 9"/>
          <p:cNvSpPr/>
          <p:nvPr/>
        </p:nvSpPr>
        <p:spPr>
          <a:xfrm rot="16200000" flipV="1">
            <a:off x="-15581" y="6430929"/>
            <a:ext cx="3150707" cy="311954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48D2349-C7F4-4E8F-8991-CADC975333BD}"/>
              </a:ext>
            </a:extLst>
          </p:cNvPr>
          <p:cNvGrpSpPr/>
          <p:nvPr/>
        </p:nvGrpSpPr>
        <p:grpSpPr>
          <a:xfrm>
            <a:off x="2029975" y="2989679"/>
            <a:ext cx="2806427" cy="1352415"/>
            <a:chOff x="2094013" y="7474742"/>
            <a:chExt cx="2806427" cy="1352415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xmlns="" id="{6F660645-2A62-48D5-BC0D-EFB2546B106E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946893"/>
              <a:ext cx="2806427" cy="880264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Редко  можно прогуляться во дворе, что тяжело для детей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22" name="Text Placeholder 5">
              <a:extLst>
                <a:ext uri="{FF2B5EF4-FFF2-40B4-BE49-F238E27FC236}">
                  <a16:creationId xmlns:a16="http://schemas.microsoft.com/office/drawing/2014/main" xmlns="" id="{9C8EF705-D1AD-4086-9754-DF52ABD6952F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474742"/>
              <a:ext cx="2806427" cy="47215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Placeholder 8">
            <a:extLst>
              <a:ext uri="{FF2B5EF4-FFF2-40B4-BE49-F238E27FC236}">
                <a16:creationId xmlns:a16="http://schemas.microsoft.com/office/drawing/2014/main" xmlns="" id="{7E298180-9C45-45A4-A24E-3A027477A3F0}"/>
              </a:ext>
            </a:extLst>
          </p:cNvPr>
          <p:cNvSpPr txBox="1">
            <a:spLocks/>
          </p:cNvSpPr>
          <p:nvPr/>
        </p:nvSpPr>
        <p:spPr>
          <a:xfrm>
            <a:off x="1200148" y="2990166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8A4D003F-5FC9-4686-BA2E-90FAC31114EE}"/>
              </a:ext>
            </a:extLst>
          </p:cNvPr>
          <p:cNvGrpSpPr/>
          <p:nvPr/>
        </p:nvGrpSpPr>
        <p:grpSpPr>
          <a:xfrm>
            <a:off x="2029975" y="4491492"/>
            <a:ext cx="2806427" cy="1351928"/>
            <a:chOff x="5867101" y="7482626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xmlns="" id="{99BE32C4-DB14-44D2-8C00-A28DDC438F46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954291"/>
              <a:ext cx="2806427" cy="880263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Сложно получить свидание с не являющимся родственником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26" name="Text Placeholder 5">
              <a:extLst>
                <a:ext uri="{FF2B5EF4-FFF2-40B4-BE49-F238E27FC236}">
                  <a16:creationId xmlns:a16="http://schemas.microsoft.com/office/drawing/2014/main" xmlns="" id="{E91C1AA6-EBCE-40AD-A52D-7864D88D6F47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482626"/>
              <a:ext cx="2806427" cy="471665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xmlns="" id="{E966C60C-28EB-44B7-8D88-0F9FB0FBB26A}"/>
              </a:ext>
            </a:extLst>
          </p:cNvPr>
          <p:cNvSpPr txBox="1">
            <a:spLocks/>
          </p:cNvSpPr>
          <p:nvPr/>
        </p:nvSpPr>
        <p:spPr>
          <a:xfrm>
            <a:off x="1200148" y="4491492"/>
            <a:ext cx="829826" cy="1351929"/>
          </a:xfrm>
          <a:prstGeom prst="rect">
            <a:avLst/>
          </a:prstGeom>
          <a:solidFill>
            <a:schemeClr val="accent2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8849CB58-3D74-4D5F-8D2B-5261232AAAA1}"/>
              </a:ext>
            </a:extLst>
          </p:cNvPr>
          <p:cNvGrpSpPr/>
          <p:nvPr/>
        </p:nvGrpSpPr>
        <p:grpSpPr>
          <a:xfrm>
            <a:off x="2029974" y="5992817"/>
            <a:ext cx="2806427" cy="1351928"/>
            <a:chOff x="9647355" y="7474742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xmlns="" id="{806B73DF-1C47-4DD2-AA62-7180072FEBCF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946407"/>
              <a:ext cx="2806427" cy="880263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Платные услуги</a:t>
              </a:r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: </a:t>
              </a:r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телевизор, электрочайник, кондиционер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30" name="Text Placeholder 5">
              <a:extLst>
                <a:ext uri="{FF2B5EF4-FFF2-40B4-BE49-F238E27FC236}">
                  <a16:creationId xmlns:a16="http://schemas.microsoft.com/office/drawing/2014/main" xmlns="" id="{F7A09BE4-C0FB-4A4E-9128-AF070228D121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474742"/>
              <a:ext cx="2806427" cy="471665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Положительный момент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 Placeholder 8">
            <a:extLst>
              <a:ext uri="{FF2B5EF4-FFF2-40B4-BE49-F238E27FC236}">
                <a16:creationId xmlns:a16="http://schemas.microsoft.com/office/drawing/2014/main" xmlns="" id="{F87C427A-1869-4082-8915-328D30C634BE}"/>
              </a:ext>
            </a:extLst>
          </p:cNvPr>
          <p:cNvSpPr txBox="1">
            <a:spLocks/>
          </p:cNvSpPr>
          <p:nvPr/>
        </p:nvSpPr>
        <p:spPr>
          <a:xfrm>
            <a:off x="1200147" y="5992817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ru-RU" sz="4500" b="1" dirty="0">
                <a:solidFill>
                  <a:schemeClr val="bg1"/>
                </a:solidFill>
                <a:latin typeface="FontAwesome" pitchFamily="2" charset="0"/>
              </a:rPr>
              <a:t>+</a:t>
            </a:r>
            <a:endParaRPr lang="en-US" sz="45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xmlns="" id="{1626C234-7439-4ED8-BB88-1A43871A7420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 dirty="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xmlns="" id="{95964A16-9328-4C8B-8C7B-A5A982468605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2F0CADF-E168-46CC-9AA3-5FB00E5D54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49611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3" grpId="0" animBg="1"/>
      <p:bldP spid="27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42B1B1-7F20-4B06-9C61-0AAF372C53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r="5327"/>
          <a:stretch>
            <a:fillRect/>
          </a:stretch>
        </p:blipFill>
        <p:spPr/>
      </p:pic>
      <p:sp>
        <p:nvSpPr>
          <p:cNvPr id="19" name="Freeform 18"/>
          <p:cNvSpPr/>
          <p:nvPr/>
        </p:nvSpPr>
        <p:spPr>
          <a:xfrm flipV="1">
            <a:off x="8251364" y="1285875"/>
            <a:ext cx="5464639" cy="9001124"/>
          </a:xfrm>
          <a:custGeom>
            <a:avLst/>
            <a:gdLst>
              <a:gd name="connsiteX0" fmla="*/ 4162288 w 4163535"/>
              <a:gd name="connsiteY0" fmla="*/ 6858000 h 6858000"/>
              <a:gd name="connsiteX1" fmla="*/ 4163535 w 4163535"/>
              <a:gd name="connsiteY1" fmla="*/ 6858000 h 6858000"/>
              <a:gd name="connsiteX2" fmla="*/ 4163535 w 4163535"/>
              <a:gd name="connsiteY2" fmla="*/ 0 h 6858000"/>
              <a:gd name="connsiteX3" fmla="*/ 0 w 4163535"/>
              <a:gd name="connsiteY3" fmla="*/ 0 h 6858000"/>
              <a:gd name="connsiteX4" fmla="*/ 0 w 4163535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3535" h="6858000">
                <a:moveTo>
                  <a:pt x="4162288" y="6858000"/>
                </a:moveTo>
                <a:lnTo>
                  <a:pt x="4163535" y="6858000"/>
                </a:lnTo>
                <a:lnTo>
                  <a:pt x="4163535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" name="TextBox 2"/>
          <p:cNvSpPr txBox="1"/>
          <p:nvPr/>
        </p:nvSpPr>
        <p:spPr>
          <a:xfrm>
            <a:off x="5039592" y="4750276"/>
            <a:ext cx="8676407" cy="982757"/>
          </a:xfrm>
          <a:prstGeom prst="parallelogram">
            <a:avLst>
              <a:gd name="adj" fmla="val 66863"/>
            </a:avLst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02870" rIns="0" bIns="102870" rtlCol="0" anchor="ctr">
            <a:spAutoFit/>
          </a:bodyPr>
          <a:lstStyle/>
          <a:p>
            <a:r>
              <a:rPr lang="ru-RU" sz="3600" b="1" spc="225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Изучались вопросы</a:t>
            </a:r>
            <a:r>
              <a:rPr lang="en-US" sz="3600" b="1" spc="225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081" y="5737078"/>
            <a:ext cx="9027317" cy="455057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- </a:t>
            </a:r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Какое личное пространство у заключенного?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2775" y="4306403"/>
            <a:ext cx="8023226" cy="458629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68580" rIns="0" bIns="68580" rtlCol="0" anchor="ctr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Исследование проводилось с 15 июня по 30 сентября 2019 г.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8E18F2-F35C-44C6-9522-2D511C9872FB}"/>
              </a:ext>
            </a:extLst>
          </p:cNvPr>
          <p:cNvSpPr txBox="1"/>
          <p:nvPr/>
        </p:nvSpPr>
        <p:spPr>
          <a:xfrm>
            <a:off x="4398169" y="6191857"/>
            <a:ext cx="9372598" cy="455057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- </a:t>
            </a:r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Где заключенный хранит личные вещи и предметы?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DF4BED-78D6-48D3-A161-EE151898A9B8}"/>
              </a:ext>
            </a:extLst>
          </p:cNvPr>
          <p:cNvSpPr txBox="1"/>
          <p:nvPr/>
        </p:nvSpPr>
        <p:spPr>
          <a:xfrm>
            <a:off x="4081304" y="6646637"/>
            <a:ext cx="9714864" cy="455057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- </a:t>
            </a:r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Как заключенный проводит свободное время?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5C8C5A5-B9D9-4AA2-B00C-0AEDB68A838A}"/>
              </a:ext>
            </a:extLst>
          </p:cNvPr>
          <p:cNvSpPr txBox="1"/>
          <p:nvPr/>
        </p:nvSpPr>
        <p:spPr>
          <a:xfrm>
            <a:off x="3551873" y="7101104"/>
            <a:ext cx="10299064" cy="756880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Как заключенный пишет письма 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  <a:p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и звонит по телефону своим близким?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91C88E-3CB8-4BC7-90EA-E8B19780E9E3}"/>
              </a:ext>
            </a:extLst>
          </p:cNvPr>
          <p:cNvSpPr txBox="1"/>
          <p:nvPr/>
        </p:nvSpPr>
        <p:spPr>
          <a:xfrm>
            <a:off x="3227702" y="7857394"/>
            <a:ext cx="10648314" cy="455057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- </a:t>
            </a:r>
            <a:r>
              <a:rPr lang="ru-RU" sz="15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Как заключенный проводит свободное время?</a:t>
            </a:r>
            <a:endParaRPr lang="en-US" sz="15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9263683" y="2951132"/>
            <a:ext cx="4452318" cy="7335867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</p:spTree>
    <p:extLst>
      <p:ext uri="{BB962C8B-B14F-4D97-AF65-F5344CB8AC3E}">
        <p14:creationId xmlns:p14="http://schemas.microsoft.com/office/powerpoint/2010/main" val="70532599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5" grpId="0" animBg="1"/>
      <p:bldP spid="8" grpId="0" animBg="1"/>
      <p:bldP spid="16" grpId="0" animBg="1"/>
      <p:bldP spid="18" grpId="0" animBg="1"/>
      <p:bldP spid="21" grpId="0" animBg="1"/>
      <p:bldP spid="22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5E23B6-8EE3-4390-B426-2431FA02D9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0" r="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КРАТКОСРОЧНОЕ СВИДАНИЕ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ПРАВО НА СВИДАНИЕ</a:t>
            </a:r>
            <a:endParaRPr lang="en-US" sz="25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 dirty="0">
                <a:ea typeface="Roboto" panose="02000000000000000000" pitchFamily="2" charset="0"/>
                <a:cs typeface="Calibri"/>
              </a:rPr>
              <a:t>Чрезмерное вмешательство сотрудников - присутствие на самом свидании, прослушивание разговоров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sz="2500" dirty="0"/>
              <a:t>Проблемы свиданий</a:t>
            </a:r>
            <a:endParaRPr lang="en-US" sz="2500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sz="1400" dirty="0"/>
              <a:t>Детская игровая комната и уличная игровая площадка - редкость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ru-RU" sz="2500" dirty="0"/>
              <a:t>Проблемы свиданий</a:t>
            </a:r>
            <a:endParaRPr lang="en-US" sz="25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ru-RU" sz="1400" dirty="0">
                <a:ea typeface="Roboto" panose="02000000000000000000" pitchFamily="2" charset="0"/>
                <a:cs typeface="Calibri"/>
              </a:rPr>
              <a:t>В трех регионах разрешены краткосрочные свидания в кафе учреждения, где можно заказать еду и напитки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ru-RU" sz="2500" dirty="0"/>
              <a:t>Положительный момент</a:t>
            </a:r>
            <a:endParaRPr lang="en-US" sz="2500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7"/>
          </p:nvPr>
        </p:nvSpPr>
        <p:spPr/>
        <p:txBody>
          <a:bodyPr bIns="72000">
            <a:normAutofit fontScale="92500" lnSpcReduction="20000"/>
          </a:bodyPr>
          <a:lstStyle/>
          <a:p>
            <a:r>
              <a:rPr lang="ru-RU" sz="4400" b="1" dirty="0">
                <a:latin typeface="FontAwesome" pitchFamily="2" charset="0"/>
              </a:rPr>
              <a:t>!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/>
          </p:nvPr>
        </p:nvSpPr>
        <p:spPr/>
        <p:txBody>
          <a:bodyPr tIns="0" bIns="72000">
            <a:normAutofit fontScale="92500" lnSpcReduction="20000"/>
          </a:bodyPr>
          <a:lstStyle/>
          <a:p>
            <a:r>
              <a:rPr lang="ru-RU" sz="4400" b="1" dirty="0">
                <a:latin typeface="FontAwesome" pitchFamily="2" charset="0"/>
              </a:rPr>
              <a:t>!</a:t>
            </a:r>
            <a:endParaRPr lang="en-US" sz="4400" b="1" dirty="0">
              <a:latin typeface="FontAwesome" pitchFamily="2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3"/>
          </p:nvPr>
        </p:nvSpPr>
        <p:spPr/>
        <p:txBody>
          <a:bodyPr lIns="0" tIns="0" rIns="0" bIns="72000">
            <a:normAutofit fontScale="92500" lnSpcReduction="20000"/>
          </a:bodyPr>
          <a:lstStyle/>
          <a:p>
            <a:r>
              <a:rPr lang="ru-RU" sz="4400" b="1" dirty="0">
                <a:latin typeface="FontAwesome" pitchFamily="2" charset="0"/>
              </a:rPr>
              <a:t>+</a:t>
            </a:r>
            <a:endParaRPr lang="en-US" sz="4400" b="1" dirty="0">
              <a:latin typeface="FontAwesome" pitchFamily="2" charset="0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xmlns="" id="{6D9417A8-706B-4362-85FB-C71D0EF278E3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xmlns="" id="{4AE18C0C-68EE-430E-B39D-F7C8F0969A6A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AB39C55F-F3C1-4FB4-966E-34761897B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>
            <a:cxnSpLocks/>
          </p:cNvCxnSpPr>
          <p:nvPr/>
        </p:nvCxnSpPr>
        <p:spPr>
          <a:xfrm>
            <a:off x="3135086" y="3149775"/>
            <a:ext cx="9097911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0"/>
          <p:cNvSpPr txBox="1">
            <a:spLocks/>
          </p:cNvSpPr>
          <p:nvPr/>
        </p:nvSpPr>
        <p:spPr>
          <a:xfrm>
            <a:off x="11732921" y="2290145"/>
            <a:ext cx="1714460" cy="1714464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</a:rPr>
              <a:t>Основания для отказа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04263" y="3051924"/>
            <a:ext cx="548640" cy="1431411"/>
            <a:chOff x="5572600" y="3914936"/>
            <a:chExt cx="731520" cy="1908548"/>
          </a:xfrm>
        </p:grpSpPr>
        <p:sp>
          <p:nvSpPr>
            <p:cNvPr id="44" name="Oval 43"/>
            <p:cNvSpPr/>
            <p:nvPr/>
          </p:nvSpPr>
          <p:spPr>
            <a:xfrm>
              <a:off x="5811653" y="3914936"/>
              <a:ext cx="251288" cy="25128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2025" b="1"/>
            </a:p>
          </p:txBody>
        </p:sp>
        <p:cxnSp>
          <p:nvCxnSpPr>
            <p:cNvPr id="51" name="Straight Connector 50"/>
            <p:cNvCxnSpPr>
              <a:cxnSpLocks/>
              <a:stCxn id="44" idx="4"/>
              <a:endCxn id="52" idx="0"/>
            </p:cNvCxnSpPr>
            <p:nvPr/>
          </p:nvCxnSpPr>
          <p:spPr>
            <a:xfrm>
              <a:off x="5937297" y="4166224"/>
              <a:ext cx="1063" cy="92574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 Placeholder 48"/>
            <p:cNvSpPr txBox="1">
              <a:spLocks/>
            </p:cNvSpPr>
            <p:nvPr/>
          </p:nvSpPr>
          <p:spPr>
            <a:xfrm>
              <a:off x="5572600" y="5091964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8</a:t>
              </a:r>
              <a:endParaRPr lang="en-US" sz="18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39310" y="3051924"/>
            <a:ext cx="548640" cy="3155933"/>
            <a:chOff x="7409551" y="3806296"/>
            <a:chExt cx="731520" cy="4207913"/>
          </a:xfrm>
        </p:grpSpPr>
        <p:sp>
          <p:nvSpPr>
            <p:cNvPr id="46" name="Oval 45"/>
            <p:cNvSpPr/>
            <p:nvPr/>
          </p:nvSpPr>
          <p:spPr>
            <a:xfrm>
              <a:off x="7640456" y="3806296"/>
              <a:ext cx="251288" cy="251288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2025" b="1"/>
            </a:p>
          </p:txBody>
        </p:sp>
        <p:cxnSp>
          <p:nvCxnSpPr>
            <p:cNvPr id="53" name="Straight Connector 52"/>
            <p:cNvCxnSpPr>
              <a:cxnSpLocks/>
              <a:stCxn id="46" idx="4"/>
              <a:endCxn id="54" idx="0"/>
            </p:cNvCxnSpPr>
            <p:nvPr/>
          </p:nvCxnSpPr>
          <p:spPr>
            <a:xfrm>
              <a:off x="7766100" y="4057584"/>
              <a:ext cx="9211" cy="3225104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Placeholder 48"/>
            <p:cNvSpPr txBox="1">
              <a:spLocks/>
            </p:cNvSpPr>
            <p:nvPr/>
          </p:nvSpPr>
          <p:spPr>
            <a:xfrm>
              <a:off x="7409551" y="7282689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7</a:t>
              </a:r>
              <a:endParaRPr lang="en-US" sz="18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95372" y="3051925"/>
            <a:ext cx="548640" cy="1431410"/>
            <a:chOff x="9231314" y="3914936"/>
            <a:chExt cx="731520" cy="1908546"/>
          </a:xfrm>
        </p:grpSpPr>
        <p:sp>
          <p:nvSpPr>
            <p:cNvPr id="47" name="Oval 46"/>
            <p:cNvSpPr/>
            <p:nvPr/>
          </p:nvSpPr>
          <p:spPr>
            <a:xfrm>
              <a:off x="9471429" y="3914936"/>
              <a:ext cx="251288" cy="25128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1800" b="1"/>
            </a:p>
          </p:txBody>
        </p:sp>
        <p:cxnSp>
          <p:nvCxnSpPr>
            <p:cNvPr id="55" name="Straight Connector 54"/>
            <p:cNvCxnSpPr>
              <a:cxnSpLocks/>
              <a:stCxn id="47" idx="4"/>
              <a:endCxn id="56" idx="0"/>
            </p:cNvCxnSpPr>
            <p:nvPr/>
          </p:nvCxnSpPr>
          <p:spPr>
            <a:xfrm>
              <a:off x="9597073" y="4166224"/>
              <a:ext cx="1" cy="925738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 Placeholder 48"/>
            <p:cNvSpPr txBox="1">
              <a:spLocks/>
            </p:cNvSpPr>
            <p:nvPr/>
          </p:nvSpPr>
          <p:spPr>
            <a:xfrm>
              <a:off x="9231314" y="5091962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5</a:t>
              </a:r>
              <a:endParaRPr lang="en-US" sz="18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73877" y="3051925"/>
            <a:ext cx="548640" cy="3155932"/>
            <a:chOff x="11063420" y="3806297"/>
            <a:chExt cx="731520" cy="4207912"/>
          </a:xfrm>
        </p:grpSpPr>
        <p:sp>
          <p:nvSpPr>
            <p:cNvPr id="48" name="Oval 47"/>
            <p:cNvSpPr/>
            <p:nvPr/>
          </p:nvSpPr>
          <p:spPr>
            <a:xfrm>
              <a:off x="11298059" y="3806297"/>
              <a:ext cx="251288" cy="251288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1800" b="1"/>
            </a:p>
          </p:txBody>
        </p:sp>
        <p:cxnSp>
          <p:nvCxnSpPr>
            <p:cNvPr id="57" name="Straight Connector 56"/>
            <p:cNvCxnSpPr>
              <a:cxnSpLocks/>
              <a:stCxn id="48" idx="4"/>
              <a:endCxn id="58" idx="0"/>
            </p:cNvCxnSpPr>
            <p:nvPr/>
          </p:nvCxnSpPr>
          <p:spPr>
            <a:xfrm>
              <a:off x="11423703" y="4057585"/>
              <a:ext cx="5477" cy="322510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Placeholder 48"/>
            <p:cNvSpPr txBox="1">
              <a:spLocks/>
            </p:cNvSpPr>
            <p:nvPr/>
          </p:nvSpPr>
          <p:spPr>
            <a:xfrm>
              <a:off x="11063420" y="7282689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1</a:t>
              </a:r>
              <a:endParaRPr lang="en-US" sz="18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07554" y="3051925"/>
            <a:ext cx="548640" cy="1431410"/>
            <a:chOff x="12883657" y="3914936"/>
            <a:chExt cx="731520" cy="1908546"/>
          </a:xfrm>
        </p:grpSpPr>
        <p:sp>
          <p:nvSpPr>
            <p:cNvPr id="49" name="Oval 48"/>
            <p:cNvSpPr/>
            <p:nvPr/>
          </p:nvSpPr>
          <p:spPr>
            <a:xfrm>
              <a:off x="13126862" y="3914936"/>
              <a:ext cx="251288" cy="25128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1800" b="1"/>
            </a:p>
          </p:txBody>
        </p:sp>
        <p:cxnSp>
          <p:nvCxnSpPr>
            <p:cNvPr id="59" name="Straight Connector 58"/>
            <p:cNvCxnSpPr>
              <a:cxnSpLocks/>
              <a:stCxn id="49" idx="4"/>
              <a:endCxn id="60" idx="0"/>
            </p:cNvCxnSpPr>
            <p:nvPr/>
          </p:nvCxnSpPr>
          <p:spPr>
            <a:xfrm flipH="1">
              <a:off x="13249417" y="4166224"/>
              <a:ext cx="3089" cy="925738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 Placeholder 48"/>
            <p:cNvSpPr txBox="1">
              <a:spLocks/>
            </p:cNvSpPr>
            <p:nvPr/>
          </p:nvSpPr>
          <p:spPr>
            <a:xfrm>
              <a:off x="12883657" y="5091962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1</a:t>
              </a:r>
              <a:endParaRPr lang="en-US" sz="18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33110" y="3051924"/>
            <a:ext cx="548640" cy="1439089"/>
            <a:chOff x="14711885" y="3914936"/>
            <a:chExt cx="731520" cy="1918785"/>
          </a:xfrm>
          <a:solidFill>
            <a:schemeClr val="accent1"/>
          </a:solidFill>
        </p:grpSpPr>
        <p:sp>
          <p:nvSpPr>
            <p:cNvPr id="50" name="Oval 49"/>
            <p:cNvSpPr/>
            <p:nvPr/>
          </p:nvSpPr>
          <p:spPr>
            <a:xfrm>
              <a:off x="14957835" y="3914936"/>
              <a:ext cx="251288" cy="251288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1800" b="1"/>
            </a:p>
          </p:txBody>
        </p:sp>
        <p:cxnSp>
          <p:nvCxnSpPr>
            <p:cNvPr id="61" name="Straight Connector 60"/>
            <p:cNvCxnSpPr>
              <a:cxnSpLocks/>
              <a:stCxn id="50" idx="4"/>
              <a:endCxn id="62" idx="0"/>
            </p:cNvCxnSpPr>
            <p:nvPr/>
          </p:nvCxnSpPr>
          <p:spPr>
            <a:xfrm flipH="1">
              <a:off x="15077645" y="4166224"/>
              <a:ext cx="5835" cy="935977"/>
            </a:xfrm>
            <a:prstGeom prst="line">
              <a:avLst/>
            </a:prstGeom>
            <a:grpFill/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 Placeholder 48"/>
            <p:cNvSpPr txBox="1">
              <a:spLocks/>
            </p:cNvSpPr>
            <p:nvPr/>
          </p:nvSpPr>
          <p:spPr>
            <a:xfrm>
              <a:off x="14711885" y="5102201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1</a:t>
              </a:r>
              <a:endParaRPr lang="en-US" sz="1800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СТАТИСТИКА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ВЫЕЗДЫ ОСУЖДЕННЫХ ЗА ПРЕДЕЛЫ КОЛОНИЙ</a:t>
            </a:r>
            <a:endParaRPr lang="en-US" sz="25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61"/>
          </p:nvPr>
        </p:nvSpPr>
        <p:spPr>
          <a:xfrm>
            <a:off x="2745155" y="4623136"/>
            <a:ext cx="2056755" cy="1193699"/>
          </a:xfrm>
        </p:spPr>
        <p:txBody>
          <a:bodyPr/>
          <a:lstStyle/>
          <a:p>
            <a:r>
              <a:rPr lang="ru-RU" sz="1400" dirty="0"/>
              <a:t>Неудовлетворительные условия по месту пребывания в отпуске</a:t>
            </a:r>
            <a:endParaRPr lang="en-US" sz="14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80"/>
          </p:nvPr>
        </p:nvSpPr>
        <p:spPr>
          <a:xfrm>
            <a:off x="4727829" y="6373250"/>
            <a:ext cx="1371602" cy="414018"/>
          </a:xfrm>
        </p:spPr>
        <p:txBody>
          <a:bodyPr/>
          <a:lstStyle/>
          <a:p>
            <a:r>
              <a:rPr lang="ru-RU" sz="1400" dirty="0"/>
              <a:t>Отрицательная характеристика</a:t>
            </a:r>
            <a:endParaRPr lang="en-US" sz="14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83"/>
          </p:nvPr>
        </p:nvSpPr>
        <p:spPr>
          <a:xfrm>
            <a:off x="5890923" y="4623770"/>
            <a:ext cx="1371602" cy="718128"/>
          </a:xfrm>
        </p:spPr>
        <p:txBody>
          <a:bodyPr/>
          <a:lstStyle/>
          <a:p>
            <a:r>
              <a:rPr lang="ru-RU" sz="1400" dirty="0"/>
              <a:t>Не наступил срок отпуска</a:t>
            </a:r>
            <a:endParaRPr lang="en-US" sz="140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86"/>
          </p:nvPr>
        </p:nvSpPr>
        <p:spPr>
          <a:xfrm>
            <a:off x="6567612" y="6373250"/>
            <a:ext cx="2352953" cy="414018"/>
          </a:xfrm>
        </p:spPr>
        <p:txBody>
          <a:bodyPr/>
          <a:lstStyle/>
          <a:p>
            <a:r>
              <a:rPr lang="ru-RU" sz="1400" dirty="0"/>
              <a:t>Нет ответа правоохранителей о месте пребывания в отпуске</a:t>
            </a:r>
            <a:endParaRPr lang="en-US" sz="14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89"/>
          </p:nvPr>
        </p:nvSpPr>
        <p:spPr>
          <a:xfrm>
            <a:off x="8053436" y="4628563"/>
            <a:ext cx="1659357" cy="414018"/>
          </a:xfrm>
        </p:spPr>
        <p:txBody>
          <a:bodyPr/>
          <a:lstStyle/>
          <a:p>
            <a:r>
              <a:rPr lang="ru-RU" sz="1400" dirty="0"/>
              <a:t>Осужденный до ареста находился в розыске</a:t>
            </a:r>
          </a:p>
          <a:p>
            <a:endParaRPr lang="en-US" sz="1400" dirty="0"/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92"/>
          </p:nvPr>
        </p:nvSpPr>
        <p:spPr>
          <a:xfrm>
            <a:off x="9230544" y="6373250"/>
            <a:ext cx="1371602" cy="414018"/>
          </a:xfrm>
        </p:spPr>
        <p:txBody>
          <a:bodyPr/>
          <a:lstStyle/>
          <a:p>
            <a:r>
              <a:rPr lang="ru-RU" sz="1400" dirty="0"/>
              <a:t>Действующее взыскание</a:t>
            </a:r>
          </a:p>
          <a:p>
            <a:endParaRPr lang="en-US" sz="1400" dirty="0"/>
          </a:p>
        </p:txBody>
      </p:sp>
      <p:graphicFrame>
        <p:nvGraphicFramePr>
          <p:cNvPr id="95" name="Chart 50">
            <a:extLst>
              <a:ext uri="{FF2B5EF4-FFF2-40B4-BE49-F238E27FC236}">
                <a16:creationId xmlns:a16="http://schemas.microsoft.com/office/drawing/2014/main" xmlns="" id="{B8E7780B-2B80-466D-9F8A-4DCB7712E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2621425"/>
              </p:ext>
            </p:extLst>
          </p:nvPr>
        </p:nvGraphicFramePr>
        <p:xfrm>
          <a:off x="238742" y="1640909"/>
          <a:ext cx="3372222" cy="3010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58D87E9F-6D8C-4181-BD1C-3092BC4AF940}"/>
              </a:ext>
            </a:extLst>
          </p:cNvPr>
          <p:cNvSpPr txBox="1"/>
          <p:nvPr/>
        </p:nvSpPr>
        <p:spPr>
          <a:xfrm>
            <a:off x="1216392" y="2822981"/>
            <a:ext cx="134913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</a:rPr>
              <a:t>Заявления на выезд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pSp>
        <p:nvGrpSpPr>
          <p:cNvPr id="134" name="Group 30">
            <a:extLst>
              <a:ext uri="{FF2B5EF4-FFF2-40B4-BE49-F238E27FC236}">
                <a16:creationId xmlns:a16="http://schemas.microsoft.com/office/drawing/2014/main" xmlns="" id="{282C44B6-5504-43BF-B0DE-FF64EC437402}"/>
              </a:ext>
            </a:extLst>
          </p:cNvPr>
          <p:cNvGrpSpPr/>
          <p:nvPr/>
        </p:nvGrpSpPr>
        <p:grpSpPr>
          <a:xfrm>
            <a:off x="9689635" y="3060977"/>
            <a:ext cx="548640" cy="3146880"/>
            <a:chOff x="11057659" y="3818367"/>
            <a:chExt cx="731520" cy="4195842"/>
          </a:xfrm>
        </p:grpSpPr>
        <p:sp>
          <p:nvSpPr>
            <p:cNvPr id="135" name="Oval 47">
              <a:extLst>
                <a:ext uri="{FF2B5EF4-FFF2-40B4-BE49-F238E27FC236}">
                  <a16:creationId xmlns:a16="http://schemas.microsoft.com/office/drawing/2014/main" xmlns="" id="{BB209149-A65A-40AE-81F3-1D77335B1B88}"/>
                </a:ext>
              </a:extLst>
            </p:cNvPr>
            <p:cNvSpPr/>
            <p:nvPr/>
          </p:nvSpPr>
          <p:spPr>
            <a:xfrm>
              <a:off x="11298059" y="3818367"/>
              <a:ext cx="251288" cy="251288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endParaRPr lang="en-US" sz="1800" b="1" dirty="0"/>
            </a:p>
          </p:txBody>
        </p:sp>
        <p:cxnSp>
          <p:nvCxnSpPr>
            <p:cNvPr id="136" name="Straight Connector 56">
              <a:extLst>
                <a:ext uri="{FF2B5EF4-FFF2-40B4-BE49-F238E27FC236}">
                  <a16:creationId xmlns:a16="http://schemas.microsoft.com/office/drawing/2014/main" xmlns="" id="{4BFF4C65-1707-445E-9654-00173C5BC213}"/>
                </a:ext>
              </a:extLst>
            </p:cNvPr>
            <p:cNvCxnSpPr>
              <a:cxnSpLocks/>
              <a:stCxn id="135" idx="4"/>
              <a:endCxn id="137" idx="0"/>
            </p:cNvCxnSpPr>
            <p:nvPr/>
          </p:nvCxnSpPr>
          <p:spPr>
            <a:xfrm flipH="1">
              <a:off x="11423419" y="4069655"/>
              <a:ext cx="284" cy="3213034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 Placeholder 48">
              <a:extLst>
                <a:ext uri="{FF2B5EF4-FFF2-40B4-BE49-F238E27FC236}">
                  <a16:creationId xmlns:a16="http://schemas.microsoft.com/office/drawing/2014/main" xmlns="" id="{E8410705-60B3-41AF-B430-A7EA360BAE7E}"/>
                </a:ext>
              </a:extLst>
            </p:cNvPr>
            <p:cNvSpPr txBox="1">
              <a:spLocks/>
            </p:cNvSpPr>
            <p:nvPr/>
          </p:nvSpPr>
          <p:spPr>
            <a:xfrm>
              <a:off x="11057659" y="7282689"/>
              <a:ext cx="731520" cy="731520"/>
            </a:xfrm>
            <a:prstGeom prst="ellipse">
              <a:avLst/>
            </a:prstGeom>
            <a:solidFill>
              <a:schemeClr val="tx1"/>
            </a:solidFill>
          </p:spPr>
          <p:txBody>
            <a:bodyPr lIns="0" tIns="0" rIns="0" bIns="7200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/>
                <a:t>1</a:t>
              </a:r>
              <a:endParaRPr lang="en-US" sz="1800" dirty="0"/>
            </a:p>
          </p:txBody>
        </p:sp>
      </p:grpSp>
      <p:sp>
        <p:nvSpPr>
          <p:cNvPr id="150" name="Text Placeholder 92">
            <a:extLst>
              <a:ext uri="{FF2B5EF4-FFF2-40B4-BE49-F238E27FC236}">
                <a16:creationId xmlns:a16="http://schemas.microsoft.com/office/drawing/2014/main" xmlns="" id="{684B8466-C5FA-4E44-B78D-57B2E6616B97}"/>
              </a:ext>
            </a:extLst>
          </p:cNvPr>
          <p:cNvSpPr txBox="1">
            <a:spLocks/>
          </p:cNvSpPr>
          <p:nvPr/>
        </p:nvSpPr>
        <p:spPr>
          <a:xfrm>
            <a:off x="10227846" y="4617956"/>
            <a:ext cx="1574113" cy="4140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Большой неотбытый срок</a:t>
            </a:r>
          </a:p>
          <a:p>
            <a:endParaRPr lang="ru-RU" sz="1400" dirty="0"/>
          </a:p>
          <a:p>
            <a:endParaRPr lang="en-US" sz="1400" dirty="0"/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xmlns="" id="{D3D889A1-16B9-45BB-A6EB-24600EB2D277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 dirty="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xmlns="" id="{51A917C9-7968-4978-8A17-FE9682CA98CB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490246A8-43BF-4C90-BB01-B2E8D0E34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grpSp>
        <p:nvGrpSpPr>
          <p:cNvPr id="98" name="Группа 97">
            <a:extLst>
              <a:ext uri="{FF2B5EF4-FFF2-40B4-BE49-F238E27FC236}">
                <a16:creationId xmlns:a16="http://schemas.microsoft.com/office/drawing/2014/main" xmlns="" id="{7B6E4FB2-A20F-43E6-A43D-7B75EEF6DBB5}"/>
              </a:ext>
            </a:extLst>
          </p:cNvPr>
          <p:cNvGrpSpPr/>
          <p:nvPr/>
        </p:nvGrpSpPr>
        <p:grpSpPr>
          <a:xfrm>
            <a:off x="2094013" y="7909307"/>
            <a:ext cx="2806427" cy="1352415"/>
            <a:chOff x="2094013" y="7474742"/>
            <a:chExt cx="2806427" cy="1352415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99" name="Text Placeholder 4">
              <a:extLst>
                <a:ext uri="{FF2B5EF4-FFF2-40B4-BE49-F238E27FC236}">
                  <a16:creationId xmlns:a16="http://schemas.microsoft.com/office/drawing/2014/main" xmlns="" id="{5B3ACAD0-8E89-49B7-BD0A-1AA5CB996C6A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953231"/>
              <a:ext cx="2806427" cy="8739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Эти основания не основаны на законах, а потому не допустимы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00" name="Text Placeholder 5">
              <a:extLst>
                <a:ext uri="{FF2B5EF4-FFF2-40B4-BE49-F238E27FC236}">
                  <a16:creationId xmlns:a16="http://schemas.microsoft.com/office/drawing/2014/main" xmlns="" id="{2653C97E-24CD-497B-B0CF-2BA5939D6357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474742"/>
              <a:ext cx="2806427" cy="4784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1" name="Text Placeholder 8">
            <a:extLst>
              <a:ext uri="{FF2B5EF4-FFF2-40B4-BE49-F238E27FC236}">
                <a16:creationId xmlns:a16="http://schemas.microsoft.com/office/drawing/2014/main" xmlns="" id="{BAA76C70-66E4-489B-B479-AE268DC47E58}"/>
              </a:ext>
            </a:extLst>
          </p:cNvPr>
          <p:cNvSpPr txBox="1">
            <a:spLocks/>
          </p:cNvSpPr>
          <p:nvPr/>
        </p:nvSpPr>
        <p:spPr>
          <a:xfrm>
            <a:off x="1264186" y="7909794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2C8B6FBC-D0A3-4C43-89CA-3977A29E4579}"/>
              </a:ext>
            </a:extLst>
          </p:cNvPr>
          <p:cNvGrpSpPr/>
          <p:nvPr/>
        </p:nvGrpSpPr>
        <p:grpSpPr>
          <a:xfrm>
            <a:off x="5867101" y="7917191"/>
            <a:ext cx="2806427" cy="1351928"/>
            <a:chOff x="5867101" y="7482626"/>
            <a:chExt cx="2806427" cy="1351928"/>
          </a:xfrm>
          <a:solidFill>
            <a:schemeClr val="accent1"/>
          </a:solidFill>
        </p:grpSpPr>
        <p:sp>
          <p:nvSpPr>
            <p:cNvPr id="103" name="Text Placeholder 4">
              <a:extLst>
                <a:ext uri="{FF2B5EF4-FFF2-40B4-BE49-F238E27FC236}">
                  <a16:creationId xmlns:a16="http://schemas.microsoft.com/office/drawing/2014/main" xmlns="" id="{EF723D67-ADA1-47E3-B778-3A1CF31E1CE3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960627"/>
              <a:ext cx="2806427" cy="873927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В сравнении с 2019 годом число выездов увеличилось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04" name="Text Placeholder 5">
              <a:extLst>
                <a:ext uri="{FF2B5EF4-FFF2-40B4-BE49-F238E27FC236}">
                  <a16:creationId xmlns:a16="http://schemas.microsoft.com/office/drawing/2014/main" xmlns="" id="{8524019F-04F4-4DC8-94B3-725698254F0F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482626"/>
              <a:ext cx="2806427" cy="47800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Положительный момент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" name="Text Placeholder 8">
            <a:extLst>
              <a:ext uri="{FF2B5EF4-FFF2-40B4-BE49-F238E27FC236}">
                <a16:creationId xmlns:a16="http://schemas.microsoft.com/office/drawing/2014/main" xmlns="" id="{D8FDF23B-B64C-43FB-887E-C65FA7FB3C53}"/>
              </a:ext>
            </a:extLst>
          </p:cNvPr>
          <p:cNvSpPr txBox="1">
            <a:spLocks/>
          </p:cNvSpPr>
          <p:nvPr/>
        </p:nvSpPr>
        <p:spPr>
          <a:xfrm>
            <a:off x="5037274" y="7917191"/>
            <a:ext cx="829826" cy="1351929"/>
          </a:xfrm>
          <a:prstGeom prst="rect">
            <a:avLst/>
          </a:prstGeom>
          <a:solidFill>
            <a:schemeClr val="accent2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ru-RU" sz="4500" b="1" dirty="0">
                <a:solidFill>
                  <a:schemeClr val="bg1"/>
                </a:solidFill>
                <a:latin typeface="FontAwesome" pitchFamily="2" charset="0"/>
              </a:rPr>
              <a:t>+</a:t>
            </a:r>
            <a:endParaRPr lang="en-US" sz="45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xmlns="" id="{08F08117-68C4-42FF-85C1-3BCFE9B73513}"/>
              </a:ext>
            </a:extLst>
          </p:cNvPr>
          <p:cNvGrpSpPr/>
          <p:nvPr/>
        </p:nvGrpSpPr>
        <p:grpSpPr>
          <a:xfrm>
            <a:off x="9647355" y="7909307"/>
            <a:ext cx="2806427" cy="1351928"/>
            <a:chOff x="9647355" y="7474742"/>
            <a:chExt cx="2806427" cy="1351928"/>
          </a:xfrm>
          <a:solidFill>
            <a:schemeClr val="accent2"/>
          </a:solidFill>
        </p:grpSpPr>
        <p:sp>
          <p:nvSpPr>
            <p:cNvPr id="107" name="Text Placeholder 4">
              <a:extLst>
                <a:ext uri="{FF2B5EF4-FFF2-40B4-BE49-F238E27FC236}">
                  <a16:creationId xmlns:a16="http://schemas.microsoft.com/office/drawing/2014/main" xmlns="" id="{EF1DC874-C6B7-48BE-A331-A50329170D7D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952743"/>
              <a:ext cx="2806427" cy="873927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«Безотказность» достигается согласованием отпуска заранее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08" name="Text Placeholder 5">
              <a:extLst>
                <a:ext uri="{FF2B5EF4-FFF2-40B4-BE49-F238E27FC236}">
                  <a16:creationId xmlns:a16="http://schemas.microsoft.com/office/drawing/2014/main" xmlns="" id="{90296A01-3501-45ED-8DA9-49B441040478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474742"/>
              <a:ext cx="2806427" cy="47800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9" name="Text Placeholder 8">
            <a:extLst>
              <a:ext uri="{FF2B5EF4-FFF2-40B4-BE49-F238E27FC236}">
                <a16:creationId xmlns:a16="http://schemas.microsoft.com/office/drawing/2014/main" xmlns="" id="{C169E24C-8530-4BC7-963B-3D245B025BEB}"/>
              </a:ext>
            </a:extLst>
          </p:cNvPr>
          <p:cNvSpPr txBox="1">
            <a:spLocks/>
          </p:cNvSpPr>
          <p:nvPr/>
        </p:nvSpPr>
        <p:spPr>
          <a:xfrm>
            <a:off x="8817528" y="7909307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99CF08A-6E51-4C93-B367-F0B0FD5DD370}"/>
              </a:ext>
            </a:extLst>
          </p:cNvPr>
          <p:cNvGrpSpPr/>
          <p:nvPr/>
        </p:nvGrpSpPr>
        <p:grpSpPr>
          <a:xfrm>
            <a:off x="457551" y="4673249"/>
            <a:ext cx="1883723" cy="369332"/>
            <a:chOff x="610270" y="5150729"/>
            <a:chExt cx="1883723" cy="3693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8B521F3-BD7D-4F1B-A222-7DECFACC3AB7}"/>
                </a:ext>
              </a:extLst>
            </p:cNvPr>
            <p:cNvSpPr txBox="1"/>
            <p:nvPr/>
          </p:nvSpPr>
          <p:spPr>
            <a:xfrm>
              <a:off x="1027326" y="5150729"/>
              <a:ext cx="146666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tx2"/>
                  </a:solidFill>
                </a:rPr>
                <a:t>Разрешено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  <p:sp>
          <p:nvSpPr>
            <p:cNvPr id="74" name="Rectangle 45">
              <a:extLst>
                <a:ext uri="{FF2B5EF4-FFF2-40B4-BE49-F238E27FC236}">
                  <a16:creationId xmlns:a16="http://schemas.microsoft.com/office/drawing/2014/main" xmlns="" id="{692BB3A0-20C6-4154-8C04-187F029E8416}"/>
                </a:ext>
              </a:extLst>
            </p:cNvPr>
            <p:cNvSpPr/>
            <p:nvPr/>
          </p:nvSpPr>
          <p:spPr>
            <a:xfrm>
              <a:off x="610270" y="5180487"/>
              <a:ext cx="322823" cy="3228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6DC4C29D-B325-4BD4-AE6B-0ABBA96138EC}"/>
              </a:ext>
            </a:extLst>
          </p:cNvPr>
          <p:cNvGrpSpPr/>
          <p:nvPr/>
        </p:nvGrpSpPr>
        <p:grpSpPr>
          <a:xfrm>
            <a:off x="457551" y="5319165"/>
            <a:ext cx="1791799" cy="369332"/>
            <a:chOff x="610270" y="5150729"/>
            <a:chExt cx="1791799" cy="369332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661FEE39-91C5-4709-AC96-C4EAE7DE3D04}"/>
                </a:ext>
              </a:extLst>
            </p:cNvPr>
            <p:cNvSpPr txBox="1"/>
            <p:nvPr/>
          </p:nvSpPr>
          <p:spPr>
            <a:xfrm>
              <a:off x="935402" y="5150729"/>
              <a:ext cx="146666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tx2"/>
                  </a:solidFill>
                </a:rPr>
                <a:t>Отказано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  <p:sp>
          <p:nvSpPr>
            <p:cNvPr id="77" name="Rectangle 45">
              <a:extLst>
                <a:ext uri="{FF2B5EF4-FFF2-40B4-BE49-F238E27FC236}">
                  <a16:creationId xmlns:a16="http://schemas.microsoft.com/office/drawing/2014/main" xmlns="" id="{B80FA430-E06D-4429-8E3F-9357B403DDBF}"/>
                </a:ext>
              </a:extLst>
            </p:cNvPr>
            <p:cNvSpPr/>
            <p:nvPr/>
          </p:nvSpPr>
          <p:spPr>
            <a:xfrm>
              <a:off x="610270" y="5180487"/>
              <a:ext cx="322823" cy="3228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0578024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build="p"/>
      <p:bldP spid="19" grpId="0" build="p"/>
      <p:bldP spid="22" grpId="0" build="p"/>
      <p:bldP spid="25" grpId="0" build="p"/>
      <p:bldP spid="28" grpId="0" build="p"/>
      <p:bldP spid="93" grpId="0" build="p"/>
      <p:bldGraphic spid="95" grpId="0">
        <p:bldAsOne/>
      </p:bldGraphic>
      <p:bldP spid="96" grpId="0"/>
      <p:bldP spid="150" grpId="0" build="p"/>
      <p:bldP spid="101" grpId="0" animBg="1"/>
      <p:bldP spid="105" grpId="0" animBg="1"/>
      <p:bldP spid="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ПО СЕМЕЙНЫМ ОБСТОЯТЕЛЬСТВАМ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ВЫЕЗДЫ ОСУЖДЕННЫХ ЗА ПРЕДЕЛЫ КОЛОНИЙ</a:t>
            </a:r>
            <a:endParaRPr lang="en-US" sz="25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80325" y="3528726"/>
            <a:ext cx="5622011" cy="1187873"/>
            <a:chOff x="776377" y="2784733"/>
            <a:chExt cx="5087296" cy="1074892"/>
          </a:xfrm>
        </p:grpSpPr>
        <p:sp>
          <p:nvSpPr>
            <p:cNvPr id="110" name="Rounded Rectangle 109"/>
            <p:cNvSpPr>
              <a:spLocks noChangeAspect="1"/>
            </p:cNvSpPr>
            <p:nvPr/>
          </p:nvSpPr>
          <p:spPr>
            <a:xfrm>
              <a:off x="5144473" y="2889829"/>
              <a:ext cx="719200" cy="71920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27</a:t>
              </a:r>
              <a:endParaRPr lang="en-A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626572" y="2784733"/>
              <a:ext cx="2901006" cy="250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ru-RU" sz="1800" dirty="0">
                  <a:solidFill>
                    <a:schemeClr val="accent6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Всего запросов</a:t>
              </a:r>
              <a:endParaRPr lang="en-AU" sz="1800" dirty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12" name="Text Placeholder 32"/>
            <p:cNvSpPr txBox="1">
              <a:spLocks/>
            </p:cNvSpPr>
            <p:nvPr/>
          </p:nvSpPr>
          <p:spPr>
            <a:xfrm>
              <a:off x="776377" y="3137315"/>
              <a:ext cx="3751202" cy="72231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50000"/>
                </a:lnSpc>
                <a:buNone/>
              </a:pPr>
              <a:r>
                <a:rPr lang="ru-RU" sz="1400" dirty="0">
                  <a:solidFill>
                    <a:schemeClr val="tx2"/>
                  </a:solidFill>
                  <a:latin typeface="+mn-lt"/>
                </a:rPr>
                <a:t>Такой отпуск осужденный может получить, если дома произошла сложная ситуация</a:t>
              </a:r>
              <a:endParaRPr lang="en-US" sz="1400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151" y="4845990"/>
            <a:ext cx="5002186" cy="1187871"/>
            <a:chOff x="1337250" y="4541095"/>
            <a:chExt cx="4526423" cy="1074892"/>
          </a:xfrm>
        </p:grpSpPr>
        <p:sp>
          <p:nvSpPr>
            <p:cNvPr id="113" name="Rounded Rectangle 112"/>
            <p:cNvSpPr>
              <a:spLocks noChangeAspect="1"/>
            </p:cNvSpPr>
            <p:nvPr/>
          </p:nvSpPr>
          <p:spPr>
            <a:xfrm>
              <a:off x="5144473" y="4646191"/>
              <a:ext cx="719200" cy="71920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2000" bIns="0" rtlCol="0" anchor="ctr"/>
            <a:lstStyle/>
            <a:p>
              <a:pPr lvl="0" algn="ctr"/>
              <a:r>
                <a:rPr lang="en-AU" sz="2000" b="1" dirty="0">
                  <a:solidFill>
                    <a:srgbClr val="FFFFFF"/>
                  </a:solidFill>
                </a:rPr>
                <a:t></a:t>
              </a:r>
              <a:r>
                <a:rPr lang="ru-RU" sz="2000" b="1" dirty="0">
                  <a:solidFill>
                    <a:srgbClr val="FFFFFF"/>
                  </a:solidFill>
                </a:rPr>
                <a:t>18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626572" y="4541095"/>
              <a:ext cx="2901006" cy="250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ru-RU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Удовлетворены</a:t>
              </a:r>
              <a:endParaRPr lang="en-A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15" name="Text Placeholder 32"/>
            <p:cNvSpPr txBox="1">
              <a:spLocks/>
            </p:cNvSpPr>
            <p:nvPr/>
          </p:nvSpPr>
          <p:spPr>
            <a:xfrm>
              <a:off x="1337250" y="4893677"/>
              <a:ext cx="3190329" cy="72231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50000"/>
                </a:lnSpc>
                <a:buNone/>
              </a:pPr>
              <a:r>
                <a:rPr lang="ru-RU" sz="1400" dirty="0">
                  <a:solidFill>
                    <a:schemeClr val="tx2"/>
                  </a:solidFill>
                  <a:latin typeface="+mn-lt"/>
                </a:rPr>
                <a:t>Смерть родственника, необходимость восстанавливать хозяйство</a:t>
              </a:r>
              <a:endParaRPr lang="en-US" sz="1400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602" y="6163270"/>
            <a:ext cx="5211736" cy="1187875"/>
            <a:chOff x="1147631" y="6297456"/>
            <a:chExt cx="4716042" cy="1074894"/>
          </a:xfrm>
        </p:grpSpPr>
        <p:sp>
          <p:nvSpPr>
            <p:cNvPr id="116" name="Rounded Rectangle 115"/>
            <p:cNvSpPr>
              <a:spLocks noChangeAspect="1"/>
            </p:cNvSpPr>
            <p:nvPr/>
          </p:nvSpPr>
          <p:spPr>
            <a:xfrm>
              <a:off x="5144473" y="6402554"/>
              <a:ext cx="719200" cy="71920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</a:rPr>
                <a:t></a:t>
              </a:r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626572" y="6297456"/>
              <a:ext cx="2901006" cy="2506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ru-RU" sz="1800" dirty="0">
                  <a:solidFill>
                    <a:schemeClr val="accent4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Отказов</a:t>
              </a:r>
              <a:endParaRPr lang="en-AU" sz="1800" dirty="0">
                <a:solidFill>
                  <a:schemeClr val="accent4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18" name="Text Placeholder 32"/>
            <p:cNvSpPr txBox="1">
              <a:spLocks/>
            </p:cNvSpPr>
            <p:nvPr/>
          </p:nvSpPr>
          <p:spPr>
            <a:xfrm>
              <a:off x="1147631" y="6650040"/>
              <a:ext cx="3379949" cy="72231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50000"/>
                </a:lnSpc>
                <a:buNone/>
              </a:pPr>
              <a:r>
                <a:rPr lang="ru-RU" sz="1400" dirty="0">
                  <a:solidFill>
                    <a:schemeClr val="tx2"/>
                  </a:solidFill>
                  <a:latin typeface="+mn-lt"/>
                </a:rPr>
                <a:t>Отсутствие документов о причине выезда, подозрения на рецидив и нарушение внутреннего распорядка</a:t>
              </a:r>
              <a:endParaRPr lang="en-US" sz="140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50" name="Text Placeholder 6">
            <a:extLst>
              <a:ext uri="{FF2B5EF4-FFF2-40B4-BE49-F238E27FC236}">
                <a16:creationId xmlns:a16="http://schemas.microsoft.com/office/drawing/2014/main" xmlns="" id="{56114E6B-9A6E-47CA-9564-C5F65D008753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 dirty="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3" name="Freeform 140">
            <a:extLst>
              <a:ext uri="{FF2B5EF4-FFF2-40B4-BE49-F238E27FC236}">
                <a16:creationId xmlns:a16="http://schemas.microsoft.com/office/drawing/2014/main" xmlns="" id="{674D9BC8-494B-4044-9FFE-D451F27BFEAE}"/>
              </a:ext>
            </a:extLst>
          </p:cNvPr>
          <p:cNvSpPr>
            <a:spLocks noEditPoints="1"/>
          </p:cNvSpPr>
          <p:nvPr/>
        </p:nvSpPr>
        <p:spPr bwMode="auto">
          <a:xfrm>
            <a:off x="8428000" y="4586824"/>
            <a:ext cx="2659913" cy="2324449"/>
          </a:xfrm>
          <a:custGeom>
            <a:avLst/>
            <a:gdLst>
              <a:gd name="T0" fmla="*/ 47 w 47"/>
              <a:gd name="T1" fmla="*/ 41 h 41"/>
              <a:gd name="T2" fmla="*/ 46 w 47"/>
              <a:gd name="T3" fmla="*/ 31 h 41"/>
              <a:gd name="T4" fmla="*/ 40 w 47"/>
              <a:gd name="T5" fmla="*/ 27 h 41"/>
              <a:gd name="T6" fmla="*/ 35 w 47"/>
              <a:gd name="T7" fmla="*/ 22 h 41"/>
              <a:gd name="T8" fmla="*/ 37 w 47"/>
              <a:gd name="T9" fmla="*/ 18 h 41"/>
              <a:gd name="T10" fmla="*/ 38 w 47"/>
              <a:gd name="T11" fmla="*/ 15 h 41"/>
              <a:gd name="T12" fmla="*/ 38 w 47"/>
              <a:gd name="T13" fmla="*/ 14 h 41"/>
              <a:gd name="T14" fmla="*/ 38 w 47"/>
              <a:gd name="T15" fmla="*/ 11 h 41"/>
              <a:gd name="T16" fmla="*/ 32 w 47"/>
              <a:gd name="T17" fmla="*/ 5 h 41"/>
              <a:gd name="T18" fmla="*/ 27 w 47"/>
              <a:gd name="T19" fmla="*/ 11 h 41"/>
              <a:gd name="T20" fmla="*/ 27 w 47"/>
              <a:gd name="T21" fmla="*/ 14 h 41"/>
              <a:gd name="T22" fmla="*/ 27 w 47"/>
              <a:gd name="T23" fmla="*/ 15 h 41"/>
              <a:gd name="T24" fmla="*/ 28 w 47"/>
              <a:gd name="T25" fmla="*/ 18 h 41"/>
              <a:gd name="T26" fmla="*/ 30 w 47"/>
              <a:gd name="T27" fmla="*/ 22 h 41"/>
              <a:gd name="T28" fmla="*/ 28 w 47"/>
              <a:gd name="T29" fmla="*/ 26 h 41"/>
              <a:gd name="T30" fmla="*/ 36 w 47"/>
              <a:gd name="T31" fmla="*/ 34 h 41"/>
              <a:gd name="T32" fmla="*/ 36 w 47"/>
              <a:gd name="T33" fmla="*/ 41 h 41"/>
              <a:gd name="T34" fmla="*/ 47 w 47"/>
              <a:gd name="T35" fmla="*/ 41 h 41"/>
              <a:gd name="T36" fmla="*/ 24 w 47"/>
              <a:gd name="T37" fmla="*/ 29 h 41"/>
              <a:gd name="T38" fmla="*/ 18 w 47"/>
              <a:gd name="T39" fmla="*/ 21 h 41"/>
              <a:gd name="T40" fmla="*/ 20 w 47"/>
              <a:gd name="T41" fmla="*/ 16 h 41"/>
              <a:gd name="T42" fmla="*/ 22 w 47"/>
              <a:gd name="T43" fmla="*/ 13 h 41"/>
              <a:gd name="T44" fmla="*/ 21 w 47"/>
              <a:gd name="T45" fmla="*/ 11 h 41"/>
              <a:gd name="T46" fmla="*/ 21 w 47"/>
              <a:gd name="T47" fmla="*/ 7 h 41"/>
              <a:gd name="T48" fmla="*/ 14 w 47"/>
              <a:gd name="T49" fmla="*/ 0 h 41"/>
              <a:gd name="T50" fmla="*/ 6 w 47"/>
              <a:gd name="T51" fmla="*/ 7 h 41"/>
              <a:gd name="T52" fmla="*/ 7 w 47"/>
              <a:gd name="T53" fmla="*/ 11 h 41"/>
              <a:gd name="T54" fmla="*/ 6 w 47"/>
              <a:gd name="T55" fmla="*/ 13 h 41"/>
              <a:gd name="T56" fmla="*/ 8 w 47"/>
              <a:gd name="T57" fmla="*/ 16 h 41"/>
              <a:gd name="T58" fmla="*/ 10 w 47"/>
              <a:gd name="T59" fmla="*/ 21 h 41"/>
              <a:gd name="T60" fmla="*/ 4 w 47"/>
              <a:gd name="T61" fmla="*/ 29 h 41"/>
              <a:gd name="T62" fmla="*/ 0 w 47"/>
              <a:gd name="T63" fmla="*/ 32 h 41"/>
              <a:gd name="T64" fmla="*/ 0 w 47"/>
              <a:gd name="T65" fmla="*/ 41 h 41"/>
              <a:gd name="T66" fmla="*/ 32 w 47"/>
              <a:gd name="T67" fmla="*/ 41 h 41"/>
              <a:gd name="T68" fmla="*/ 32 w 47"/>
              <a:gd name="T69" fmla="*/ 34 h 41"/>
              <a:gd name="T70" fmla="*/ 24 w 47"/>
              <a:gd name="T71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" h="41">
                <a:moveTo>
                  <a:pt x="47" y="41"/>
                </a:moveTo>
                <a:cubicBezTo>
                  <a:pt x="47" y="41"/>
                  <a:pt x="47" y="32"/>
                  <a:pt x="46" y="31"/>
                </a:cubicBezTo>
                <a:cubicBezTo>
                  <a:pt x="45" y="30"/>
                  <a:pt x="43" y="29"/>
                  <a:pt x="40" y="27"/>
                </a:cubicBezTo>
                <a:cubicBezTo>
                  <a:pt x="37" y="26"/>
                  <a:pt x="35" y="25"/>
                  <a:pt x="35" y="22"/>
                </a:cubicBezTo>
                <a:cubicBezTo>
                  <a:pt x="35" y="20"/>
                  <a:pt x="36" y="21"/>
                  <a:pt x="37" y="18"/>
                </a:cubicBezTo>
                <a:cubicBezTo>
                  <a:pt x="37" y="17"/>
                  <a:pt x="38" y="18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2"/>
                  <a:pt x="38" y="11"/>
                </a:cubicBezTo>
                <a:cubicBezTo>
                  <a:pt x="38" y="9"/>
                  <a:pt x="37" y="5"/>
                  <a:pt x="32" y="5"/>
                </a:cubicBezTo>
                <a:cubicBezTo>
                  <a:pt x="28" y="5"/>
                  <a:pt x="27" y="9"/>
                  <a:pt x="27" y="11"/>
                </a:cubicBezTo>
                <a:cubicBezTo>
                  <a:pt x="27" y="12"/>
                  <a:pt x="27" y="14"/>
                  <a:pt x="27" y="14"/>
                </a:cubicBezTo>
                <a:cubicBezTo>
                  <a:pt x="27" y="14"/>
                  <a:pt x="27" y="14"/>
                  <a:pt x="27" y="15"/>
                </a:cubicBezTo>
                <a:cubicBezTo>
                  <a:pt x="27" y="18"/>
                  <a:pt x="28" y="17"/>
                  <a:pt x="28" y="18"/>
                </a:cubicBezTo>
                <a:cubicBezTo>
                  <a:pt x="29" y="21"/>
                  <a:pt x="30" y="20"/>
                  <a:pt x="30" y="22"/>
                </a:cubicBezTo>
                <a:cubicBezTo>
                  <a:pt x="30" y="24"/>
                  <a:pt x="29" y="25"/>
                  <a:pt x="28" y="26"/>
                </a:cubicBezTo>
                <a:cubicBezTo>
                  <a:pt x="35" y="30"/>
                  <a:pt x="36" y="30"/>
                  <a:pt x="36" y="34"/>
                </a:cubicBezTo>
                <a:cubicBezTo>
                  <a:pt x="36" y="41"/>
                  <a:pt x="36" y="41"/>
                  <a:pt x="36" y="41"/>
                </a:cubicBezTo>
                <a:lnTo>
                  <a:pt x="47" y="41"/>
                </a:lnTo>
                <a:close/>
                <a:moveTo>
                  <a:pt x="24" y="29"/>
                </a:moveTo>
                <a:cubicBezTo>
                  <a:pt x="19" y="27"/>
                  <a:pt x="18" y="25"/>
                  <a:pt x="18" y="21"/>
                </a:cubicBezTo>
                <a:cubicBezTo>
                  <a:pt x="18" y="19"/>
                  <a:pt x="19" y="20"/>
                  <a:pt x="20" y="16"/>
                </a:cubicBezTo>
                <a:cubicBezTo>
                  <a:pt x="20" y="15"/>
                  <a:pt x="21" y="16"/>
                  <a:pt x="22" y="13"/>
                </a:cubicBezTo>
                <a:cubicBezTo>
                  <a:pt x="22" y="11"/>
                  <a:pt x="21" y="11"/>
                  <a:pt x="21" y="11"/>
                </a:cubicBezTo>
                <a:cubicBezTo>
                  <a:pt x="21" y="11"/>
                  <a:pt x="21" y="9"/>
                  <a:pt x="21" y="7"/>
                </a:cubicBezTo>
                <a:cubicBezTo>
                  <a:pt x="22" y="5"/>
                  <a:pt x="20" y="0"/>
                  <a:pt x="14" y="0"/>
                </a:cubicBezTo>
                <a:cubicBezTo>
                  <a:pt x="7" y="0"/>
                  <a:pt x="6" y="5"/>
                  <a:pt x="6" y="7"/>
                </a:cubicBezTo>
                <a:cubicBezTo>
                  <a:pt x="7" y="9"/>
                  <a:pt x="7" y="11"/>
                  <a:pt x="7" y="11"/>
                </a:cubicBezTo>
                <a:cubicBezTo>
                  <a:pt x="7" y="11"/>
                  <a:pt x="6" y="11"/>
                  <a:pt x="6" y="13"/>
                </a:cubicBezTo>
                <a:cubicBezTo>
                  <a:pt x="6" y="16"/>
                  <a:pt x="8" y="15"/>
                  <a:pt x="8" y="16"/>
                </a:cubicBezTo>
                <a:cubicBezTo>
                  <a:pt x="9" y="20"/>
                  <a:pt x="10" y="19"/>
                  <a:pt x="10" y="21"/>
                </a:cubicBezTo>
                <a:cubicBezTo>
                  <a:pt x="10" y="25"/>
                  <a:pt x="8" y="27"/>
                  <a:pt x="4" y="29"/>
                </a:cubicBezTo>
                <a:cubicBezTo>
                  <a:pt x="2" y="29"/>
                  <a:pt x="0" y="30"/>
                  <a:pt x="0" y="32"/>
                </a:cubicBezTo>
                <a:cubicBezTo>
                  <a:pt x="0" y="41"/>
                  <a:pt x="0" y="41"/>
                  <a:pt x="0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36"/>
                  <a:pt x="32" y="34"/>
                </a:cubicBezTo>
                <a:cubicBezTo>
                  <a:pt x="32" y="32"/>
                  <a:pt x="29" y="31"/>
                  <a:pt x="24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xmlns="" id="{96A2763F-61E0-4662-8C0D-C5AB16769AE1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E3E54CE1-8D8A-4098-9371-70B9C75EB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sp>
        <p:nvSpPr>
          <p:cNvPr id="18" name="Круг: прозрачная заливка 17">
            <a:extLst>
              <a:ext uri="{FF2B5EF4-FFF2-40B4-BE49-F238E27FC236}">
                <a16:creationId xmlns:a16="http://schemas.microsoft.com/office/drawing/2014/main" xmlns="" id="{92C50AD3-6D2E-4D21-95D6-EF8F01F0ABDF}"/>
              </a:ext>
            </a:extLst>
          </p:cNvPr>
          <p:cNvSpPr/>
          <p:nvPr/>
        </p:nvSpPr>
        <p:spPr>
          <a:xfrm>
            <a:off x="7585814" y="3270819"/>
            <a:ext cx="4344290" cy="4359046"/>
          </a:xfrm>
          <a:prstGeom prst="donut">
            <a:avLst>
              <a:gd name="adj" fmla="val 166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85813" y="3285574"/>
            <a:ext cx="4344290" cy="4344290"/>
            <a:chOff x="7409944" y="3237994"/>
            <a:chExt cx="3468112" cy="3468112"/>
          </a:xfrm>
        </p:grpSpPr>
        <p:sp>
          <p:nvSpPr>
            <p:cNvPr id="31" name="Donut 30"/>
            <p:cNvSpPr/>
            <p:nvPr/>
          </p:nvSpPr>
          <p:spPr>
            <a:xfrm>
              <a:off x="7848609" y="3676658"/>
              <a:ext cx="2596265" cy="2596265"/>
            </a:xfrm>
            <a:prstGeom prst="donut">
              <a:avLst>
                <a:gd name="adj" fmla="val 522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30">
                <a:solidFill>
                  <a:schemeClr val="tx1"/>
                </a:solidFill>
              </a:endParaRPr>
            </a:p>
          </p:txBody>
        </p:sp>
        <p:sp>
          <p:nvSpPr>
            <p:cNvPr id="34" name="Donut 33"/>
            <p:cNvSpPr/>
            <p:nvPr/>
          </p:nvSpPr>
          <p:spPr>
            <a:xfrm>
              <a:off x="7637929" y="3465977"/>
              <a:ext cx="3017624" cy="3017624"/>
            </a:xfrm>
            <a:prstGeom prst="donut">
              <a:avLst>
                <a:gd name="adj" fmla="val 43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30">
                <a:solidFill>
                  <a:schemeClr val="tx1"/>
                </a:solidFill>
              </a:endParaRPr>
            </a:p>
          </p:txBody>
        </p:sp>
        <p:sp>
          <p:nvSpPr>
            <p:cNvPr id="48" name="Donut 47"/>
            <p:cNvSpPr/>
            <p:nvPr/>
          </p:nvSpPr>
          <p:spPr>
            <a:xfrm>
              <a:off x="7409944" y="3237994"/>
              <a:ext cx="3468112" cy="3468112"/>
            </a:xfrm>
            <a:prstGeom prst="donut">
              <a:avLst>
                <a:gd name="adj" fmla="val 362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30">
                <a:solidFill>
                  <a:schemeClr val="tx1"/>
                </a:solidFill>
              </a:endParaRPr>
            </a:p>
          </p:txBody>
        </p:sp>
      </p:grpSp>
      <p:sp>
        <p:nvSpPr>
          <p:cNvPr id="35" name="Block Arc 34"/>
          <p:cNvSpPr/>
          <p:nvPr/>
        </p:nvSpPr>
        <p:spPr>
          <a:xfrm rot="1203903" flipH="1">
            <a:off x="7867962" y="3567723"/>
            <a:ext cx="3779991" cy="3779991"/>
          </a:xfrm>
          <a:prstGeom prst="blockArc">
            <a:avLst>
              <a:gd name="adj1" fmla="val 21546176"/>
              <a:gd name="adj2" fmla="val 16202892"/>
              <a:gd name="adj3" fmla="val 4205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0">
              <a:solidFill>
                <a:schemeClr val="tx1"/>
              </a:solidFill>
            </a:endParaRPr>
          </a:p>
        </p:txBody>
      </p:sp>
      <p:sp>
        <p:nvSpPr>
          <p:cNvPr id="36" name="Block Arc 35"/>
          <p:cNvSpPr/>
          <p:nvPr/>
        </p:nvSpPr>
        <p:spPr>
          <a:xfrm rot="1203903" flipH="1">
            <a:off x="8131867" y="3831628"/>
            <a:ext cx="3252181" cy="3252181"/>
          </a:xfrm>
          <a:prstGeom prst="blockArc">
            <a:avLst>
              <a:gd name="adj1" fmla="val 5362154"/>
              <a:gd name="adj2" fmla="val 16202949"/>
              <a:gd name="adj3" fmla="val 508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0">
              <a:solidFill>
                <a:schemeClr val="tx1"/>
              </a:solidFill>
            </a:endParaRPr>
          </a:p>
        </p:txBody>
      </p:sp>
      <p:sp>
        <p:nvSpPr>
          <p:cNvPr id="49" name="Block Arc 48"/>
          <p:cNvSpPr/>
          <p:nvPr/>
        </p:nvSpPr>
        <p:spPr>
          <a:xfrm rot="1203903" flipH="1">
            <a:off x="7585813" y="3290521"/>
            <a:ext cx="4344290" cy="4344290"/>
          </a:xfrm>
          <a:prstGeom prst="blockArc">
            <a:avLst>
              <a:gd name="adj1" fmla="val 16190261"/>
              <a:gd name="adj2" fmla="val 16188152"/>
              <a:gd name="adj3" fmla="val 360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5" grpId="0" animBg="1"/>
      <p:bldP spid="36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284FA08-FB65-4B05-BD45-CF7F39E69B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15516"/>
            <a:ext cx="13716000" cy="56361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015490" y="6979444"/>
            <a:ext cx="2783206" cy="870922"/>
          </a:xfrm>
        </p:spPr>
        <p:txBody>
          <a:bodyPr>
            <a:noAutofit/>
          </a:bodyPr>
          <a:lstStyle/>
          <a:p>
            <a:r>
              <a:rPr lang="ru-RU" sz="1400" dirty="0">
                <a:ea typeface="Roboto" panose="02000000000000000000" pitchFamily="2" charset="0"/>
                <a:cs typeface="Calibri"/>
              </a:rPr>
              <a:t>Многие колонии не обоснованно запрещают заниматься дизайном помещений заключенным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015490" y="6549135"/>
            <a:ext cx="2783206" cy="433058"/>
          </a:xfrm>
        </p:spPr>
        <p:txBody>
          <a:bodyPr/>
          <a:lstStyle/>
          <a:p>
            <a:r>
              <a:rPr lang="ru-RU" sz="1800" b="1" dirty="0"/>
              <a:t>Проблема</a:t>
            </a:r>
            <a:endParaRPr lang="en-US" sz="1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ЕСТЬ ЛИ ОНИ У ЗАКЛЮЧЕННОГО</a:t>
            </a:r>
            <a:r>
              <a:rPr lang="en-US" dirty="0"/>
              <a:t>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ЛИЧНОЕ ВРЕМЯ И ЛИЧНОЕ ПРОСТРАНСТВО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200149" y="6549620"/>
            <a:ext cx="822960" cy="1300746"/>
          </a:xfrm>
        </p:spPr>
        <p:txBody>
          <a:bodyPr bIns="252000">
            <a:normAutofit/>
          </a:bodyPr>
          <a:lstStyle/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5877877" y="6981161"/>
            <a:ext cx="2783206" cy="869205"/>
          </a:xfrm>
        </p:spPr>
        <p:txBody>
          <a:bodyPr/>
          <a:lstStyle/>
          <a:p>
            <a:r>
              <a:rPr lang="ru-RU" sz="1400" dirty="0"/>
              <a:t>В колонии разрешена одна тумбочка на двоих. В СИЗО их вообще нет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5877877" y="6549135"/>
            <a:ext cx="2783206" cy="433058"/>
          </a:xfrm>
        </p:spPr>
        <p:txBody>
          <a:bodyPr/>
          <a:lstStyle/>
          <a:p>
            <a:r>
              <a:rPr lang="ru-RU" sz="1800" b="1" dirty="0"/>
              <a:t>Проблема</a:t>
            </a:r>
            <a:endParaRPr lang="en-US" sz="1800" b="1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5054917" y="6549621"/>
            <a:ext cx="822960" cy="1300746"/>
          </a:xfrm>
        </p:spPr>
        <p:txBody>
          <a:bodyPr bIns="252000">
            <a:normAutofit/>
          </a:bodyPr>
          <a:lstStyle/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1"/>
          </p:nvPr>
        </p:nvSpPr>
        <p:spPr>
          <a:xfrm>
            <a:off x="9732645" y="6981161"/>
            <a:ext cx="2783206" cy="869204"/>
          </a:xfrm>
        </p:spPr>
        <p:txBody>
          <a:bodyPr>
            <a:normAutofit/>
          </a:bodyPr>
          <a:lstStyle/>
          <a:p>
            <a:r>
              <a:rPr lang="ru-RU" sz="1400" dirty="0">
                <a:ea typeface="Roboto" panose="02000000000000000000" pitchFamily="2" charset="0"/>
                <a:cs typeface="Calibri"/>
              </a:rPr>
              <a:t>Кровати размещаются вплотную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2"/>
          </p:nvPr>
        </p:nvSpPr>
        <p:spPr>
          <a:xfrm>
            <a:off x="9732645" y="6549135"/>
            <a:ext cx="2783206" cy="433058"/>
          </a:xfrm>
        </p:spPr>
        <p:txBody>
          <a:bodyPr/>
          <a:lstStyle/>
          <a:p>
            <a:r>
              <a:rPr lang="ru-RU" sz="1800" b="1" dirty="0"/>
              <a:t>Проблема</a:t>
            </a:r>
            <a:endParaRPr lang="en-US" sz="1800" b="1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3"/>
          </p:nvPr>
        </p:nvSpPr>
        <p:spPr>
          <a:xfrm>
            <a:off x="8909684" y="6549620"/>
            <a:ext cx="822960" cy="1300745"/>
          </a:xfrm>
        </p:spPr>
        <p:txBody>
          <a:bodyPr lIns="0" tIns="0" rIns="0" bIns="180000">
            <a:normAutofit/>
          </a:bodyPr>
          <a:lstStyle/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xmlns="" id="{1460E6F8-39A8-49DB-ACF3-48FA1D2EE8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00188" y="9756809"/>
            <a:ext cx="3290887" cy="385074"/>
          </a:xfrm>
        </p:spPr>
        <p:txBody>
          <a:bodyPr>
            <a:noAutofit/>
          </a:bodyPr>
          <a:lstStyle/>
          <a:p>
            <a:pPr algn="l"/>
            <a:r>
              <a:rPr lang="ru-RU" sz="1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МОПО </a:t>
            </a:r>
            <a:r>
              <a:rPr lang="ru-RU" sz="1500" b="0" dirty="0">
                <a:solidFill>
                  <a:schemeClr val="accent5"/>
                </a:solidFill>
                <a:latin typeface="+mj-lt"/>
              </a:rPr>
              <a:t>Человек и закон</a:t>
            </a:r>
            <a:endParaRPr lang="en-US" sz="15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7064BDC0-F0E4-41CA-BBC6-83556F6B0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5024" y="9756809"/>
            <a:ext cx="2590828" cy="385074"/>
          </a:xfrm>
        </p:spPr>
        <p:txBody>
          <a:bodyPr/>
          <a:lstStyle/>
          <a:p>
            <a:r>
              <a:rPr lang="en-US" dirty="0"/>
              <a:t>www.manandlaw.info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D221CFC-1CD3-4D84-8AEE-19B505336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D0AD1BA5-B496-4E7B-94AE-FDEADC624A41}"/>
              </a:ext>
            </a:extLst>
          </p:cNvPr>
          <p:cNvSpPr txBox="1">
            <a:spLocks/>
          </p:cNvSpPr>
          <p:nvPr/>
        </p:nvSpPr>
        <p:spPr>
          <a:xfrm>
            <a:off x="2015490" y="8433104"/>
            <a:ext cx="2783206" cy="861278"/>
          </a:xfrm>
          <a:prstGeom prst="rect">
            <a:avLst/>
          </a:prstGeom>
          <a:solidFill>
            <a:schemeClr val="accent1"/>
          </a:solidFill>
        </p:spPr>
        <p:txBody>
          <a:bodyPr vert="horz" lIns="27432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ea typeface="Roboto" panose="02000000000000000000" pitchFamily="2" charset="0"/>
                <a:cs typeface="Calibri"/>
              </a:rPr>
              <a:t>Бумажные и электронные книги, часы и чайник запрещены в СИЗО безосновательно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A2F6EFBD-23D3-490C-9BB4-9F435EF4B68D}"/>
              </a:ext>
            </a:extLst>
          </p:cNvPr>
          <p:cNvSpPr txBox="1">
            <a:spLocks/>
          </p:cNvSpPr>
          <p:nvPr/>
        </p:nvSpPr>
        <p:spPr>
          <a:xfrm>
            <a:off x="2015490" y="8000046"/>
            <a:ext cx="2783206" cy="433058"/>
          </a:xfrm>
          <a:prstGeom prst="rect">
            <a:avLst/>
          </a:prstGeom>
          <a:solidFill>
            <a:schemeClr val="accent1"/>
          </a:solidFill>
        </p:spPr>
        <p:txBody>
          <a:bodyPr vert="horz" lIns="274320" tIns="18288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Проблема</a:t>
            </a:r>
            <a:endParaRPr lang="en-US" sz="1800" b="1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F2E51960-98BF-4547-AF0D-D5BA6461EDC4}"/>
              </a:ext>
            </a:extLst>
          </p:cNvPr>
          <p:cNvSpPr txBox="1">
            <a:spLocks/>
          </p:cNvSpPr>
          <p:nvPr/>
        </p:nvSpPr>
        <p:spPr>
          <a:xfrm>
            <a:off x="1200149" y="8000531"/>
            <a:ext cx="822960" cy="1293851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25200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3F350A6F-1FFE-4A51-AE2E-2C07D5352EF5}"/>
              </a:ext>
            </a:extLst>
          </p:cNvPr>
          <p:cNvSpPr txBox="1">
            <a:spLocks/>
          </p:cNvSpPr>
          <p:nvPr/>
        </p:nvSpPr>
        <p:spPr>
          <a:xfrm>
            <a:off x="5877877" y="8429313"/>
            <a:ext cx="2783206" cy="848037"/>
          </a:xfrm>
          <a:prstGeom prst="rect">
            <a:avLst/>
          </a:prstGeom>
          <a:solidFill>
            <a:schemeClr val="accent2"/>
          </a:solidFill>
        </p:spPr>
        <p:txBody>
          <a:bodyPr vert="horz" lIns="27432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</a:t>
            </a:r>
            <a:r>
              <a:rPr lang="ru-RU" sz="1400" dirty="0" err="1"/>
              <a:t>сть</a:t>
            </a:r>
            <a:r>
              <a:rPr lang="ru-RU" sz="1400" dirty="0"/>
              <a:t> настольные игры, библиотека, клубы по интересам, спорт 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xmlns="" id="{A8F186B2-38DB-407D-870E-6D5BFC947B9A}"/>
              </a:ext>
            </a:extLst>
          </p:cNvPr>
          <p:cNvSpPr txBox="1">
            <a:spLocks/>
          </p:cNvSpPr>
          <p:nvPr/>
        </p:nvSpPr>
        <p:spPr>
          <a:xfrm>
            <a:off x="5877877" y="7995768"/>
            <a:ext cx="2783206" cy="433058"/>
          </a:xfrm>
          <a:prstGeom prst="rect">
            <a:avLst/>
          </a:prstGeom>
          <a:solidFill>
            <a:schemeClr val="accent2"/>
          </a:solidFill>
        </p:spPr>
        <p:txBody>
          <a:bodyPr vert="horz" lIns="274320" tIns="18288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Оптимистичная нота</a:t>
            </a:r>
            <a:endParaRPr lang="en-US" sz="1800" b="1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76B5729C-EC9F-4650-86B0-3EED487EC2D1}"/>
              </a:ext>
            </a:extLst>
          </p:cNvPr>
          <p:cNvSpPr txBox="1">
            <a:spLocks/>
          </p:cNvSpPr>
          <p:nvPr/>
        </p:nvSpPr>
        <p:spPr>
          <a:xfrm>
            <a:off x="5054916" y="7996254"/>
            <a:ext cx="822960" cy="128109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25200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500" dirty="0">
                <a:latin typeface="FontAwesome" pitchFamily="2" charset="0"/>
              </a:rPr>
              <a:t>+</a:t>
            </a:r>
            <a:endParaRPr lang="en-US" sz="4500" dirty="0">
              <a:latin typeface="FontAwesome" pitchFamily="2" charset="0"/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xmlns="" id="{EA31428F-1F7C-44EF-8475-51764366A0C5}"/>
              </a:ext>
            </a:extLst>
          </p:cNvPr>
          <p:cNvSpPr txBox="1">
            <a:spLocks/>
          </p:cNvSpPr>
          <p:nvPr/>
        </p:nvSpPr>
        <p:spPr>
          <a:xfrm>
            <a:off x="9732644" y="8426689"/>
            <a:ext cx="2783206" cy="848037"/>
          </a:xfrm>
          <a:prstGeom prst="rect">
            <a:avLst/>
          </a:prstGeom>
          <a:solidFill>
            <a:schemeClr val="accent3"/>
          </a:solidFill>
        </p:spPr>
        <p:txBody>
          <a:bodyPr vert="horz" lIns="27432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В качестве поощрения за хорошее поведение разрешается просмотр спортивных трансляций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xmlns="" id="{916EBB89-2A7F-4D6E-AAE7-84F5882961A6}"/>
              </a:ext>
            </a:extLst>
          </p:cNvPr>
          <p:cNvSpPr txBox="1">
            <a:spLocks/>
          </p:cNvSpPr>
          <p:nvPr/>
        </p:nvSpPr>
        <p:spPr>
          <a:xfrm>
            <a:off x="9732644" y="7993144"/>
            <a:ext cx="2783206" cy="433058"/>
          </a:xfrm>
          <a:prstGeom prst="rect">
            <a:avLst/>
          </a:prstGeom>
          <a:solidFill>
            <a:schemeClr val="accent3"/>
          </a:solidFill>
        </p:spPr>
        <p:txBody>
          <a:bodyPr vert="horz" lIns="274320" tIns="18288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Оптимистичная нота</a:t>
            </a:r>
            <a:endParaRPr lang="en-US" sz="1800" b="1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xmlns="" id="{0B25E2B1-CC62-4D48-8071-04B4910876B8}"/>
              </a:ext>
            </a:extLst>
          </p:cNvPr>
          <p:cNvSpPr txBox="1">
            <a:spLocks/>
          </p:cNvSpPr>
          <p:nvPr/>
        </p:nvSpPr>
        <p:spPr>
          <a:xfrm>
            <a:off x="8909683" y="7993630"/>
            <a:ext cx="822960" cy="1281096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25200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500" dirty="0">
                <a:latin typeface="FontAwesome" pitchFamily="2" charset="0"/>
              </a:rPr>
              <a:t>+</a:t>
            </a:r>
            <a:endParaRPr lang="en-US" sz="4500" dirty="0">
              <a:latin typeface="FontAwesom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БЕРЕМЕННЫЕ И ЖЕНЩИНЫ С ДЕТЬМИ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95325" y="685800"/>
            <a:ext cx="12325350" cy="548640"/>
          </a:xfrm>
        </p:spPr>
        <p:txBody>
          <a:bodyPr/>
          <a:lstStyle/>
          <a:p>
            <a:r>
              <a:rPr lang="ru-RU" sz="2500" dirty="0"/>
              <a:t>ЧАСТНАЯ ЖИЗНЬ И УЯЗВИМЫЕ КАТЕГОРИИ ЗАКЛЮЧЕННЫХ</a:t>
            </a:r>
            <a:endParaRPr lang="en-US" sz="25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F4C0E-3A90-46A3-812F-C4138264DFD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3463290" y="5419022"/>
            <a:ext cx="2263140" cy="331927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393533" y="5999298"/>
            <a:ext cx="1876374" cy="1422078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В ФСИН России есть 13 колоний с домами ребенка, в которых содержится около 500 детей</a:t>
            </a:r>
            <a:endParaRPr lang="en-US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FE80F6-D5BA-4407-874F-E19867340CE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1" r="4219"/>
          <a:stretch/>
        </p:blipFill>
        <p:spPr>
          <a:xfrm>
            <a:off x="1200150" y="2571749"/>
            <a:ext cx="2263140" cy="3319272"/>
          </a:xfrm>
        </p:spPr>
      </p:pic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3656673" y="2877637"/>
            <a:ext cx="1876374" cy="1422078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В них есть специальные помещения с душевой, плитой для приготовления пищи, пеленальным столом и игрушками</a:t>
            </a:r>
            <a:endParaRPr lang="en-US" sz="14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AE4AD6B-5C84-42C8-B103-B06E74367084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7994655" y="5419022"/>
            <a:ext cx="2263140" cy="3319272"/>
          </a:xfrm>
        </p:spPr>
      </p:pic>
      <p:sp>
        <p:nvSpPr>
          <p:cNvPr id="20" name="Text Placeholder 19"/>
          <p:cNvSpPr>
            <a:spLocks noGrp="1"/>
          </p:cNvSpPr>
          <p:nvPr>
            <p:ph type="body" sz="quarter" idx="31"/>
          </p:nvPr>
        </p:nvSpPr>
        <p:spPr>
          <a:xfrm>
            <a:off x="5922356" y="5999297"/>
            <a:ext cx="1876374" cy="2204853"/>
          </a:xfr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ru-RU" sz="1400" dirty="0"/>
              <a:t>После родов мать могла не видеть ребенка месяц, что приводило к потере молока, психологическому истощению, потере иммунитета</a:t>
            </a:r>
            <a:endParaRPr lang="en-US" sz="1400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FDA132A-064B-4E5C-8BC4-F98CC0BF6AC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r="38811"/>
          <a:stretch/>
        </p:blipFill>
        <p:spPr>
          <a:xfrm>
            <a:off x="5728973" y="2571749"/>
            <a:ext cx="2263140" cy="3319272"/>
          </a:xfrm>
        </p:spPr>
      </p:pic>
      <p:sp>
        <p:nvSpPr>
          <p:cNvPr id="45" name="Text Placeholder 44"/>
          <p:cNvSpPr>
            <a:spLocks noGrp="1"/>
          </p:cNvSpPr>
          <p:nvPr>
            <p:ph type="body" sz="quarter" idx="34"/>
          </p:nvPr>
        </p:nvSpPr>
        <p:spPr>
          <a:xfrm>
            <a:off x="8188038" y="2877637"/>
            <a:ext cx="1876374" cy="1422078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Ребенок до 3 лет живет в доме ребенка при колонии, но общается с мамой только несколько часов ( в лучшем случае) в сутки</a:t>
            </a:r>
            <a:endParaRPr lang="en-US" sz="1400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36"/>
          </p:nvPr>
        </p:nvSpPr>
        <p:spPr>
          <a:xfrm>
            <a:off x="10446093" y="5999298"/>
            <a:ext cx="1876374" cy="1422078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В 3-х летнем возрасте ребенка отдают в детский дом, родственникам, или в приемную семью, которая может прервать его общение с матерью</a:t>
            </a:r>
            <a:endParaRPr lang="en-US" sz="1400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xmlns="" id="{97C169FA-7958-4141-AF57-E532F9809C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00188" y="9756809"/>
            <a:ext cx="3290887" cy="385074"/>
          </a:xfrm>
        </p:spPr>
        <p:txBody>
          <a:bodyPr>
            <a:noAutofit/>
          </a:bodyPr>
          <a:lstStyle/>
          <a:p>
            <a:pPr algn="l"/>
            <a:r>
              <a:rPr lang="ru-RU" sz="1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МОПО </a:t>
            </a:r>
            <a:r>
              <a:rPr lang="ru-RU" sz="1500" b="0" dirty="0">
                <a:solidFill>
                  <a:schemeClr val="accent5"/>
                </a:solidFill>
                <a:latin typeface="+mj-lt"/>
              </a:rPr>
              <a:t>Человек и закон</a:t>
            </a:r>
            <a:endParaRPr lang="en-US" sz="15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xmlns="" id="{7D3D77C8-90A0-414E-A23E-F1173B1596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5024" y="9756809"/>
            <a:ext cx="2590828" cy="385074"/>
          </a:xfrm>
        </p:spPr>
        <p:txBody>
          <a:bodyPr/>
          <a:lstStyle/>
          <a:p>
            <a:r>
              <a:rPr lang="en-US" dirty="0"/>
              <a:t>www.manandlaw.info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F82FF29-E0A9-41CB-823A-D3C33C44A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8A495982-B42D-4506-90BB-8B6D31C3CEBF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9309099"/>
      </p:ext>
    </p:extLst>
  </p:cSld>
  <p:clrMapOvr>
    <a:masterClrMapping/>
  </p:clrMapOvr>
  <p:transition xmlns:p14="http://schemas.microsoft.com/office/powerpoint/2010/main"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D9CD12-900F-4B3B-A68A-E9E9C8DC6C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49"/>
            <a:ext cx="13716000" cy="5636185"/>
          </a:xfrm>
        </p:spPr>
      </p:pic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 dirty="0"/>
              <a:t>Наиболее уязвимы в части поддержания семейных связей. Приезд близких стоит дорого, а телефонные разговоры только на русском языке.</a:t>
            </a:r>
            <a:endParaRPr lang="en-US" sz="140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sz="2500" dirty="0"/>
              <a:t>Проблема</a:t>
            </a:r>
            <a:endParaRPr lang="en-US" sz="2500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2"/>
                </a:solidFill>
              </a:rPr>
              <a:t>В библиотеках мало книг на иностранных языках. Многие языки вообще не представлены.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ru-RU" sz="2500" dirty="0"/>
              <a:t>Проблема</a:t>
            </a:r>
            <a:endParaRPr lang="en-US" sz="25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40"/>
          </p:nvPr>
        </p:nvSpPr>
        <p:spPr>
          <a:xfrm>
            <a:off x="8658177" y="7642168"/>
            <a:ext cx="3600482" cy="1108479"/>
          </a:xfrm>
        </p:spPr>
        <p:txBody>
          <a:bodyPr/>
          <a:lstStyle/>
          <a:p>
            <a:r>
              <a:rPr lang="ru-RU" sz="1400" dirty="0"/>
              <a:t>З</a:t>
            </a:r>
            <a:r>
              <a:rPr lang="ru-RU" sz="1400" dirty="0">
                <a:solidFill>
                  <a:schemeClr val="tx2"/>
                </a:solidFill>
              </a:rPr>
              <a:t>атруднено общение с</a:t>
            </a:r>
            <a:r>
              <a:rPr lang="ru-RU" sz="1400" dirty="0"/>
              <a:t> заключенными и сотрудниками, понимание правил внутреннего распорядка, нормативных актов. Происходит изоляция от всех процессов в учреждении.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ru-RU" sz="2500" dirty="0"/>
              <a:t>Проблема</a:t>
            </a:r>
            <a:endParaRPr lang="en-US" sz="2500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7"/>
          </p:nvPr>
        </p:nvSpPr>
        <p:spPr/>
        <p:txBody>
          <a:bodyPr tIns="0" bIns="72000">
            <a:normAutofit fontScale="92500" lnSpcReduction="10000"/>
          </a:bodyPr>
          <a:lstStyle/>
          <a:p>
            <a:r>
              <a:rPr lang="ru-RU" sz="4000" b="1" dirty="0">
                <a:latin typeface="FontAwesome" pitchFamily="2" charset="0"/>
              </a:rPr>
              <a:t>!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/>
          </p:nvPr>
        </p:nvSpPr>
        <p:spPr/>
        <p:txBody>
          <a:bodyPr bIns="72000">
            <a:normAutofit fontScale="92500" lnSpcReduction="10000"/>
          </a:bodyPr>
          <a:lstStyle/>
          <a:p>
            <a:r>
              <a:rPr lang="ru-RU" sz="4000" b="1" dirty="0">
                <a:latin typeface="FontAwesome" pitchFamily="2" charset="0"/>
              </a:rPr>
              <a:t>!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3"/>
          </p:nvPr>
        </p:nvSpPr>
        <p:spPr/>
        <p:txBody>
          <a:bodyPr tIns="0" bIns="72000">
            <a:normAutofit fontScale="92500" lnSpcReduction="10000"/>
          </a:bodyPr>
          <a:lstStyle/>
          <a:p>
            <a:r>
              <a:rPr lang="ru-RU" sz="4000" b="1" dirty="0">
                <a:latin typeface="FontAwesome" pitchFamily="2" charset="0"/>
              </a:rPr>
              <a:t>!</a:t>
            </a: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1177290"/>
            <a:ext cx="13716000" cy="1184910"/>
          </a:xfrm>
        </p:spPr>
        <p:txBody>
          <a:bodyPr/>
          <a:lstStyle/>
          <a:p>
            <a:r>
              <a:rPr lang="ru-RU" dirty="0"/>
              <a:t>ЗАКЛЮЧЕННЫЕ ИЗ ДРУГИХ РЕГИОНОВ И ГОСУДАРСТВ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50659" y="610693"/>
            <a:ext cx="12411075" cy="548640"/>
          </a:xfrm>
        </p:spPr>
        <p:txBody>
          <a:bodyPr/>
          <a:lstStyle/>
          <a:p>
            <a:r>
              <a:rPr lang="ru-RU" sz="2500" dirty="0"/>
              <a:t>ЧАСТНАЯ ЖИЗНЬ И УЯЗВИМЫЕ КАТЕГОРИИ ЗАКЛЮЧЕННЫХ</a:t>
            </a:r>
            <a:endParaRPr lang="en-US" sz="2500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xmlns="" id="{00017E16-745A-42EE-9B32-EB24B22A3F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00188" y="9756809"/>
            <a:ext cx="3290887" cy="385074"/>
          </a:xfrm>
        </p:spPr>
        <p:txBody>
          <a:bodyPr>
            <a:noAutofit/>
          </a:bodyPr>
          <a:lstStyle/>
          <a:p>
            <a:pPr algn="l"/>
            <a:r>
              <a:rPr lang="ru-RU" sz="1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МОПО </a:t>
            </a:r>
            <a:r>
              <a:rPr lang="ru-RU" sz="1500" b="0" dirty="0">
                <a:solidFill>
                  <a:schemeClr val="accent5"/>
                </a:solidFill>
                <a:latin typeface="+mj-lt"/>
              </a:rPr>
              <a:t>Человек и закон</a:t>
            </a:r>
            <a:endParaRPr lang="en-US" sz="15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xmlns="" id="{D43C6EAE-1CA0-45E1-A5E1-553E3B872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5024" y="9756809"/>
            <a:ext cx="2590828" cy="385074"/>
          </a:xfrm>
        </p:spPr>
        <p:txBody>
          <a:bodyPr/>
          <a:lstStyle/>
          <a:p>
            <a:r>
              <a:rPr lang="en-US" dirty="0"/>
              <a:t>www.manandlaw.info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D7C0D3EC-CA41-4A39-8932-0243AFDAF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0348488-8079-40D6-9123-C60E6361E0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5314"/>
          <a:stretch>
            <a:fillRect/>
          </a:stretch>
        </p:blipFill>
        <p:spPr/>
      </p:pic>
      <p:sp>
        <p:nvSpPr>
          <p:cNvPr id="19" name="Freeform 18"/>
          <p:cNvSpPr/>
          <p:nvPr/>
        </p:nvSpPr>
        <p:spPr>
          <a:xfrm flipV="1">
            <a:off x="8251364" y="1285875"/>
            <a:ext cx="5464639" cy="9001124"/>
          </a:xfrm>
          <a:custGeom>
            <a:avLst/>
            <a:gdLst>
              <a:gd name="connsiteX0" fmla="*/ 4162288 w 4163535"/>
              <a:gd name="connsiteY0" fmla="*/ 6858000 h 6858000"/>
              <a:gd name="connsiteX1" fmla="*/ 4163535 w 4163535"/>
              <a:gd name="connsiteY1" fmla="*/ 6858000 h 6858000"/>
              <a:gd name="connsiteX2" fmla="*/ 4163535 w 4163535"/>
              <a:gd name="connsiteY2" fmla="*/ 0 h 6858000"/>
              <a:gd name="connsiteX3" fmla="*/ 0 w 4163535"/>
              <a:gd name="connsiteY3" fmla="*/ 0 h 6858000"/>
              <a:gd name="connsiteX4" fmla="*/ 0 w 4163535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3535" h="6858000">
                <a:moveTo>
                  <a:pt x="4162288" y="6858000"/>
                </a:moveTo>
                <a:lnTo>
                  <a:pt x="4163535" y="6858000"/>
                </a:lnTo>
                <a:lnTo>
                  <a:pt x="4163535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gradFill flip="none" rotWithShape="1"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3" name="TextBox 2"/>
          <p:cNvSpPr txBox="1"/>
          <p:nvPr/>
        </p:nvSpPr>
        <p:spPr>
          <a:xfrm>
            <a:off x="5039592" y="4592399"/>
            <a:ext cx="8676407" cy="1298511"/>
          </a:xfrm>
          <a:prstGeom prst="parallelogram">
            <a:avLst>
              <a:gd name="adj" fmla="val 66863"/>
            </a:avLst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0" tIns="102870" rIns="0" bIns="102870" rtlCol="0" anchor="ctr">
            <a:spAutoFit/>
          </a:bodyPr>
          <a:lstStyle/>
          <a:p>
            <a:r>
              <a:rPr lang="ru-RU" sz="2500" b="1" spc="225" dirty="0">
                <a:solidFill>
                  <a:schemeClr val="bg1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Условия для посетителей с инвалидностью</a:t>
            </a:r>
            <a:endParaRPr lang="en-US" sz="2500" b="1" spc="225" dirty="0">
              <a:solidFill>
                <a:schemeClr val="bg1"/>
              </a:solidFill>
              <a:latin typeface="Montserrat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233" y="5890910"/>
            <a:ext cx="9164782" cy="1012537"/>
          </a:xfrm>
          <a:prstGeom prst="parallelogram">
            <a:avLst>
              <a:gd name="adj" fmla="val 69748"/>
            </a:avLst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68580" tIns="68580" rIns="0" bIns="68580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В большинстве учреждений не созданы специальные условия </a:t>
            </a:r>
          </a:p>
          <a:p>
            <a:r>
              <a:rPr lang="ru-RU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для пребывания на краткосрочных и длительных свиданиях </a:t>
            </a:r>
          </a:p>
          <a:p>
            <a:r>
              <a:rPr lang="ru-RU" sz="14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людеи</a:t>
            </a:r>
            <a:r>
              <a:rPr lang="ru-RU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̆ с ограниченными возможностями</a:t>
            </a:r>
            <a:endParaRPr lang="en-US" sz="14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9263683" y="2951132"/>
            <a:ext cx="4452318" cy="7335867"/>
          </a:xfrm>
          <a:custGeom>
            <a:avLst/>
            <a:gdLst>
              <a:gd name="connsiteX0" fmla="*/ 3263900 w 3263900"/>
              <a:gd name="connsiteY0" fmla="*/ 5377770 h 5377770"/>
              <a:gd name="connsiteX1" fmla="*/ 3263900 w 3263900"/>
              <a:gd name="connsiteY1" fmla="*/ 0 h 5377770"/>
              <a:gd name="connsiteX2" fmla="*/ 0 w 3263900"/>
              <a:gd name="connsiteY2" fmla="*/ 0 h 5377770"/>
              <a:gd name="connsiteX3" fmla="*/ 0 w 3263900"/>
              <a:gd name="connsiteY3" fmla="*/ 1 h 53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3900" h="5377770">
                <a:moveTo>
                  <a:pt x="3263900" y="5377770"/>
                </a:moveTo>
                <a:lnTo>
                  <a:pt x="326390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</p:spTree>
    <p:extLst>
      <p:ext uri="{BB962C8B-B14F-4D97-AF65-F5344CB8AC3E}">
        <p14:creationId xmlns:p14="http://schemas.microsoft.com/office/powerpoint/2010/main" val="364660453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5EFA55C-5079-4FC9-B591-359711E59933}"/>
              </a:ext>
            </a:extLst>
          </p:cNvPr>
          <p:cNvSpPr/>
          <p:nvPr/>
        </p:nvSpPr>
        <p:spPr>
          <a:xfrm rot="18887314">
            <a:off x="7802416" y="2857153"/>
            <a:ext cx="4572693" cy="45726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2C462B9-EA21-42E8-9968-14D4D8880CBD}"/>
              </a:ext>
            </a:extLst>
          </p:cNvPr>
          <p:cNvSpPr/>
          <p:nvPr/>
        </p:nvSpPr>
        <p:spPr>
          <a:xfrm>
            <a:off x="7802415" y="2857152"/>
            <a:ext cx="4572693" cy="4572693"/>
          </a:xfrm>
          <a:prstGeom prst="rect">
            <a:avLst/>
          </a:prstGeom>
          <a:blipFill>
            <a:blip r:embed="rId2"/>
            <a:stretch>
              <a:fillRect l="-32932" t="524" r="-63214" b="-524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00148" y="1811107"/>
            <a:ext cx="5079368" cy="988307"/>
          </a:xfrm>
        </p:spPr>
        <p:txBody>
          <a:bodyPr/>
          <a:lstStyle/>
          <a:p>
            <a:r>
              <a:rPr lang="ru-RU" dirty="0"/>
              <a:t>В ОРГАНЫ ВЛАСТИ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00148" y="1040493"/>
            <a:ext cx="5079368" cy="735936"/>
          </a:xfrm>
        </p:spPr>
        <p:txBody>
          <a:bodyPr/>
          <a:lstStyle/>
          <a:p>
            <a:r>
              <a:rPr lang="ru-RU" sz="2500" dirty="0"/>
              <a:t>ЖАЛОБЫ ЗАКЛЮЧЕННЫХ</a:t>
            </a:r>
            <a:endParaRPr lang="en-US" sz="2500" dirty="0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>
            <a:off x="5186058" y="7896713"/>
            <a:ext cx="3338688" cy="1669344"/>
          </a:xfrm>
          <a:custGeom>
            <a:avLst/>
            <a:gdLst>
              <a:gd name="connsiteX0" fmla="*/ 2951538 w 5903076"/>
              <a:gd name="connsiteY0" fmla="*/ 0 h 2951538"/>
              <a:gd name="connsiteX1" fmla="*/ 5903076 w 5903076"/>
              <a:gd name="connsiteY1" fmla="*/ 2951538 h 2951538"/>
              <a:gd name="connsiteX2" fmla="*/ 0 w 5903076"/>
              <a:gd name="connsiteY2" fmla="*/ 2951538 h 29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3076" h="2951538">
                <a:moveTo>
                  <a:pt x="2951538" y="0"/>
                </a:moveTo>
                <a:lnTo>
                  <a:pt x="5903076" y="2951538"/>
                </a:lnTo>
                <a:lnTo>
                  <a:pt x="0" y="29515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0" name="Right Triangle 9"/>
          <p:cNvSpPr/>
          <p:nvPr/>
        </p:nvSpPr>
        <p:spPr>
          <a:xfrm rot="16200000" flipV="1">
            <a:off x="-15581" y="6430929"/>
            <a:ext cx="3150707" cy="311954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48D2349-C7F4-4E8F-8991-CADC975333BD}"/>
              </a:ext>
            </a:extLst>
          </p:cNvPr>
          <p:cNvGrpSpPr/>
          <p:nvPr/>
        </p:nvGrpSpPr>
        <p:grpSpPr>
          <a:xfrm>
            <a:off x="2029975" y="2989679"/>
            <a:ext cx="2806427" cy="1352415"/>
            <a:chOff x="2094013" y="7474742"/>
            <a:chExt cx="2806427" cy="1352415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xmlns="" id="{6F660645-2A62-48D5-BC0D-EFB2546B106E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946893"/>
              <a:ext cx="2806427" cy="880264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Прокуроры не ведут учет сообщений о частной жизни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22" name="Text Placeholder 5">
              <a:extLst>
                <a:ext uri="{FF2B5EF4-FFF2-40B4-BE49-F238E27FC236}">
                  <a16:creationId xmlns:a16="http://schemas.microsoft.com/office/drawing/2014/main" xmlns="" id="{9C8EF705-D1AD-4086-9754-DF52ABD6952F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474742"/>
              <a:ext cx="2806427" cy="47215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Placeholder 8">
            <a:extLst>
              <a:ext uri="{FF2B5EF4-FFF2-40B4-BE49-F238E27FC236}">
                <a16:creationId xmlns:a16="http://schemas.microsoft.com/office/drawing/2014/main" xmlns="" id="{7E298180-9C45-45A4-A24E-3A027477A3F0}"/>
              </a:ext>
            </a:extLst>
          </p:cNvPr>
          <p:cNvSpPr txBox="1">
            <a:spLocks/>
          </p:cNvSpPr>
          <p:nvPr/>
        </p:nvSpPr>
        <p:spPr>
          <a:xfrm>
            <a:off x="1200148" y="2990166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8A4D003F-5FC9-4686-BA2E-90FAC31114EE}"/>
              </a:ext>
            </a:extLst>
          </p:cNvPr>
          <p:cNvGrpSpPr/>
          <p:nvPr/>
        </p:nvGrpSpPr>
        <p:grpSpPr>
          <a:xfrm>
            <a:off x="2029975" y="4491492"/>
            <a:ext cx="2806427" cy="1351928"/>
            <a:chOff x="5867101" y="7482626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xmlns="" id="{99BE32C4-DB14-44D2-8C00-A28DDC438F46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954291"/>
              <a:ext cx="2806427" cy="880263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Обмудсмены</a:t>
              </a:r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 не выделяют и не оценивают эту область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26" name="Text Placeholder 5">
              <a:extLst>
                <a:ext uri="{FF2B5EF4-FFF2-40B4-BE49-F238E27FC236}">
                  <a16:creationId xmlns:a16="http://schemas.microsoft.com/office/drawing/2014/main" xmlns="" id="{E91C1AA6-EBCE-40AD-A52D-7864D88D6F47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482626"/>
              <a:ext cx="2806427" cy="471665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xmlns="" id="{E966C60C-28EB-44B7-8D88-0F9FB0FBB26A}"/>
              </a:ext>
            </a:extLst>
          </p:cNvPr>
          <p:cNvSpPr txBox="1">
            <a:spLocks/>
          </p:cNvSpPr>
          <p:nvPr/>
        </p:nvSpPr>
        <p:spPr>
          <a:xfrm>
            <a:off x="1200148" y="4491492"/>
            <a:ext cx="829826" cy="1351929"/>
          </a:xfrm>
          <a:prstGeom prst="rect">
            <a:avLst/>
          </a:prstGeom>
          <a:solidFill>
            <a:schemeClr val="accent2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8849CB58-3D74-4D5F-8D2B-5261232AAAA1}"/>
              </a:ext>
            </a:extLst>
          </p:cNvPr>
          <p:cNvGrpSpPr/>
          <p:nvPr/>
        </p:nvGrpSpPr>
        <p:grpSpPr>
          <a:xfrm>
            <a:off x="2029974" y="5992817"/>
            <a:ext cx="2806427" cy="1351928"/>
            <a:chOff x="9647355" y="7474742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xmlns="" id="{806B73DF-1C47-4DD2-AA62-7180072FEBCF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946407"/>
              <a:ext cx="2806427" cy="880263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Частная жизнь не рассматривается как важная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30" name="Text Placeholder 5">
              <a:extLst>
                <a:ext uri="{FF2B5EF4-FFF2-40B4-BE49-F238E27FC236}">
                  <a16:creationId xmlns:a16="http://schemas.microsoft.com/office/drawing/2014/main" xmlns="" id="{F7A09BE4-C0FB-4A4E-9128-AF070228D121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474742"/>
              <a:ext cx="2806427" cy="471665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Проблема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 Placeholder 8">
            <a:extLst>
              <a:ext uri="{FF2B5EF4-FFF2-40B4-BE49-F238E27FC236}">
                <a16:creationId xmlns:a16="http://schemas.microsoft.com/office/drawing/2014/main" xmlns="" id="{F87C427A-1869-4082-8915-328D30C634BE}"/>
              </a:ext>
            </a:extLst>
          </p:cNvPr>
          <p:cNvSpPr txBox="1">
            <a:spLocks/>
          </p:cNvSpPr>
          <p:nvPr/>
        </p:nvSpPr>
        <p:spPr>
          <a:xfrm>
            <a:off x="1200147" y="5992817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ru-RU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  <a:endParaRPr lang="en-US" sz="4500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xmlns="" id="{1626C234-7439-4ED8-BB88-1A43871A7420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 dirty="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xmlns="" id="{95964A16-9328-4C8B-8C7B-A5A982468605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2F0CADF-E168-46CC-9AA3-5FB00E5D5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447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23" grpId="0" animBg="1"/>
      <p:bldP spid="27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94C395-F576-4520-AC68-0018B23852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r="3124"/>
          <a:stretch/>
        </p:blipFill>
        <p:spPr>
          <a:xfrm>
            <a:off x="0" y="55948"/>
            <a:ext cx="13716000" cy="10231052"/>
          </a:xfrm>
          <a:solidFill>
            <a:schemeClr val="tx2"/>
          </a:solidFill>
        </p:spPr>
      </p:pic>
      <p:sp>
        <p:nvSpPr>
          <p:cNvPr id="10" name="TextBox 9"/>
          <p:cNvSpPr txBox="1"/>
          <p:nvPr/>
        </p:nvSpPr>
        <p:spPr>
          <a:xfrm>
            <a:off x="1200150" y="503891"/>
            <a:ext cx="7508421" cy="1384995"/>
          </a:xfrm>
          <a:prstGeom prst="rect">
            <a:avLst/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274320" tIns="137160" rIns="0" bIns="137160" rtlCol="0" anchor="ctr">
            <a:spAutoFit/>
          </a:bodyPr>
          <a:lstStyle/>
          <a:p>
            <a:r>
              <a:rPr lang="ru-RU" sz="36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ВЗАИМОДЕЙСТВИЕ  С СОТРУДНИКАМИ ФСИН</a:t>
            </a:r>
            <a:endParaRPr lang="en-US" sz="3600" spc="3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149" y="1888886"/>
            <a:ext cx="7508421" cy="1015663"/>
          </a:xfrm>
          <a:prstGeom prst="rect">
            <a:avLst/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274320" tIns="91440" rIns="0" bIns="91440" rtlCol="0" anchor="ctr">
            <a:spAutoFit/>
          </a:bodyPr>
          <a:lstStyle/>
          <a:p>
            <a:r>
              <a:rPr lang="ru-RU" sz="18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ПРИ ПРОВЕДЕНИИ ИССЛЕДОВАНИЯ СОТРУДНИКИ НЕ ПРЕПЯТСТВОВАЛИ НАБЛЮДАТЕЛЯМ</a:t>
            </a:r>
            <a:endParaRPr lang="en-US" sz="1800" spc="3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0150" y="2993223"/>
            <a:ext cx="7508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800" dirty="0"/>
              <a:t>В некоторых случаях участие в мониторинге подтолкнуло заключенных и сотрудников к изучению темы. </a:t>
            </a:r>
          </a:p>
          <a:p>
            <a:pPr lvl="0"/>
            <a:r>
              <a:rPr lang="ru-RU" sz="1800" dirty="0"/>
              <a:t>Руководство колоний замечало интерес к подобной информации в библиотеках.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836645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>
                <a:solidFill>
                  <a:schemeClr val="tx2"/>
                </a:solidFill>
              </a:rPr>
              <a:t>ОСНОВНЫЕ </a:t>
            </a:r>
            <a:r>
              <a:rPr lang="ru-RU" dirty="0">
                <a:solidFill>
                  <a:schemeClr val="tx2"/>
                </a:solidFill>
              </a:rPr>
              <a:t>ВЫВОДЫ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4522" y="685800"/>
            <a:ext cx="11639550" cy="548640"/>
          </a:xfrm>
        </p:spPr>
        <p:txBody>
          <a:bodyPr/>
          <a:lstStyle/>
          <a:p>
            <a:r>
              <a:rPr lang="ru-RU" sz="2500" dirty="0"/>
              <a:t>РЕЗУЛЬТАТЫ МОНИТОРИНГА</a:t>
            </a:r>
            <a:endParaRPr lang="en-US" sz="2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857999" y="4660447"/>
            <a:ext cx="0" cy="562655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365424" y="4171383"/>
            <a:ext cx="985155" cy="582036"/>
          </a:xfrm>
          <a:custGeom>
            <a:avLst/>
            <a:gdLst>
              <a:gd name="connsiteX0" fmla="*/ 0 w 985155"/>
              <a:gd name="connsiteY0" fmla="*/ 116410 h 698446"/>
              <a:gd name="connsiteX1" fmla="*/ 116410 w 985155"/>
              <a:gd name="connsiteY1" fmla="*/ 0 h 698446"/>
              <a:gd name="connsiteX2" fmla="*/ 868745 w 985155"/>
              <a:gd name="connsiteY2" fmla="*/ 0 h 698446"/>
              <a:gd name="connsiteX3" fmla="*/ 985155 w 985155"/>
              <a:gd name="connsiteY3" fmla="*/ 116410 h 698446"/>
              <a:gd name="connsiteX4" fmla="*/ 985155 w 985155"/>
              <a:gd name="connsiteY4" fmla="*/ 582036 h 698446"/>
              <a:gd name="connsiteX5" fmla="*/ 868745 w 985155"/>
              <a:gd name="connsiteY5" fmla="*/ 698446 h 698446"/>
              <a:gd name="connsiteX6" fmla="*/ 116410 w 985155"/>
              <a:gd name="connsiteY6" fmla="*/ 698446 h 698446"/>
              <a:gd name="connsiteX7" fmla="*/ 0 w 985155"/>
              <a:gd name="connsiteY7" fmla="*/ 582036 h 698446"/>
              <a:gd name="connsiteX8" fmla="*/ 0 w 985155"/>
              <a:gd name="connsiteY8" fmla="*/ 116410 h 698446"/>
              <a:gd name="connsiteX0" fmla="*/ 0 w 985155"/>
              <a:gd name="connsiteY0" fmla="*/ 116410 h 698446"/>
              <a:gd name="connsiteX1" fmla="*/ 116410 w 985155"/>
              <a:gd name="connsiteY1" fmla="*/ 0 h 698446"/>
              <a:gd name="connsiteX2" fmla="*/ 985155 w 985155"/>
              <a:gd name="connsiteY2" fmla="*/ 116410 h 698446"/>
              <a:gd name="connsiteX3" fmla="*/ 985155 w 985155"/>
              <a:gd name="connsiteY3" fmla="*/ 582036 h 698446"/>
              <a:gd name="connsiteX4" fmla="*/ 868745 w 985155"/>
              <a:gd name="connsiteY4" fmla="*/ 698446 h 698446"/>
              <a:gd name="connsiteX5" fmla="*/ 116410 w 985155"/>
              <a:gd name="connsiteY5" fmla="*/ 698446 h 698446"/>
              <a:gd name="connsiteX6" fmla="*/ 0 w 985155"/>
              <a:gd name="connsiteY6" fmla="*/ 582036 h 698446"/>
              <a:gd name="connsiteX7" fmla="*/ 0 w 985155"/>
              <a:gd name="connsiteY7" fmla="*/ 116410 h 698446"/>
              <a:gd name="connsiteX0" fmla="*/ 0 w 985155"/>
              <a:gd name="connsiteY0" fmla="*/ 58203 h 640239"/>
              <a:gd name="connsiteX1" fmla="*/ 985155 w 985155"/>
              <a:gd name="connsiteY1" fmla="*/ 58203 h 640239"/>
              <a:gd name="connsiteX2" fmla="*/ 985155 w 985155"/>
              <a:gd name="connsiteY2" fmla="*/ 523829 h 640239"/>
              <a:gd name="connsiteX3" fmla="*/ 868745 w 985155"/>
              <a:gd name="connsiteY3" fmla="*/ 640239 h 640239"/>
              <a:gd name="connsiteX4" fmla="*/ 116410 w 985155"/>
              <a:gd name="connsiteY4" fmla="*/ 640239 h 640239"/>
              <a:gd name="connsiteX5" fmla="*/ 0 w 985155"/>
              <a:gd name="connsiteY5" fmla="*/ 523829 h 640239"/>
              <a:gd name="connsiteX6" fmla="*/ 0 w 985155"/>
              <a:gd name="connsiteY6" fmla="*/ 58203 h 640239"/>
              <a:gd name="connsiteX0" fmla="*/ 0 w 985155"/>
              <a:gd name="connsiteY0" fmla="*/ 33757 h 615793"/>
              <a:gd name="connsiteX1" fmla="*/ 985155 w 985155"/>
              <a:gd name="connsiteY1" fmla="*/ 33757 h 615793"/>
              <a:gd name="connsiteX2" fmla="*/ 985155 w 985155"/>
              <a:gd name="connsiteY2" fmla="*/ 499383 h 615793"/>
              <a:gd name="connsiteX3" fmla="*/ 868745 w 985155"/>
              <a:gd name="connsiteY3" fmla="*/ 615793 h 615793"/>
              <a:gd name="connsiteX4" fmla="*/ 116410 w 985155"/>
              <a:gd name="connsiteY4" fmla="*/ 615793 h 615793"/>
              <a:gd name="connsiteX5" fmla="*/ 0 w 985155"/>
              <a:gd name="connsiteY5" fmla="*/ 499383 h 615793"/>
              <a:gd name="connsiteX6" fmla="*/ 0 w 985155"/>
              <a:gd name="connsiteY6" fmla="*/ 33757 h 615793"/>
              <a:gd name="connsiteX0" fmla="*/ 0 w 985155"/>
              <a:gd name="connsiteY0" fmla="*/ 0 h 582036"/>
              <a:gd name="connsiteX1" fmla="*/ 985155 w 985155"/>
              <a:gd name="connsiteY1" fmla="*/ 0 h 582036"/>
              <a:gd name="connsiteX2" fmla="*/ 985155 w 985155"/>
              <a:gd name="connsiteY2" fmla="*/ 465626 h 582036"/>
              <a:gd name="connsiteX3" fmla="*/ 868745 w 985155"/>
              <a:gd name="connsiteY3" fmla="*/ 582036 h 582036"/>
              <a:gd name="connsiteX4" fmla="*/ 116410 w 985155"/>
              <a:gd name="connsiteY4" fmla="*/ 582036 h 582036"/>
              <a:gd name="connsiteX5" fmla="*/ 0 w 985155"/>
              <a:gd name="connsiteY5" fmla="*/ 465626 h 582036"/>
              <a:gd name="connsiteX6" fmla="*/ 0 w 985155"/>
              <a:gd name="connsiteY6" fmla="*/ 0 h 582036"/>
              <a:gd name="connsiteX0" fmla="*/ 0 w 985155"/>
              <a:gd name="connsiteY0" fmla="*/ 0 h 582036"/>
              <a:gd name="connsiteX1" fmla="*/ 985155 w 985155"/>
              <a:gd name="connsiteY1" fmla="*/ 0 h 582036"/>
              <a:gd name="connsiteX2" fmla="*/ 985155 w 985155"/>
              <a:gd name="connsiteY2" fmla="*/ 465626 h 582036"/>
              <a:gd name="connsiteX3" fmla="*/ 868745 w 985155"/>
              <a:gd name="connsiteY3" fmla="*/ 582036 h 582036"/>
              <a:gd name="connsiteX4" fmla="*/ 116410 w 985155"/>
              <a:gd name="connsiteY4" fmla="*/ 582036 h 582036"/>
              <a:gd name="connsiteX5" fmla="*/ 0 w 985155"/>
              <a:gd name="connsiteY5" fmla="*/ 465626 h 582036"/>
              <a:gd name="connsiteX6" fmla="*/ 0 w 985155"/>
              <a:gd name="connsiteY6" fmla="*/ 0 h 58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55" h="582036">
                <a:moveTo>
                  <a:pt x="0" y="0"/>
                </a:moveTo>
                <a:lnTo>
                  <a:pt x="985155" y="0"/>
                </a:lnTo>
                <a:lnTo>
                  <a:pt x="985155" y="465626"/>
                </a:lnTo>
                <a:cubicBezTo>
                  <a:pt x="985155" y="529917"/>
                  <a:pt x="933036" y="582036"/>
                  <a:pt x="868745" y="582036"/>
                </a:cubicBezTo>
                <a:lnTo>
                  <a:pt x="116410" y="582036"/>
                </a:lnTo>
                <a:cubicBezTo>
                  <a:pt x="52119" y="582036"/>
                  <a:pt x="0" y="529917"/>
                  <a:pt x="0" y="46562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№1</a:t>
            </a:r>
            <a:endParaRPr lang="en-US" sz="2500" b="1" dirty="0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751702" y="4753416"/>
            <a:ext cx="212595" cy="98828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grpSp>
        <p:nvGrpSpPr>
          <p:cNvPr id="4" name="Group 3"/>
          <p:cNvGrpSpPr/>
          <p:nvPr/>
        </p:nvGrpSpPr>
        <p:grpSpPr>
          <a:xfrm>
            <a:off x="6774912" y="5645068"/>
            <a:ext cx="3464454" cy="685802"/>
            <a:chOff x="9033217" y="5812254"/>
            <a:chExt cx="4619273" cy="914402"/>
          </a:xfrm>
        </p:grpSpPr>
        <p:cxnSp>
          <p:nvCxnSpPr>
            <p:cNvPr id="9" name="Straight Connector 8"/>
            <p:cNvCxnSpPr>
              <a:endCxn id="15" idx="3"/>
            </p:cNvCxnSpPr>
            <p:nvPr/>
          </p:nvCxnSpPr>
          <p:spPr>
            <a:xfrm>
              <a:off x="9067800" y="6269454"/>
              <a:ext cx="1658900" cy="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033217" y="6167035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12189595" y="5263760"/>
              <a:ext cx="914398" cy="2011393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597314" y="5812254"/>
              <a:ext cx="1244617" cy="914400"/>
              <a:chOff x="11325977" y="3979094"/>
              <a:chExt cx="1244617" cy="914400"/>
            </a:xfrm>
          </p:grpSpPr>
          <p:sp>
            <p:nvSpPr>
              <p:cNvPr id="14" name="Round Same Side Corner Rectangle 13"/>
              <p:cNvSpPr/>
              <p:nvPr/>
            </p:nvSpPr>
            <p:spPr>
              <a:xfrm rot="16200000">
                <a:off x="11555777" y="3878676"/>
                <a:ext cx="914400" cy="1115235"/>
              </a:xfrm>
              <a:prstGeom prst="round2Same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№2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Subtitle 2"/>
          <p:cNvSpPr txBox="1">
            <a:spLocks/>
          </p:cNvSpPr>
          <p:nvPr/>
        </p:nvSpPr>
        <p:spPr>
          <a:xfrm>
            <a:off x="8045023" y="6551386"/>
            <a:ext cx="4470827" cy="1012238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2"/>
                </a:solidFill>
              </a:rPr>
              <a:t>Необходимо обеспечить закрытость </a:t>
            </a:r>
            <a:r>
              <a:rPr lang="ru-RU" sz="1400" b="1" dirty="0">
                <a:solidFill>
                  <a:schemeClr val="accent1"/>
                </a:solidFill>
              </a:rPr>
              <a:t>персональных данных,</a:t>
            </a:r>
            <a:r>
              <a:rPr lang="ru-RU" sz="1400" dirty="0">
                <a:solidFill>
                  <a:schemeClr val="tx2"/>
                </a:solidFill>
              </a:rPr>
              <a:t> чтобы они были доступны только для сотрудников</a:t>
            </a:r>
            <a:endParaRPr lang="en-US" sz="1400" b="1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95651" y="6860215"/>
            <a:ext cx="3637037" cy="685803"/>
            <a:chOff x="4394200" y="7432447"/>
            <a:chExt cx="4849383" cy="914403"/>
          </a:xfrm>
        </p:grpSpPr>
        <p:cxnSp>
          <p:nvCxnSpPr>
            <p:cNvPr id="30" name="Straight Connector 29"/>
            <p:cNvCxnSpPr>
              <a:endCxn id="35" idx="3"/>
            </p:cNvCxnSpPr>
            <p:nvPr/>
          </p:nvCxnSpPr>
          <p:spPr>
            <a:xfrm flipH="1">
              <a:off x="7550100" y="7889649"/>
              <a:ext cx="1658900" cy="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flipH="1">
              <a:off x="9033217" y="7787230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ound Same Side Corner Rectangle 31"/>
            <p:cNvSpPr/>
            <p:nvPr/>
          </p:nvSpPr>
          <p:spPr>
            <a:xfrm rot="16200000" flipH="1">
              <a:off x="5057753" y="6768899"/>
              <a:ext cx="914398" cy="2241503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 flipH="1">
              <a:off x="6433996" y="7432447"/>
              <a:ext cx="1245490" cy="914400"/>
              <a:chOff x="11325977" y="3979092"/>
              <a:chExt cx="1245490" cy="914400"/>
            </a:xfrm>
            <a:solidFill>
              <a:schemeClr val="accent5"/>
            </a:solidFill>
          </p:grpSpPr>
          <p:sp>
            <p:nvSpPr>
              <p:cNvPr id="34" name="Round Same Side Corner Rectangle 33"/>
              <p:cNvSpPr/>
              <p:nvPr/>
            </p:nvSpPr>
            <p:spPr>
              <a:xfrm rot="16200000">
                <a:off x="11556214" y="3878238"/>
                <a:ext cx="914400" cy="1116107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№3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6" name="Subtitle 2"/>
          <p:cNvSpPr txBox="1">
            <a:spLocks/>
          </p:cNvSpPr>
          <p:nvPr/>
        </p:nvSpPr>
        <p:spPr>
          <a:xfrm flipH="1">
            <a:off x="1200149" y="7766533"/>
            <a:ext cx="4462427" cy="1012238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Необходимо обеспечение </a:t>
            </a:r>
            <a:r>
              <a:rPr lang="ru-RU" sz="1400" b="1" dirty="0">
                <a:solidFill>
                  <a:schemeClr val="accent1"/>
                </a:solidFill>
              </a:rPr>
              <a:t>конфиденциальности</a:t>
            </a:r>
            <a:r>
              <a:rPr lang="ru-RU" sz="1400" dirty="0">
                <a:solidFill>
                  <a:schemeClr val="tx2"/>
                </a:solidFill>
              </a:rPr>
              <a:t> во время приема заключенного медицинским работником.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4107877" y="2643003"/>
            <a:ext cx="5491843" cy="77375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tx2"/>
                </a:solidFill>
              </a:rPr>
              <a:t>Необходимо делать доступными для заключенных все документы, которые относятся к </a:t>
            </a:r>
            <a:r>
              <a:rPr lang="ru-RU" sz="1400" b="1" dirty="0">
                <a:solidFill>
                  <a:schemeClr val="accent5"/>
                </a:solidFill>
              </a:rPr>
              <a:t>правам и свободам человека</a:t>
            </a:r>
            <a:r>
              <a:rPr lang="en-US" sz="1400" b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180162EF-EDE1-439F-A454-859B39609973}"/>
              </a:ext>
            </a:extLst>
          </p:cNvPr>
          <p:cNvSpPr/>
          <p:nvPr/>
        </p:nvSpPr>
        <p:spPr>
          <a:xfrm>
            <a:off x="6097835" y="3477123"/>
            <a:ext cx="1511928" cy="685800"/>
          </a:xfrm>
          <a:prstGeom prst="roundRect">
            <a:avLst/>
          </a:prstGeo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Вывод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292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36" grpId="0"/>
      <p:bldP spid="49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Россия">
            <a:extLst>
              <a:ext uri="{FF2B5EF4-FFF2-40B4-BE49-F238E27FC236}">
                <a16:creationId xmlns:a16="http://schemas.microsoft.com/office/drawing/2014/main" xmlns="" id="{1F7FCE86-DEA5-47CA-9C7C-DA2FD6332F33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251180"/>
            <a:ext cx="13716000" cy="7784639"/>
            <a:chOff x="349045" y="815984"/>
            <a:chExt cx="9207910" cy="5226032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1255" name="ДФО">
              <a:extLst>
                <a:ext uri="{FF2B5EF4-FFF2-40B4-BE49-F238E27FC236}">
                  <a16:creationId xmlns:a16="http://schemas.microsoft.com/office/drawing/2014/main" xmlns="" id="{8CBDB9FD-1F8F-4F33-A3C6-3C57EFD325B1}"/>
                </a:ext>
              </a:extLst>
            </p:cNvPr>
            <p:cNvGrpSpPr/>
            <p:nvPr/>
          </p:nvGrpSpPr>
          <p:grpSpPr>
            <a:xfrm>
              <a:off x="5656249" y="1367957"/>
              <a:ext cx="3900706" cy="4674059"/>
              <a:chOff x="5656249" y="1367957"/>
              <a:chExt cx="3900706" cy="4674059"/>
            </a:xfrm>
            <a:grpFill/>
          </p:grpSpPr>
          <p:sp>
            <p:nvSpPr>
              <p:cNvPr id="1342" name="ДФО_Еврейская АО">
                <a:extLst>
                  <a:ext uri="{FF2B5EF4-FFF2-40B4-BE49-F238E27FC236}">
                    <a16:creationId xmlns:a16="http://schemas.microsoft.com/office/drawing/2014/main" xmlns="" id="{3E8035C6-2C24-4E09-B373-BC965162B44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712">
                <a:off x="7545671" y="5207192"/>
                <a:ext cx="358292" cy="274160"/>
              </a:xfrm>
              <a:custGeom>
                <a:avLst/>
                <a:gdLst>
                  <a:gd name="connsiteX0" fmla="*/ 100973 w 358292"/>
                  <a:gd name="connsiteY0" fmla="*/ 3921 h 274160"/>
                  <a:gd name="connsiteX1" fmla="*/ 119372 w 358292"/>
                  <a:gd name="connsiteY1" fmla="*/ 2926 h 274160"/>
                  <a:gd name="connsiteX2" fmla="*/ 138297 w 358292"/>
                  <a:gd name="connsiteY2" fmla="*/ 11664 h 274160"/>
                  <a:gd name="connsiteX3" fmla="*/ 155088 w 358292"/>
                  <a:gd name="connsiteY3" fmla="*/ 995 h 274160"/>
                  <a:gd name="connsiteX4" fmla="*/ 173486 w 358292"/>
                  <a:gd name="connsiteY4" fmla="*/ 0 h 274160"/>
                  <a:gd name="connsiteX5" fmla="*/ 183753 w 358292"/>
                  <a:gd name="connsiteY5" fmla="*/ 9206 h 274160"/>
                  <a:gd name="connsiteX6" fmla="*/ 202532 w 358292"/>
                  <a:gd name="connsiteY6" fmla="*/ 35305 h 274160"/>
                  <a:gd name="connsiteX7" fmla="*/ 220930 w 358292"/>
                  <a:gd name="connsiteY7" fmla="*/ 34310 h 274160"/>
                  <a:gd name="connsiteX8" fmla="*/ 239797 w 358292"/>
                  <a:gd name="connsiteY8" fmla="*/ 41966 h 274160"/>
                  <a:gd name="connsiteX9" fmla="*/ 258196 w 358292"/>
                  <a:gd name="connsiteY9" fmla="*/ 40972 h 274160"/>
                  <a:gd name="connsiteX10" fmla="*/ 266854 w 358292"/>
                  <a:gd name="connsiteY10" fmla="*/ 40503 h 274160"/>
                  <a:gd name="connsiteX11" fmla="*/ 274137 w 358292"/>
                  <a:gd name="connsiteY11" fmla="*/ 23745 h 274160"/>
                  <a:gd name="connsiteX12" fmla="*/ 277878 w 358292"/>
                  <a:gd name="connsiteY12" fmla="*/ 23745 h 274160"/>
                  <a:gd name="connsiteX13" fmla="*/ 293373 w 358292"/>
                  <a:gd name="connsiteY13" fmla="*/ 22714 h 274160"/>
                  <a:gd name="connsiteX14" fmla="*/ 301637 w 358292"/>
                  <a:gd name="connsiteY14" fmla="*/ 22714 h 274160"/>
                  <a:gd name="connsiteX15" fmla="*/ 304886 w 358292"/>
                  <a:gd name="connsiteY15" fmla="*/ 21094 h 274160"/>
                  <a:gd name="connsiteX16" fmla="*/ 311374 w 358292"/>
                  <a:gd name="connsiteY16" fmla="*/ 20743 h 274160"/>
                  <a:gd name="connsiteX17" fmla="*/ 313323 w 358292"/>
                  <a:gd name="connsiteY17" fmla="*/ 20637 h 274160"/>
                  <a:gd name="connsiteX18" fmla="*/ 316098 w 358292"/>
                  <a:gd name="connsiteY18" fmla="*/ 22714 h 274160"/>
                  <a:gd name="connsiteX19" fmla="*/ 317132 w 358292"/>
                  <a:gd name="connsiteY19" fmla="*/ 20653 h 274160"/>
                  <a:gd name="connsiteX20" fmla="*/ 317631 w 358292"/>
                  <a:gd name="connsiteY20" fmla="*/ 20404 h 274160"/>
                  <a:gd name="connsiteX21" fmla="*/ 320033 w 358292"/>
                  <a:gd name="connsiteY21" fmla="*/ 20275 h 274160"/>
                  <a:gd name="connsiteX22" fmla="*/ 329703 w 358292"/>
                  <a:gd name="connsiteY22" fmla="*/ 14470 h 274160"/>
                  <a:gd name="connsiteX23" fmla="*/ 330561 w 358292"/>
                  <a:gd name="connsiteY23" fmla="*/ 14470 h 274160"/>
                  <a:gd name="connsiteX24" fmla="*/ 331594 w 358292"/>
                  <a:gd name="connsiteY24" fmla="*/ 13440 h 274160"/>
                  <a:gd name="connsiteX25" fmla="*/ 333660 w 358292"/>
                  <a:gd name="connsiteY25" fmla="*/ 13440 h 274160"/>
                  <a:gd name="connsiteX26" fmla="*/ 335726 w 358292"/>
                  <a:gd name="connsiteY26" fmla="*/ 12409 h 274160"/>
                  <a:gd name="connsiteX27" fmla="*/ 336375 w 358292"/>
                  <a:gd name="connsiteY27" fmla="*/ 10465 h 274160"/>
                  <a:gd name="connsiteX28" fmla="*/ 337905 w 358292"/>
                  <a:gd name="connsiteY28" fmla="*/ 9547 h 274160"/>
                  <a:gd name="connsiteX29" fmla="*/ 347558 w 358292"/>
                  <a:gd name="connsiteY29" fmla="*/ 27463 h 274160"/>
                  <a:gd name="connsiteX30" fmla="*/ 358292 w 358292"/>
                  <a:gd name="connsiteY30" fmla="*/ 45320 h 274160"/>
                  <a:gd name="connsiteX31" fmla="*/ 332229 w 358292"/>
                  <a:gd name="connsiteY31" fmla="*/ 65167 h 274160"/>
                  <a:gd name="connsiteX32" fmla="*/ 323424 w 358292"/>
                  <a:gd name="connsiteY32" fmla="*/ 82996 h 274160"/>
                  <a:gd name="connsiteX33" fmla="*/ 326352 w 358292"/>
                  <a:gd name="connsiteY33" fmla="*/ 87866 h 274160"/>
                  <a:gd name="connsiteX34" fmla="*/ 325396 w 358292"/>
                  <a:gd name="connsiteY34" fmla="*/ 90728 h 274160"/>
                  <a:gd name="connsiteX35" fmla="*/ 324363 w 358292"/>
                  <a:gd name="connsiteY35" fmla="*/ 91759 h 274160"/>
                  <a:gd name="connsiteX36" fmla="*/ 322297 w 358292"/>
                  <a:gd name="connsiteY36" fmla="*/ 92789 h 274160"/>
                  <a:gd name="connsiteX37" fmla="*/ 320231 w 358292"/>
                  <a:gd name="connsiteY37" fmla="*/ 93820 h 274160"/>
                  <a:gd name="connsiteX38" fmla="*/ 316099 w 358292"/>
                  <a:gd name="connsiteY38" fmla="*/ 98972 h 274160"/>
                  <a:gd name="connsiteX39" fmla="*/ 315066 w 358292"/>
                  <a:gd name="connsiteY39" fmla="*/ 104125 h 274160"/>
                  <a:gd name="connsiteX40" fmla="*/ 315066 w 358292"/>
                  <a:gd name="connsiteY40" fmla="*/ 106186 h 274160"/>
                  <a:gd name="connsiteX41" fmla="*/ 314033 w 358292"/>
                  <a:gd name="connsiteY41" fmla="*/ 108247 h 274160"/>
                  <a:gd name="connsiteX42" fmla="*/ 314033 w 358292"/>
                  <a:gd name="connsiteY42" fmla="*/ 111338 h 274160"/>
                  <a:gd name="connsiteX43" fmla="*/ 310934 w 358292"/>
                  <a:gd name="connsiteY43" fmla="*/ 113400 h 274160"/>
                  <a:gd name="connsiteX44" fmla="*/ 306802 w 358292"/>
                  <a:gd name="connsiteY44" fmla="*/ 114430 h 274160"/>
                  <a:gd name="connsiteX45" fmla="*/ 303703 w 358292"/>
                  <a:gd name="connsiteY45" fmla="*/ 115461 h 274160"/>
                  <a:gd name="connsiteX46" fmla="*/ 300604 w 358292"/>
                  <a:gd name="connsiteY46" fmla="*/ 115460 h 274160"/>
                  <a:gd name="connsiteX47" fmla="*/ 294406 w 358292"/>
                  <a:gd name="connsiteY47" fmla="*/ 116491 h 274160"/>
                  <a:gd name="connsiteX48" fmla="*/ 290273 w 358292"/>
                  <a:gd name="connsiteY48" fmla="*/ 117522 h 274160"/>
                  <a:gd name="connsiteX49" fmla="*/ 287175 w 358292"/>
                  <a:gd name="connsiteY49" fmla="*/ 121644 h 274160"/>
                  <a:gd name="connsiteX50" fmla="*/ 284076 w 358292"/>
                  <a:gd name="connsiteY50" fmla="*/ 122674 h 274160"/>
                  <a:gd name="connsiteX51" fmla="*/ 282010 w 358292"/>
                  <a:gd name="connsiteY51" fmla="*/ 123705 h 274160"/>
                  <a:gd name="connsiteX52" fmla="*/ 278911 w 358292"/>
                  <a:gd name="connsiteY52" fmla="*/ 125766 h 274160"/>
                  <a:gd name="connsiteX53" fmla="*/ 275812 w 358292"/>
                  <a:gd name="connsiteY53" fmla="*/ 127827 h 274160"/>
                  <a:gd name="connsiteX54" fmla="*/ 274779 w 358292"/>
                  <a:gd name="connsiteY54" fmla="*/ 129888 h 274160"/>
                  <a:gd name="connsiteX55" fmla="*/ 272713 w 358292"/>
                  <a:gd name="connsiteY55" fmla="*/ 131949 h 274160"/>
                  <a:gd name="connsiteX56" fmla="*/ 272713 w 358292"/>
                  <a:gd name="connsiteY56" fmla="*/ 134010 h 274160"/>
                  <a:gd name="connsiteX57" fmla="*/ 271680 w 358292"/>
                  <a:gd name="connsiteY57" fmla="*/ 138132 h 274160"/>
                  <a:gd name="connsiteX58" fmla="*/ 271680 w 358292"/>
                  <a:gd name="connsiteY58" fmla="*/ 141223 h 274160"/>
                  <a:gd name="connsiteX59" fmla="*/ 269614 w 358292"/>
                  <a:gd name="connsiteY59" fmla="*/ 143284 h 274160"/>
                  <a:gd name="connsiteX60" fmla="*/ 267548 w 358292"/>
                  <a:gd name="connsiteY60" fmla="*/ 144315 h 274160"/>
                  <a:gd name="connsiteX61" fmla="*/ 267548 w 358292"/>
                  <a:gd name="connsiteY61" fmla="*/ 146376 h 274160"/>
                  <a:gd name="connsiteX62" fmla="*/ 264449 w 358292"/>
                  <a:gd name="connsiteY62" fmla="*/ 148437 h 274160"/>
                  <a:gd name="connsiteX63" fmla="*/ 264449 w 358292"/>
                  <a:gd name="connsiteY63" fmla="*/ 149468 h 274160"/>
                  <a:gd name="connsiteX64" fmla="*/ 262382 w 358292"/>
                  <a:gd name="connsiteY64" fmla="*/ 154620 h 274160"/>
                  <a:gd name="connsiteX65" fmla="*/ 262383 w 358292"/>
                  <a:gd name="connsiteY65" fmla="*/ 157712 h 274160"/>
                  <a:gd name="connsiteX66" fmla="*/ 261350 w 358292"/>
                  <a:gd name="connsiteY66" fmla="*/ 160803 h 274160"/>
                  <a:gd name="connsiteX67" fmla="*/ 259284 w 358292"/>
                  <a:gd name="connsiteY67" fmla="*/ 162864 h 274160"/>
                  <a:gd name="connsiteX68" fmla="*/ 258251 w 358292"/>
                  <a:gd name="connsiteY68" fmla="*/ 164925 h 274160"/>
                  <a:gd name="connsiteX69" fmla="*/ 254118 w 358292"/>
                  <a:gd name="connsiteY69" fmla="*/ 165956 h 274160"/>
                  <a:gd name="connsiteX70" fmla="*/ 248954 w 358292"/>
                  <a:gd name="connsiteY70" fmla="*/ 166986 h 274160"/>
                  <a:gd name="connsiteX71" fmla="*/ 247921 w 358292"/>
                  <a:gd name="connsiteY71" fmla="*/ 169047 h 274160"/>
                  <a:gd name="connsiteX72" fmla="*/ 247920 w 358292"/>
                  <a:gd name="connsiteY72" fmla="*/ 170078 h 274160"/>
                  <a:gd name="connsiteX73" fmla="*/ 247921 w 358292"/>
                  <a:gd name="connsiteY73" fmla="*/ 175230 h 274160"/>
                  <a:gd name="connsiteX74" fmla="*/ 247920 w 358292"/>
                  <a:gd name="connsiteY74" fmla="*/ 177292 h 274160"/>
                  <a:gd name="connsiteX75" fmla="*/ 247921 w 358292"/>
                  <a:gd name="connsiteY75" fmla="*/ 179353 h 274160"/>
                  <a:gd name="connsiteX76" fmla="*/ 247920 w 358292"/>
                  <a:gd name="connsiteY76" fmla="*/ 180383 h 274160"/>
                  <a:gd name="connsiteX77" fmla="*/ 248954 w 358292"/>
                  <a:gd name="connsiteY77" fmla="*/ 183475 h 274160"/>
                  <a:gd name="connsiteX78" fmla="*/ 248954 w 358292"/>
                  <a:gd name="connsiteY78" fmla="*/ 186566 h 274160"/>
                  <a:gd name="connsiteX79" fmla="*/ 248954 w 358292"/>
                  <a:gd name="connsiteY79" fmla="*/ 189658 h 274160"/>
                  <a:gd name="connsiteX80" fmla="*/ 248954 w 358292"/>
                  <a:gd name="connsiteY80" fmla="*/ 190688 h 274160"/>
                  <a:gd name="connsiteX81" fmla="*/ 248954 w 358292"/>
                  <a:gd name="connsiteY81" fmla="*/ 195841 h 274160"/>
                  <a:gd name="connsiteX82" fmla="*/ 249986 w 358292"/>
                  <a:gd name="connsiteY82" fmla="*/ 197902 h 274160"/>
                  <a:gd name="connsiteX83" fmla="*/ 249986 w 358292"/>
                  <a:gd name="connsiteY83" fmla="*/ 202024 h 274160"/>
                  <a:gd name="connsiteX84" fmla="*/ 248954 w 358292"/>
                  <a:gd name="connsiteY84" fmla="*/ 205116 h 274160"/>
                  <a:gd name="connsiteX85" fmla="*/ 246888 w 358292"/>
                  <a:gd name="connsiteY85" fmla="*/ 207177 h 274160"/>
                  <a:gd name="connsiteX86" fmla="*/ 245855 w 358292"/>
                  <a:gd name="connsiteY86" fmla="*/ 208207 h 274160"/>
                  <a:gd name="connsiteX87" fmla="*/ 242756 w 358292"/>
                  <a:gd name="connsiteY87" fmla="*/ 208207 h 274160"/>
                  <a:gd name="connsiteX88" fmla="*/ 240690 w 358292"/>
                  <a:gd name="connsiteY88" fmla="*/ 208207 h 274160"/>
                  <a:gd name="connsiteX89" fmla="*/ 237591 w 358292"/>
                  <a:gd name="connsiteY89" fmla="*/ 208207 h 274160"/>
                  <a:gd name="connsiteX90" fmla="*/ 233458 w 358292"/>
                  <a:gd name="connsiteY90" fmla="*/ 210268 h 274160"/>
                  <a:gd name="connsiteX91" fmla="*/ 231392 w 358292"/>
                  <a:gd name="connsiteY91" fmla="*/ 210268 h 274160"/>
                  <a:gd name="connsiteX92" fmla="*/ 229326 w 358292"/>
                  <a:gd name="connsiteY92" fmla="*/ 210268 h 274160"/>
                  <a:gd name="connsiteX93" fmla="*/ 225195 w 358292"/>
                  <a:gd name="connsiteY93" fmla="*/ 212329 h 274160"/>
                  <a:gd name="connsiteX94" fmla="*/ 223128 w 358292"/>
                  <a:gd name="connsiteY94" fmla="*/ 214390 h 274160"/>
                  <a:gd name="connsiteX95" fmla="*/ 221062 w 358292"/>
                  <a:gd name="connsiteY95" fmla="*/ 217482 h 274160"/>
                  <a:gd name="connsiteX96" fmla="*/ 216930 w 358292"/>
                  <a:gd name="connsiteY96" fmla="*/ 221604 h 274160"/>
                  <a:gd name="connsiteX97" fmla="*/ 214865 w 358292"/>
                  <a:gd name="connsiteY97" fmla="*/ 223665 h 274160"/>
                  <a:gd name="connsiteX98" fmla="*/ 211766 w 358292"/>
                  <a:gd name="connsiteY98" fmla="*/ 226756 h 274160"/>
                  <a:gd name="connsiteX99" fmla="*/ 209700 w 358292"/>
                  <a:gd name="connsiteY99" fmla="*/ 227787 h 274160"/>
                  <a:gd name="connsiteX100" fmla="*/ 208667 w 358292"/>
                  <a:gd name="connsiteY100" fmla="*/ 227787 h 274160"/>
                  <a:gd name="connsiteX101" fmla="*/ 206600 w 358292"/>
                  <a:gd name="connsiteY101" fmla="*/ 228818 h 274160"/>
                  <a:gd name="connsiteX102" fmla="*/ 200403 w 358292"/>
                  <a:gd name="connsiteY102" fmla="*/ 233970 h 274160"/>
                  <a:gd name="connsiteX103" fmla="*/ 196271 w 358292"/>
                  <a:gd name="connsiteY103" fmla="*/ 238092 h 274160"/>
                  <a:gd name="connsiteX104" fmla="*/ 194205 w 358292"/>
                  <a:gd name="connsiteY104" fmla="*/ 238092 h 274160"/>
                  <a:gd name="connsiteX105" fmla="*/ 190073 w 358292"/>
                  <a:gd name="connsiteY105" fmla="*/ 239122 h 274160"/>
                  <a:gd name="connsiteX106" fmla="*/ 186973 w 358292"/>
                  <a:gd name="connsiteY106" fmla="*/ 241183 h 274160"/>
                  <a:gd name="connsiteX107" fmla="*/ 184908 w 358292"/>
                  <a:gd name="connsiteY107" fmla="*/ 242214 h 274160"/>
                  <a:gd name="connsiteX108" fmla="*/ 181808 w 358292"/>
                  <a:gd name="connsiteY108" fmla="*/ 244275 h 274160"/>
                  <a:gd name="connsiteX109" fmla="*/ 179742 w 358292"/>
                  <a:gd name="connsiteY109" fmla="*/ 244275 h 274160"/>
                  <a:gd name="connsiteX110" fmla="*/ 176643 w 358292"/>
                  <a:gd name="connsiteY110" fmla="*/ 244275 h 274160"/>
                  <a:gd name="connsiteX111" fmla="*/ 173544 w 358292"/>
                  <a:gd name="connsiteY111" fmla="*/ 244275 h 274160"/>
                  <a:gd name="connsiteX112" fmla="*/ 169413 w 358292"/>
                  <a:gd name="connsiteY112" fmla="*/ 246336 h 274160"/>
                  <a:gd name="connsiteX113" fmla="*/ 169412 w 358292"/>
                  <a:gd name="connsiteY113" fmla="*/ 249428 h 274160"/>
                  <a:gd name="connsiteX114" fmla="*/ 168379 w 358292"/>
                  <a:gd name="connsiteY114" fmla="*/ 249428 h 274160"/>
                  <a:gd name="connsiteX115" fmla="*/ 166314 w 358292"/>
                  <a:gd name="connsiteY115" fmla="*/ 253550 h 274160"/>
                  <a:gd name="connsiteX116" fmla="*/ 163215 w 358292"/>
                  <a:gd name="connsiteY116" fmla="*/ 254580 h 274160"/>
                  <a:gd name="connsiteX117" fmla="*/ 161148 w 358292"/>
                  <a:gd name="connsiteY117" fmla="*/ 253550 h 274160"/>
                  <a:gd name="connsiteX118" fmla="*/ 159082 w 358292"/>
                  <a:gd name="connsiteY118" fmla="*/ 252519 h 274160"/>
                  <a:gd name="connsiteX119" fmla="*/ 155984 w 358292"/>
                  <a:gd name="connsiteY119" fmla="*/ 250458 h 274160"/>
                  <a:gd name="connsiteX120" fmla="*/ 150818 w 358292"/>
                  <a:gd name="connsiteY120" fmla="*/ 249428 h 274160"/>
                  <a:gd name="connsiteX121" fmla="*/ 147719 w 358292"/>
                  <a:gd name="connsiteY121" fmla="*/ 249427 h 274160"/>
                  <a:gd name="connsiteX122" fmla="*/ 143587 w 358292"/>
                  <a:gd name="connsiteY122" fmla="*/ 249428 h 274160"/>
                  <a:gd name="connsiteX123" fmla="*/ 142554 w 358292"/>
                  <a:gd name="connsiteY123" fmla="*/ 250458 h 274160"/>
                  <a:gd name="connsiteX124" fmla="*/ 141521 w 358292"/>
                  <a:gd name="connsiteY124" fmla="*/ 252519 h 274160"/>
                  <a:gd name="connsiteX125" fmla="*/ 138422 w 358292"/>
                  <a:gd name="connsiteY125" fmla="*/ 253550 h 274160"/>
                  <a:gd name="connsiteX126" fmla="*/ 135323 w 358292"/>
                  <a:gd name="connsiteY126" fmla="*/ 253550 h 274160"/>
                  <a:gd name="connsiteX127" fmla="*/ 132225 w 358292"/>
                  <a:gd name="connsiteY127" fmla="*/ 255611 h 274160"/>
                  <a:gd name="connsiteX128" fmla="*/ 130158 w 358292"/>
                  <a:gd name="connsiteY128" fmla="*/ 257672 h 274160"/>
                  <a:gd name="connsiteX129" fmla="*/ 128092 w 358292"/>
                  <a:gd name="connsiteY129" fmla="*/ 259733 h 274160"/>
                  <a:gd name="connsiteX130" fmla="*/ 126026 w 358292"/>
                  <a:gd name="connsiteY130" fmla="*/ 261794 h 274160"/>
                  <a:gd name="connsiteX131" fmla="*/ 124994 w 358292"/>
                  <a:gd name="connsiteY131" fmla="*/ 262825 h 274160"/>
                  <a:gd name="connsiteX132" fmla="*/ 122927 w 358292"/>
                  <a:gd name="connsiteY132" fmla="*/ 265916 h 274160"/>
                  <a:gd name="connsiteX133" fmla="*/ 118795 w 358292"/>
                  <a:gd name="connsiteY133" fmla="*/ 269007 h 274160"/>
                  <a:gd name="connsiteX134" fmla="*/ 116729 w 358292"/>
                  <a:gd name="connsiteY134" fmla="*/ 270038 h 274160"/>
                  <a:gd name="connsiteX135" fmla="*/ 115696 w 358292"/>
                  <a:gd name="connsiteY135" fmla="*/ 271069 h 274160"/>
                  <a:gd name="connsiteX136" fmla="*/ 110531 w 358292"/>
                  <a:gd name="connsiteY136" fmla="*/ 272099 h 274160"/>
                  <a:gd name="connsiteX137" fmla="*/ 105366 w 358292"/>
                  <a:gd name="connsiteY137" fmla="*/ 274160 h 274160"/>
                  <a:gd name="connsiteX138" fmla="*/ 102267 w 358292"/>
                  <a:gd name="connsiteY138" fmla="*/ 272099 h 274160"/>
                  <a:gd name="connsiteX139" fmla="*/ 100201 w 358292"/>
                  <a:gd name="connsiteY139" fmla="*/ 270038 h 274160"/>
                  <a:gd name="connsiteX140" fmla="*/ 97102 w 358292"/>
                  <a:gd name="connsiteY140" fmla="*/ 264886 h 274160"/>
                  <a:gd name="connsiteX141" fmla="*/ 97102 w 358292"/>
                  <a:gd name="connsiteY141" fmla="*/ 263855 h 274160"/>
                  <a:gd name="connsiteX142" fmla="*/ 95036 w 358292"/>
                  <a:gd name="connsiteY142" fmla="*/ 260764 h 274160"/>
                  <a:gd name="connsiteX143" fmla="*/ 94003 w 358292"/>
                  <a:gd name="connsiteY143" fmla="*/ 257672 h 274160"/>
                  <a:gd name="connsiteX144" fmla="*/ 90904 w 358292"/>
                  <a:gd name="connsiteY144" fmla="*/ 254580 h 274160"/>
                  <a:gd name="connsiteX145" fmla="*/ 88838 w 358292"/>
                  <a:gd name="connsiteY145" fmla="*/ 252519 h 274160"/>
                  <a:gd name="connsiteX146" fmla="*/ 84706 w 358292"/>
                  <a:gd name="connsiteY146" fmla="*/ 249428 h 274160"/>
                  <a:gd name="connsiteX147" fmla="*/ 83673 w 358292"/>
                  <a:gd name="connsiteY147" fmla="*/ 248397 h 274160"/>
                  <a:gd name="connsiteX148" fmla="*/ 81607 w 358292"/>
                  <a:gd name="connsiteY148" fmla="*/ 246336 h 274160"/>
                  <a:gd name="connsiteX149" fmla="*/ 78508 w 358292"/>
                  <a:gd name="connsiteY149" fmla="*/ 245305 h 274160"/>
                  <a:gd name="connsiteX150" fmla="*/ 77475 w 358292"/>
                  <a:gd name="connsiteY150" fmla="*/ 244275 h 274160"/>
                  <a:gd name="connsiteX151" fmla="*/ 75409 w 358292"/>
                  <a:gd name="connsiteY151" fmla="*/ 244275 h 274160"/>
                  <a:gd name="connsiteX152" fmla="*/ 71277 w 358292"/>
                  <a:gd name="connsiteY152" fmla="*/ 243244 h 274160"/>
                  <a:gd name="connsiteX153" fmla="*/ 68178 w 358292"/>
                  <a:gd name="connsiteY153" fmla="*/ 242214 h 274160"/>
                  <a:gd name="connsiteX154" fmla="*/ 64046 w 358292"/>
                  <a:gd name="connsiteY154" fmla="*/ 241183 h 274160"/>
                  <a:gd name="connsiteX155" fmla="*/ 63013 w 358292"/>
                  <a:gd name="connsiteY155" fmla="*/ 240153 h 274160"/>
                  <a:gd name="connsiteX156" fmla="*/ 58881 w 358292"/>
                  <a:gd name="connsiteY156" fmla="*/ 239123 h 274160"/>
                  <a:gd name="connsiteX157" fmla="*/ 56815 w 358292"/>
                  <a:gd name="connsiteY157" fmla="*/ 239122 h 274160"/>
                  <a:gd name="connsiteX158" fmla="*/ 54749 w 358292"/>
                  <a:gd name="connsiteY158" fmla="*/ 237061 h 274160"/>
                  <a:gd name="connsiteX159" fmla="*/ 52683 w 358292"/>
                  <a:gd name="connsiteY159" fmla="*/ 236031 h 274160"/>
                  <a:gd name="connsiteX160" fmla="*/ 50617 w 358292"/>
                  <a:gd name="connsiteY160" fmla="*/ 232939 h 274160"/>
                  <a:gd name="connsiteX161" fmla="*/ 49584 w 358292"/>
                  <a:gd name="connsiteY161" fmla="*/ 230878 h 274160"/>
                  <a:gd name="connsiteX162" fmla="*/ 49584 w 358292"/>
                  <a:gd name="connsiteY162" fmla="*/ 224695 h 274160"/>
                  <a:gd name="connsiteX163" fmla="*/ 50617 w 358292"/>
                  <a:gd name="connsiteY163" fmla="*/ 223665 h 274160"/>
                  <a:gd name="connsiteX164" fmla="*/ 51650 w 358292"/>
                  <a:gd name="connsiteY164" fmla="*/ 222634 h 274160"/>
                  <a:gd name="connsiteX165" fmla="*/ 52683 w 358292"/>
                  <a:gd name="connsiteY165" fmla="*/ 219543 h 274160"/>
                  <a:gd name="connsiteX166" fmla="*/ 52683 w 358292"/>
                  <a:gd name="connsiteY166" fmla="*/ 217482 h 274160"/>
                  <a:gd name="connsiteX167" fmla="*/ 51650 w 358292"/>
                  <a:gd name="connsiteY167" fmla="*/ 213360 h 274160"/>
                  <a:gd name="connsiteX168" fmla="*/ 52683 w 358292"/>
                  <a:gd name="connsiteY168" fmla="*/ 208207 h 274160"/>
                  <a:gd name="connsiteX169" fmla="*/ 53716 w 358292"/>
                  <a:gd name="connsiteY169" fmla="*/ 202024 h 274160"/>
                  <a:gd name="connsiteX170" fmla="*/ 53716 w 358292"/>
                  <a:gd name="connsiteY170" fmla="*/ 200993 h 274160"/>
                  <a:gd name="connsiteX171" fmla="*/ 51650 w 358292"/>
                  <a:gd name="connsiteY171" fmla="*/ 192749 h 274160"/>
                  <a:gd name="connsiteX172" fmla="*/ 49584 w 358292"/>
                  <a:gd name="connsiteY172" fmla="*/ 191719 h 274160"/>
                  <a:gd name="connsiteX173" fmla="*/ 47518 w 358292"/>
                  <a:gd name="connsiteY173" fmla="*/ 190688 h 274160"/>
                  <a:gd name="connsiteX174" fmla="*/ 45452 w 358292"/>
                  <a:gd name="connsiteY174" fmla="*/ 189658 h 274160"/>
                  <a:gd name="connsiteX175" fmla="*/ 43386 w 358292"/>
                  <a:gd name="connsiteY175" fmla="*/ 188627 h 274160"/>
                  <a:gd name="connsiteX176" fmla="*/ 40287 w 358292"/>
                  <a:gd name="connsiteY176" fmla="*/ 185535 h 274160"/>
                  <a:gd name="connsiteX177" fmla="*/ 38221 w 358292"/>
                  <a:gd name="connsiteY177" fmla="*/ 183475 h 274160"/>
                  <a:gd name="connsiteX178" fmla="*/ 37188 w 358292"/>
                  <a:gd name="connsiteY178" fmla="*/ 182444 h 274160"/>
                  <a:gd name="connsiteX179" fmla="*/ 37188 w 358292"/>
                  <a:gd name="connsiteY179" fmla="*/ 177291 h 274160"/>
                  <a:gd name="connsiteX180" fmla="*/ 37188 w 358292"/>
                  <a:gd name="connsiteY180" fmla="*/ 175230 h 274160"/>
                  <a:gd name="connsiteX181" fmla="*/ 36155 w 358292"/>
                  <a:gd name="connsiteY181" fmla="*/ 174200 h 274160"/>
                  <a:gd name="connsiteX182" fmla="*/ 33056 w 358292"/>
                  <a:gd name="connsiteY182" fmla="*/ 174200 h 274160"/>
                  <a:gd name="connsiteX183" fmla="*/ 29957 w 358292"/>
                  <a:gd name="connsiteY183" fmla="*/ 175231 h 274160"/>
                  <a:gd name="connsiteX184" fmla="*/ 27891 w 358292"/>
                  <a:gd name="connsiteY184" fmla="*/ 176261 h 274160"/>
                  <a:gd name="connsiteX185" fmla="*/ 24792 w 358292"/>
                  <a:gd name="connsiteY185" fmla="*/ 178322 h 274160"/>
                  <a:gd name="connsiteX186" fmla="*/ 22726 w 358292"/>
                  <a:gd name="connsiteY186" fmla="*/ 178322 h 274160"/>
                  <a:gd name="connsiteX187" fmla="*/ 21693 w 358292"/>
                  <a:gd name="connsiteY187" fmla="*/ 177291 h 274160"/>
                  <a:gd name="connsiteX188" fmla="*/ 20660 w 358292"/>
                  <a:gd name="connsiteY188" fmla="*/ 175231 h 274160"/>
                  <a:gd name="connsiteX189" fmla="*/ 20660 w 358292"/>
                  <a:gd name="connsiteY189" fmla="*/ 174200 h 274160"/>
                  <a:gd name="connsiteX190" fmla="*/ 19627 w 358292"/>
                  <a:gd name="connsiteY190" fmla="*/ 170078 h 274160"/>
                  <a:gd name="connsiteX191" fmla="*/ 18594 w 358292"/>
                  <a:gd name="connsiteY191" fmla="*/ 170078 h 274160"/>
                  <a:gd name="connsiteX192" fmla="*/ 17561 w 358292"/>
                  <a:gd name="connsiteY192" fmla="*/ 166987 h 274160"/>
                  <a:gd name="connsiteX193" fmla="*/ 15495 w 358292"/>
                  <a:gd name="connsiteY193" fmla="*/ 166987 h 274160"/>
                  <a:gd name="connsiteX194" fmla="*/ 11363 w 358292"/>
                  <a:gd name="connsiteY194" fmla="*/ 164925 h 274160"/>
                  <a:gd name="connsiteX195" fmla="*/ 10330 w 358292"/>
                  <a:gd name="connsiteY195" fmla="*/ 164925 h 274160"/>
                  <a:gd name="connsiteX196" fmla="*/ 7231 w 358292"/>
                  <a:gd name="connsiteY196" fmla="*/ 164925 h 274160"/>
                  <a:gd name="connsiteX197" fmla="*/ 5165 w 358292"/>
                  <a:gd name="connsiteY197" fmla="*/ 162864 h 274160"/>
                  <a:gd name="connsiteX198" fmla="*/ 5165 w 358292"/>
                  <a:gd name="connsiteY198" fmla="*/ 157712 h 274160"/>
                  <a:gd name="connsiteX199" fmla="*/ 4132 w 358292"/>
                  <a:gd name="connsiteY199" fmla="*/ 153590 h 274160"/>
                  <a:gd name="connsiteX200" fmla="*/ 4132 w 358292"/>
                  <a:gd name="connsiteY200" fmla="*/ 151529 h 274160"/>
                  <a:gd name="connsiteX201" fmla="*/ 4132 w 358292"/>
                  <a:gd name="connsiteY201" fmla="*/ 146376 h 274160"/>
                  <a:gd name="connsiteX202" fmla="*/ 5165 w 358292"/>
                  <a:gd name="connsiteY202" fmla="*/ 141223 h 274160"/>
                  <a:gd name="connsiteX203" fmla="*/ 6198 w 358292"/>
                  <a:gd name="connsiteY203" fmla="*/ 138132 h 274160"/>
                  <a:gd name="connsiteX204" fmla="*/ 6198 w 358292"/>
                  <a:gd name="connsiteY204" fmla="*/ 136071 h 274160"/>
                  <a:gd name="connsiteX205" fmla="*/ 7231 w 358292"/>
                  <a:gd name="connsiteY205" fmla="*/ 132979 h 274160"/>
                  <a:gd name="connsiteX206" fmla="*/ 7231 w 358292"/>
                  <a:gd name="connsiteY206" fmla="*/ 130918 h 274160"/>
                  <a:gd name="connsiteX207" fmla="*/ 7231 w 358292"/>
                  <a:gd name="connsiteY207" fmla="*/ 128857 h 274160"/>
                  <a:gd name="connsiteX208" fmla="*/ 7231 w 358292"/>
                  <a:gd name="connsiteY208" fmla="*/ 126796 h 274160"/>
                  <a:gd name="connsiteX209" fmla="*/ 6198 w 358292"/>
                  <a:gd name="connsiteY209" fmla="*/ 125766 h 274160"/>
                  <a:gd name="connsiteX210" fmla="*/ 5165 w 358292"/>
                  <a:gd name="connsiteY210" fmla="*/ 125766 h 274160"/>
                  <a:gd name="connsiteX211" fmla="*/ 4132 w 358292"/>
                  <a:gd name="connsiteY211" fmla="*/ 125766 h 274160"/>
                  <a:gd name="connsiteX212" fmla="*/ 3099 w 358292"/>
                  <a:gd name="connsiteY212" fmla="*/ 125766 h 274160"/>
                  <a:gd name="connsiteX213" fmla="*/ 2066 w 358292"/>
                  <a:gd name="connsiteY213" fmla="*/ 125766 h 274160"/>
                  <a:gd name="connsiteX214" fmla="*/ 1033 w 358292"/>
                  <a:gd name="connsiteY214" fmla="*/ 125766 h 274160"/>
                  <a:gd name="connsiteX215" fmla="*/ 1033 w 358292"/>
                  <a:gd name="connsiteY215" fmla="*/ 126796 h 274160"/>
                  <a:gd name="connsiteX216" fmla="*/ 0 w 358292"/>
                  <a:gd name="connsiteY216" fmla="*/ 123705 h 274160"/>
                  <a:gd name="connsiteX217" fmla="*/ 0 w 358292"/>
                  <a:gd name="connsiteY217" fmla="*/ 119583 h 274160"/>
                  <a:gd name="connsiteX218" fmla="*/ 1033 w 358292"/>
                  <a:gd name="connsiteY218" fmla="*/ 117522 h 274160"/>
                  <a:gd name="connsiteX219" fmla="*/ 3099 w 358292"/>
                  <a:gd name="connsiteY219" fmla="*/ 114430 h 274160"/>
                  <a:gd name="connsiteX220" fmla="*/ 5165 w 358292"/>
                  <a:gd name="connsiteY220" fmla="*/ 111339 h 274160"/>
                  <a:gd name="connsiteX221" fmla="*/ 6389 w 358292"/>
                  <a:gd name="connsiteY221" fmla="*/ 109508 h 274160"/>
                  <a:gd name="connsiteX222" fmla="*/ 7076 w 358292"/>
                  <a:gd name="connsiteY222" fmla="*/ 109575 h 274160"/>
                  <a:gd name="connsiteX223" fmla="*/ 15721 w 358292"/>
                  <a:gd name="connsiteY223" fmla="*/ 109107 h 274160"/>
                  <a:gd name="connsiteX224" fmla="*/ 20401 w 358292"/>
                  <a:gd name="connsiteY224" fmla="*/ 98972 h 274160"/>
                  <a:gd name="connsiteX225" fmla="*/ 22726 w 358292"/>
                  <a:gd name="connsiteY225" fmla="*/ 98972 h 274160"/>
                  <a:gd name="connsiteX226" fmla="*/ 24792 w 358292"/>
                  <a:gd name="connsiteY226" fmla="*/ 98972 h 274160"/>
                  <a:gd name="connsiteX227" fmla="*/ 26858 w 358292"/>
                  <a:gd name="connsiteY227" fmla="*/ 97942 h 274160"/>
                  <a:gd name="connsiteX228" fmla="*/ 26858 w 358292"/>
                  <a:gd name="connsiteY228" fmla="*/ 95881 h 274160"/>
                  <a:gd name="connsiteX229" fmla="*/ 24792 w 358292"/>
                  <a:gd name="connsiteY229" fmla="*/ 91759 h 274160"/>
                  <a:gd name="connsiteX230" fmla="*/ 24419 w 358292"/>
                  <a:gd name="connsiteY230" fmla="*/ 90270 h 274160"/>
                  <a:gd name="connsiteX231" fmla="*/ 24452 w 358292"/>
                  <a:gd name="connsiteY231" fmla="*/ 90198 h 274160"/>
                  <a:gd name="connsiteX232" fmla="*/ 31635 w 358292"/>
                  <a:gd name="connsiteY232" fmla="*/ 62696 h 274160"/>
                  <a:gd name="connsiteX233" fmla="*/ 39571 w 358292"/>
                  <a:gd name="connsiteY233" fmla="*/ 52726 h 274160"/>
                  <a:gd name="connsiteX234" fmla="*/ 39575 w 358292"/>
                  <a:gd name="connsiteY234" fmla="*/ 52793 h 274160"/>
                  <a:gd name="connsiteX235" fmla="*/ 53724 w 358292"/>
                  <a:gd name="connsiteY235" fmla="*/ 45181 h 274160"/>
                  <a:gd name="connsiteX236" fmla="*/ 54749 w 358292"/>
                  <a:gd name="connsiteY236" fmla="*/ 45386 h 274160"/>
                  <a:gd name="connsiteX237" fmla="*/ 58881 w 358292"/>
                  <a:gd name="connsiteY237" fmla="*/ 43325 h 274160"/>
                  <a:gd name="connsiteX238" fmla="*/ 60877 w 358292"/>
                  <a:gd name="connsiteY238" fmla="*/ 41333 h 274160"/>
                  <a:gd name="connsiteX239" fmla="*/ 75437 w 358292"/>
                  <a:gd name="connsiteY239" fmla="*/ 33501 h 274160"/>
                  <a:gd name="connsiteX240" fmla="*/ 84095 w 358292"/>
                  <a:gd name="connsiteY240" fmla="*/ 33033 h 274160"/>
                  <a:gd name="connsiteX241" fmla="*/ 93309 w 358292"/>
                  <a:gd name="connsiteY241" fmla="*/ 22773 h 274160"/>
                  <a:gd name="connsiteX242" fmla="*/ 95428 w 358292"/>
                  <a:gd name="connsiteY242" fmla="*/ 17562 h 274160"/>
                  <a:gd name="connsiteX243" fmla="*/ 96069 w 358292"/>
                  <a:gd name="connsiteY243" fmla="*/ 17561 h 274160"/>
                  <a:gd name="connsiteX244" fmla="*/ 99168 w 358292"/>
                  <a:gd name="connsiteY244" fmla="*/ 18592 h 274160"/>
                  <a:gd name="connsiteX245" fmla="*/ 102267 w 358292"/>
                  <a:gd name="connsiteY245" fmla="*/ 19623 h 274160"/>
                  <a:gd name="connsiteX246" fmla="*/ 103300 w 358292"/>
                  <a:gd name="connsiteY246" fmla="*/ 18592 h 274160"/>
                  <a:gd name="connsiteX247" fmla="*/ 101234 w 358292"/>
                  <a:gd name="connsiteY247" fmla="*/ 14470 h 274160"/>
                  <a:gd name="connsiteX248" fmla="*/ 100201 w 358292"/>
                  <a:gd name="connsiteY248" fmla="*/ 12409 h 274160"/>
                  <a:gd name="connsiteX249" fmla="*/ 99168 w 358292"/>
                  <a:gd name="connsiteY249" fmla="*/ 9318 h 274160"/>
                  <a:gd name="connsiteX250" fmla="*/ 98926 w 358292"/>
                  <a:gd name="connsiteY250" fmla="*/ 8956 h 27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358292" h="274160">
                    <a:moveTo>
                      <a:pt x="100973" y="3921"/>
                    </a:moveTo>
                    <a:lnTo>
                      <a:pt x="119372" y="2926"/>
                    </a:lnTo>
                    <a:lnTo>
                      <a:pt x="138297" y="11664"/>
                    </a:lnTo>
                    <a:lnTo>
                      <a:pt x="155088" y="995"/>
                    </a:lnTo>
                    <a:lnTo>
                      <a:pt x="173486" y="0"/>
                    </a:lnTo>
                    <a:lnTo>
                      <a:pt x="183753" y="9206"/>
                    </a:lnTo>
                    <a:lnTo>
                      <a:pt x="202532" y="35305"/>
                    </a:lnTo>
                    <a:lnTo>
                      <a:pt x="220930" y="34310"/>
                    </a:lnTo>
                    <a:lnTo>
                      <a:pt x="239797" y="41966"/>
                    </a:lnTo>
                    <a:lnTo>
                      <a:pt x="258196" y="40972"/>
                    </a:lnTo>
                    <a:lnTo>
                      <a:pt x="266854" y="40503"/>
                    </a:lnTo>
                    <a:lnTo>
                      <a:pt x="274137" y="23745"/>
                    </a:lnTo>
                    <a:lnTo>
                      <a:pt x="277878" y="23745"/>
                    </a:lnTo>
                    <a:lnTo>
                      <a:pt x="293373" y="22714"/>
                    </a:lnTo>
                    <a:lnTo>
                      <a:pt x="301637" y="22714"/>
                    </a:lnTo>
                    <a:lnTo>
                      <a:pt x="304886" y="21094"/>
                    </a:lnTo>
                    <a:lnTo>
                      <a:pt x="311374" y="20743"/>
                    </a:lnTo>
                    <a:lnTo>
                      <a:pt x="313323" y="20637"/>
                    </a:lnTo>
                    <a:lnTo>
                      <a:pt x="316098" y="22714"/>
                    </a:lnTo>
                    <a:lnTo>
                      <a:pt x="317132" y="20653"/>
                    </a:lnTo>
                    <a:lnTo>
                      <a:pt x="317631" y="20404"/>
                    </a:lnTo>
                    <a:lnTo>
                      <a:pt x="320033" y="20275"/>
                    </a:lnTo>
                    <a:lnTo>
                      <a:pt x="329703" y="14470"/>
                    </a:lnTo>
                    <a:lnTo>
                      <a:pt x="330561" y="14470"/>
                    </a:lnTo>
                    <a:lnTo>
                      <a:pt x="331594" y="13440"/>
                    </a:lnTo>
                    <a:lnTo>
                      <a:pt x="333660" y="13440"/>
                    </a:lnTo>
                    <a:lnTo>
                      <a:pt x="335726" y="12409"/>
                    </a:lnTo>
                    <a:lnTo>
                      <a:pt x="336375" y="10465"/>
                    </a:lnTo>
                    <a:lnTo>
                      <a:pt x="337905" y="9547"/>
                    </a:lnTo>
                    <a:lnTo>
                      <a:pt x="347558" y="27463"/>
                    </a:lnTo>
                    <a:lnTo>
                      <a:pt x="358292" y="45320"/>
                    </a:lnTo>
                    <a:lnTo>
                      <a:pt x="332229" y="65167"/>
                    </a:lnTo>
                    <a:lnTo>
                      <a:pt x="323424" y="82996"/>
                    </a:lnTo>
                    <a:lnTo>
                      <a:pt x="326352" y="87866"/>
                    </a:lnTo>
                    <a:lnTo>
                      <a:pt x="325396" y="90728"/>
                    </a:lnTo>
                    <a:lnTo>
                      <a:pt x="324363" y="91759"/>
                    </a:lnTo>
                    <a:lnTo>
                      <a:pt x="322297" y="92789"/>
                    </a:lnTo>
                    <a:lnTo>
                      <a:pt x="320231" y="93820"/>
                    </a:lnTo>
                    <a:lnTo>
                      <a:pt x="316099" y="98972"/>
                    </a:lnTo>
                    <a:lnTo>
                      <a:pt x="315066" y="104125"/>
                    </a:lnTo>
                    <a:lnTo>
                      <a:pt x="315066" y="106186"/>
                    </a:lnTo>
                    <a:lnTo>
                      <a:pt x="314033" y="108247"/>
                    </a:lnTo>
                    <a:lnTo>
                      <a:pt x="314033" y="111338"/>
                    </a:lnTo>
                    <a:lnTo>
                      <a:pt x="310934" y="113400"/>
                    </a:lnTo>
                    <a:lnTo>
                      <a:pt x="306802" y="114430"/>
                    </a:lnTo>
                    <a:lnTo>
                      <a:pt x="303703" y="115461"/>
                    </a:lnTo>
                    <a:lnTo>
                      <a:pt x="300604" y="115460"/>
                    </a:lnTo>
                    <a:lnTo>
                      <a:pt x="294406" y="116491"/>
                    </a:lnTo>
                    <a:lnTo>
                      <a:pt x="290273" y="117522"/>
                    </a:lnTo>
                    <a:lnTo>
                      <a:pt x="287175" y="121644"/>
                    </a:lnTo>
                    <a:lnTo>
                      <a:pt x="284076" y="122674"/>
                    </a:lnTo>
                    <a:lnTo>
                      <a:pt x="282010" y="123705"/>
                    </a:lnTo>
                    <a:lnTo>
                      <a:pt x="278911" y="125766"/>
                    </a:lnTo>
                    <a:lnTo>
                      <a:pt x="275812" y="127827"/>
                    </a:lnTo>
                    <a:lnTo>
                      <a:pt x="274779" y="129888"/>
                    </a:lnTo>
                    <a:lnTo>
                      <a:pt x="272713" y="131949"/>
                    </a:lnTo>
                    <a:lnTo>
                      <a:pt x="272713" y="134010"/>
                    </a:lnTo>
                    <a:lnTo>
                      <a:pt x="271680" y="138132"/>
                    </a:lnTo>
                    <a:lnTo>
                      <a:pt x="271680" y="141223"/>
                    </a:lnTo>
                    <a:lnTo>
                      <a:pt x="269614" y="143284"/>
                    </a:lnTo>
                    <a:lnTo>
                      <a:pt x="267548" y="144315"/>
                    </a:lnTo>
                    <a:lnTo>
                      <a:pt x="267548" y="146376"/>
                    </a:lnTo>
                    <a:lnTo>
                      <a:pt x="264449" y="148437"/>
                    </a:lnTo>
                    <a:lnTo>
                      <a:pt x="264449" y="149468"/>
                    </a:lnTo>
                    <a:lnTo>
                      <a:pt x="262382" y="154620"/>
                    </a:lnTo>
                    <a:lnTo>
                      <a:pt x="262383" y="157712"/>
                    </a:lnTo>
                    <a:lnTo>
                      <a:pt x="261350" y="160803"/>
                    </a:lnTo>
                    <a:lnTo>
                      <a:pt x="259284" y="162864"/>
                    </a:lnTo>
                    <a:lnTo>
                      <a:pt x="258251" y="164925"/>
                    </a:lnTo>
                    <a:lnTo>
                      <a:pt x="254118" y="165956"/>
                    </a:lnTo>
                    <a:lnTo>
                      <a:pt x="248954" y="166986"/>
                    </a:lnTo>
                    <a:lnTo>
                      <a:pt x="247921" y="169047"/>
                    </a:lnTo>
                    <a:lnTo>
                      <a:pt x="247920" y="170078"/>
                    </a:lnTo>
                    <a:lnTo>
                      <a:pt x="247921" y="175230"/>
                    </a:lnTo>
                    <a:lnTo>
                      <a:pt x="247920" y="177292"/>
                    </a:lnTo>
                    <a:lnTo>
                      <a:pt x="247921" y="179353"/>
                    </a:lnTo>
                    <a:lnTo>
                      <a:pt x="247920" y="180383"/>
                    </a:lnTo>
                    <a:lnTo>
                      <a:pt x="248954" y="183475"/>
                    </a:lnTo>
                    <a:lnTo>
                      <a:pt x="248954" y="186566"/>
                    </a:lnTo>
                    <a:lnTo>
                      <a:pt x="248954" y="189658"/>
                    </a:lnTo>
                    <a:lnTo>
                      <a:pt x="248954" y="190688"/>
                    </a:lnTo>
                    <a:lnTo>
                      <a:pt x="248954" y="195841"/>
                    </a:lnTo>
                    <a:lnTo>
                      <a:pt x="249986" y="197902"/>
                    </a:lnTo>
                    <a:lnTo>
                      <a:pt x="249986" y="202024"/>
                    </a:lnTo>
                    <a:lnTo>
                      <a:pt x="248954" y="205116"/>
                    </a:lnTo>
                    <a:lnTo>
                      <a:pt x="246888" y="207177"/>
                    </a:lnTo>
                    <a:lnTo>
                      <a:pt x="245855" y="208207"/>
                    </a:lnTo>
                    <a:lnTo>
                      <a:pt x="242756" y="208207"/>
                    </a:lnTo>
                    <a:lnTo>
                      <a:pt x="240690" y="208207"/>
                    </a:lnTo>
                    <a:lnTo>
                      <a:pt x="237591" y="208207"/>
                    </a:lnTo>
                    <a:lnTo>
                      <a:pt x="233458" y="210268"/>
                    </a:lnTo>
                    <a:lnTo>
                      <a:pt x="231392" y="210268"/>
                    </a:lnTo>
                    <a:lnTo>
                      <a:pt x="229326" y="210268"/>
                    </a:lnTo>
                    <a:lnTo>
                      <a:pt x="225195" y="212329"/>
                    </a:lnTo>
                    <a:lnTo>
                      <a:pt x="223128" y="214390"/>
                    </a:lnTo>
                    <a:lnTo>
                      <a:pt x="221062" y="217482"/>
                    </a:lnTo>
                    <a:lnTo>
                      <a:pt x="216930" y="221604"/>
                    </a:lnTo>
                    <a:lnTo>
                      <a:pt x="214865" y="223665"/>
                    </a:lnTo>
                    <a:lnTo>
                      <a:pt x="211766" y="226756"/>
                    </a:lnTo>
                    <a:lnTo>
                      <a:pt x="209700" y="227787"/>
                    </a:lnTo>
                    <a:lnTo>
                      <a:pt x="208667" y="227787"/>
                    </a:lnTo>
                    <a:lnTo>
                      <a:pt x="206600" y="228818"/>
                    </a:lnTo>
                    <a:lnTo>
                      <a:pt x="200403" y="233970"/>
                    </a:lnTo>
                    <a:lnTo>
                      <a:pt x="196271" y="238092"/>
                    </a:lnTo>
                    <a:lnTo>
                      <a:pt x="194205" y="238092"/>
                    </a:lnTo>
                    <a:lnTo>
                      <a:pt x="190073" y="239122"/>
                    </a:lnTo>
                    <a:lnTo>
                      <a:pt x="186973" y="241183"/>
                    </a:lnTo>
                    <a:lnTo>
                      <a:pt x="184908" y="242214"/>
                    </a:lnTo>
                    <a:lnTo>
                      <a:pt x="181808" y="244275"/>
                    </a:lnTo>
                    <a:lnTo>
                      <a:pt x="179742" y="244275"/>
                    </a:lnTo>
                    <a:lnTo>
                      <a:pt x="176643" y="244275"/>
                    </a:lnTo>
                    <a:lnTo>
                      <a:pt x="173544" y="244275"/>
                    </a:lnTo>
                    <a:lnTo>
                      <a:pt x="169413" y="246336"/>
                    </a:lnTo>
                    <a:lnTo>
                      <a:pt x="169412" y="249428"/>
                    </a:lnTo>
                    <a:lnTo>
                      <a:pt x="168379" y="249428"/>
                    </a:lnTo>
                    <a:lnTo>
                      <a:pt x="166314" y="253550"/>
                    </a:lnTo>
                    <a:lnTo>
                      <a:pt x="163215" y="254580"/>
                    </a:lnTo>
                    <a:lnTo>
                      <a:pt x="161148" y="253550"/>
                    </a:lnTo>
                    <a:lnTo>
                      <a:pt x="159082" y="252519"/>
                    </a:lnTo>
                    <a:lnTo>
                      <a:pt x="155984" y="250458"/>
                    </a:lnTo>
                    <a:lnTo>
                      <a:pt x="150818" y="249428"/>
                    </a:lnTo>
                    <a:lnTo>
                      <a:pt x="147719" y="249427"/>
                    </a:lnTo>
                    <a:lnTo>
                      <a:pt x="143587" y="249428"/>
                    </a:lnTo>
                    <a:lnTo>
                      <a:pt x="142554" y="250458"/>
                    </a:lnTo>
                    <a:lnTo>
                      <a:pt x="141521" y="252519"/>
                    </a:lnTo>
                    <a:lnTo>
                      <a:pt x="138422" y="253550"/>
                    </a:lnTo>
                    <a:lnTo>
                      <a:pt x="135323" y="253550"/>
                    </a:lnTo>
                    <a:lnTo>
                      <a:pt x="132225" y="255611"/>
                    </a:lnTo>
                    <a:lnTo>
                      <a:pt x="130158" y="257672"/>
                    </a:lnTo>
                    <a:lnTo>
                      <a:pt x="128092" y="259733"/>
                    </a:lnTo>
                    <a:lnTo>
                      <a:pt x="126026" y="261794"/>
                    </a:lnTo>
                    <a:lnTo>
                      <a:pt x="124994" y="262825"/>
                    </a:lnTo>
                    <a:lnTo>
                      <a:pt x="122927" y="265916"/>
                    </a:lnTo>
                    <a:lnTo>
                      <a:pt x="118795" y="269007"/>
                    </a:lnTo>
                    <a:lnTo>
                      <a:pt x="116729" y="270038"/>
                    </a:lnTo>
                    <a:lnTo>
                      <a:pt x="115696" y="271069"/>
                    </a:lnTo>
                    <a:lnTo>
                      <a:pt x="110531" y="272099"/>
                    </a:lnTo>
                    <a:lnTo>
                      <a:pt x="105366" y="274160"/>
                    </a:lnTo>
                    <a:lnTo>
                      <a:pt x="102267" y="272099"/>
                    </a:lnTo>
                    <a:lnTo>
                      <a:pt x="100201" y="270038"/>
                    </a:lnTo>
                    <a:lnTo>
                      <a:pt x="97102" y="264886"/>
                    </a:lnTo>
                    <a:lnTo>
                      <a:pt x="97102" y="263855"/>
                    </a:lnTo>
                    <a:lnTo>
                      <a:pt x="95036" y="260764"/>
                    </a:lnTo>
                    <a:lnTo>
                      <a:pt x="94003" y="257672"/>
                    </a:lnTo>
                    <a:lnTo>
                      <a:pt x="90904" y="254580"/>
                    </a:lnTo>
                    <a:lnTo>
                      <a:pt x="88838" y="252519"/>
                    </a:lnTo>
                    <a:lnTo>
                      <a:pt x="84706" y="249428"/>
                    </a:lnTo>
                    <a:lnTo>
                      <a:pt x="83673" y="248397"/>
                    </a:lnTo>
                    <a:lnTo>
                      <a:pt x="81607" y="246336"/>
                    </a:lnTo>
                    <a:lnTo>
                      <a:pt x="78508" y="245305"/>
                    </a:lnTo>
                    <a:lnTo>
                      <a:pt x="77475" y="244275"/>
                    </a:lnTo>
                    <a:lnTo>
                      <a:pt x="75409" y="244275"/>
                    </a:lnTo>
                    <a:lnTo>
                      <a:pt x="71277" y="243244"/>
                    </a:lnTo>
                    <a:lnTo>
                      <a:pt x="68178" y="242214"/>
                    </a:lnTo>
                    <a:lnTo>
                      <a:pt x="64046" y="241183"/>
                    </a:lnTo>
                    <a:lnTo>
                      <a:pt x="63013" y="240153"/>
                    </a:lnTo>
                    <a:lnTo>
                      <a:pt x="58881" y="239123"/>
                    </a:lnTo>
                    <a:lnTo>
                      <a:pt x="56815" y="239122"/>
                    </a:lnTo>
                    <a:lnTo>
                      <a:pt x="54749" y="237061"/>
                    </a:lnTo>
                    <a:lnTo>
                      <a:pt x="52683" y="236031"/>
                    </a:lnTo>
                    <a:lnTo>
                      <a:pt x="50617" y="232939"/>
                    </a:lnTo>
                    <a:lnTo>
                      <a:pt x="49584" y="230878"/>
                    </a:lnTo>
                    <a:lnTo>
                      <a:pt x="49584" y="224695"/>
                    </a:lnTo>
                    <a:lnTo>
                      <a:pt x="50617" y="223665"/>
                    </a:lnTo>
                    <a:lnTo>
                      <a:pt x="51650" y="222634"/>
                    </a:lnTo>
                    <a:lnTo>
                      <a:pt x="52683" y="219543"/>
                    </a:lnTo>
                    <a:lnTo>
                      <a:pt x="52683" y="217482"/>
                    </a:lnTo>
                    <a:lnTo>
                      <a:pt x="51650" y="213360"/>
                    </a:lnTo>
                    <a:lnTo>
                      <a:pt x="52683" y="208207"/>
                    </a:lnTo>
                    <a:lnTo>
                      <a:pt x="53716" y="202024"/>
                    </a:lnTo>
                    <a:lnTo>
                      <a:pt x="53716" y="200993"/>
                    </a:lnTo>
                    <a:lnTo>
                      <a:pt x="51650" y="192749"/>
                    </a:lnTo>
                    <a:lnTo>
                      <a:pt x="49584" y="191719"/>
                    </a:lnTo>
                    <a:lnTo>
                      <a:pt x="47518" y="190688"/>
                    </a:lnTo>
                    <a:lnTo>
                      <a:pt x="45452" y="189658"/>
                    </a:lnTo>
                    <a:lnTo>
                      <a:pt x="43386" y="188627"/>
                    </a:lnTo>
                    <a:lnTo>
                      <a:pt x="40287" y="185535"/>
                    </a:lnTo>
                    <a:lnTo>
                      <a:pt x="38221" y="183475"/>
                    </a:lnTo>
                    <a:lnTo>
                      <a:pt x="37188" y="182444"/>
                    </a:lnTo>
                    <a:lnTo>
                      <a:pt x="37188" y="177291"/>
                    </a:lnTo>
                    <a:lnTo>
                      <a:pt x="37188" y="175230"/>
                    </a:lnTo>
                    <a:lnTo>
                      <a:pt x="36155" y="174200"/>
                    </a:lnTo>
                    <a:lnTo>
                      <a:pt x="33056" y="174200"/>
                    </a:lnTo>
                    <a:lnTo>
                      <a:pt x="29957" y="175231"/>
                    </a:lnTo>
                    <a:lnTo>
                      <a:pt x="27891" y="176261"/>
                    </a:lnTo>
                    <a:lnTo>
                      <a:pt x="24792" y="178322"/>
                    </a:lnTo>
                    <a:lnTo>
                      <a:pt x="22726" y="178322"/>
                    </a:lnTo>
                    <a:lnTo>
                      <a:pt x="21693" y="177291"/>
                    </a:lnTo>
                    <a:lnTo>
                      <a:pt x="20660" y="175231"/>
                    </a:lnTo>
                    <a:lnTo>
                      <a:pt x="20660" y="174200"/>
                    </a:lnTo>
                    <a:lnTo>
                      <a:pt x="19627" y="170078"/>
                    </a:lnTo>
                    <a:lnTo>
                      <a:pt x="18594" y="170078"/>
                    </a:lnTo>
                    <a:lnTo>
                      <a:pt x="17561" y="166987"/>
                    </a:lnTo>
                    <a:lnTo>
                      <a:pt x="15495" y="166987"/>
                    </a:lnTo>
                    <a:lnTo>
                      <a:pt x="11363" y="164925"/>
                    </a:lnTo>
                    <a:lnTo>
                      <a:pt x="10330" y="164925"/>
                    </a:lnTo>
                    <a:lnTo>
                      <a:pt x="7231" y="164925"/>
                    </a:lnTo>
                    <a:lnTo>
                      <a:pt x="5165" y="162864"/>
                    </a:lnTo>
                    <a:lnTo>
                      <a:pt x="5165" y="157712"/>
                    </a:lnTo>
                    <a:lnTo>
                      <a:pt x="4132" y="153590"/>
                    </a:lnTo>
                    <a:lnTo>
                      <a:pt x="4132" y="151529"/>
                    </a:lnTo>
                    <a:lnTo>
                      <a:pt x="4132" y="146376"/>
                    </a:lnTo>
                    <a:lnTo>
                      <a:pt x="5165" y="141223"/>
                    </a:lnTo>
                    <a:lnTo>
                      <a:pt x="6198" y="138132"/>
                    </a:lnTo>
                    <a:lnTo>
                      <a:pt x="6198" y="136071"/>
                    </a:lnTo>
                    <a:lnTo>
                      <a:pt x="7231" y="132979"/>
                    </a:lnTo>
                    <a:lnTo>
                      <a:pt x="7231" y="130918"/>
                    </a:lnTo>
                    <a:lnTo>
                      <a:pt x="7231" y="128857"/>
                    </a:lnTo>
                    <a:lnTo>
                      <a:pt x="7231" y="126796"/>
                    </a:lnTo>
                    <a:lnTo>
                      <a:pt x="6198" y="125766"/>
                    </a:lnTo>
                    <a:lnTo>
                      <a:pt x="5165" y="125766"/>
                    </a:lnTo>
                    <a:lnTo>
                      <a:pt x="4132" y="125766"/>
                    </a:lnTo>
                    <a:lnTo>
                      <a:pt x="3099" y="125766"/>
                    </a:lnTo>
                    <a:lnTo>
                      <a:pt x="2066" y="125766"/>
                    </a:lnTo>
                    <a:lnTo>
                      <a:pt x="1033" y="125766"/>
                    </a:lnTo>
                    <a:lnTo>
                      <a:pt x="1033" y="126796"/>
                    </a:lnTo>
                    <a:lnTo>
                      <a:pt x="0" y="123705"/>
                    </a:lnTo>
                    <a:lnTo>
                      <a:pt x="0" y="119583"/>
                    </a:lnTo>
                    <a:lnTo>
                      <a:pt x="1033" y="117522"/>
                    </a:lnTo>
                    <a:lnTo>
                      <a:pt x="3099" y="114430"/>
                    </a:lnTo>
                    <a:lnTo>
                      <a:pt x="5165" y="111339"/>
                    </a:lnTo>
                    <a:lnTo>
                      <a:pt x="6389" y="109508"/>
                    </a:lnTo>
                    <a:lnTo>
                      <a:pt x="7076" y="109575"/>
                    </a:lnTo>
                    <a:lnTo>
                      <a:pt x="15721" y="109107"/>
                    </a:lnTo>
                    <a:lnTo>
                      <a:pt x="20401" y="98972"/>
                    </a:lnTo>
                    <a:lnTo>
                      <a:pt x="22726" y="98972"/>
                    </a:lnTo>
                    <a:lnTo>
                      <a:pt x="24792" y="98972"/>
                    </a:lnTo>
                    <a:lnTo>
                      <a:pt x="26858" y="97942"/>
                    </a:lnTo>
                    <a:lnTo>
                      <a:pt x="26858" y="95881"/>
                    </a:lnTo>
                    <a:lnTo>
                      <a:pt x="24792" y="91759"/>
                    </a:lnTo>
                    <a:lnTo>
                      <a:pt x="24419" y="90270"/>
                    </a:lnTo>
                    <a:lnTo>
                      <a:pt x="24452" y="90198"/>
                    </a:lnTo>
                    <a:lnTo>
                      <a:pt x="31635" y="62696"/>
                    </a:lnTo>
                    <a:lnTo>
                      <a:pt x="39571" y="52726"/>
                    </a:lnTo>
                    <a:lnTo>
                      <a:pt x="39575" y="52793"/>
                    </a:lnTo>
                    <a:lnTo>
                      <a:pt x="53724" y="45181"/>
                    </a:lnTo>
                    <a:lnTo>
                      <a:pt x="54749" y="45386"/>
                    </a:lnTo>
                    <a:lnTo>
                      <a:pt x="58881" y="43325"/>
                    </a:lnTo>
                    <a:lnTo>
                      <a:pt x="60877" y="41333"/>
                    </a:lnTo>
                    <a:lnTo>
                      <a:pt x="75437" y="33501"/>
                    </a:lnTo>
                    <a:lnTo>
                      <a:pt x="84095" y="33033"/>
                    </a:lnTo>
                    <a:lnTo>
                      <a:pt x="93309" y="22773"/>
                    </a:lnTo>
                    <a:lnTo>
                      <a:pt x="95428" y="17562"/>
                    </a:lnTo>
                    <a:lnTo>
                      <a:pt x="96069" y="17561"/>
                    </a:lnTo>
                    <a:lnTo>
                      <a:pt x="99168" y="18592"/>
                    </a:lnTo>
                    <a:lnTo>
                      <a:pt x="102267" y="19623"/>
                    </a:lnTo>
                    <a:lnTo>
                      <a:pt x="103300" y="18592"/>
                    </a:lnTo>
                    <a:lnTo>
                      <a:pt x="101234" y="14470"/>
                    </a:lnTo>
                    <a:lnTo>
                      <a:pt x="100201" y="12409"/>
                    </a:lnTo>
                    <a:lnTo>
                      <a:pt x="99168" y="9318"/>
                    </a:lnTo>
                    <a:lnTo>
                      <a:pt x="98926" y="8956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43" name="ДФО_Чукотский АО">
                <a:extLst>
                  <a:ext uri="{FF2B5EF4-FFF2-40B4-BE49-F238E27FC236}">
                    <a16:creationId xmlns:a16="http://schemas.microsoft.com/office/drawing/2014/main" xmlns="" id="{2745B076-F3A6-4C2D-9B4C-F2623AA777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07657" y="1367957"/>
                <a:ext cx="1416829" cy="1325325"/>
              </a:xfrm>
              <a:custGeom>
                <a:avLst/>
                <a:gdLst>
                  <a:gd name="T0" fmla="*/ 260 w 1308"/>
                  <a:gd name="T1" fmla="*/ 545 h 1224"/>
                  <a:gd name="T2" fmla="*/ 428 w 1308"/>
                  <a:gd name="T3" fmla="*/ 27 h 1224"/>
                  <a:gd name="T4" fmla="*/ 436 w 1308"/>
                  <a:gd name="T5" fmla="*/ 146 h 1224"/>
                  <a:gd name="T6" fmla="*/ 512 w 1308"/>
                  <a:gd name="T7" fmla="*/ 36 h 1224"/>
                  <a:gd name="T8" fmla="*/ 998 w 1308"/>
                  <a:gd name="T9" fmla="*/ 209 h 1224"/>
                  <a:gd name="T10" fmla="*/ 1048 w 1308"/>
                  <a:gd name="T11" fmla="*/ 234 h 1224"/>
                  <a:gd name="T12" fmla="*/ 1057 w 1308"/>
                  <a:gd name="T13" fmla="*/ 259 h 1224"/>
                  <a:gd name="T14" fmla="*/ 965 w 1308"/>
                  <a:gd name="T15" fmla="*/ 210 h 1224"/>
                  <a:gd name="T16" fmla="*/ 939 w 1308"/>
                  <a:gd name="T17" fmla="*/ 220 h 1224"/>
                  <a:gd name="T18" fmla="*/ 889 w 1308"/>
                  <a:gd name="T19" fmla="*/ 243 h 1224"/>
                  <a:gd name="T20" fmla="*/ 805 w 1308"/>
                  <a:gd name="T21" fmla="*/ 234 h 1224"/>
                  <a:gd name="T22" fmla="*/ 705 w 1308"/>
                  <a:gd name="T23" fmla="*/ 243 h 1224"/>
                  <a:gd name="T24" fmla="*/ 587 w 1308"/>
                  <a:gd name="T25" fmla="*/ 285 h 1224"/>
                  <a:gd name="T26" fmla="*/ 545 w 1308"/>
                  <a:gd name="T27" fmla="*/ 293 h 1224"/>
                  <a:gd name="T28" fmla="*/ 461 w 1308"/>
                  <a:gd name="T29" fmla="*/ 335 h 1224"/>
                  <a:gd name="T30" fmla="*/ 386 w 1308"/>
                  <a:gd name="T31" fmla="*/ 394 h 1224"/>
                  <a:gd name="T32" fmla="*/ 344 w 1308"/>
                  <a:gd name="T33" fmla="*/ 419 h 1224"/>
                  <a:gd name="T34" fmla="*/ 294 w 1308"/>
                  <a:gd name="T35" fmla="*/ 494 h 1224"/>
                  <a:gd name="T36" fmla="*/ 361 w 1308"/>
                  <a:gd name="T37" fmla="*/ 595 h 1224"/>
                  <a:gd name="T38" fmla="*/ 210 w 1308"/>
                  <a:gd name="T39" fmla="*/ 578 h 1224"/>
                  <a:gd name="T40" fmla="*/ 143 w 1308"/>
                  <a:gd name="T41" fmla="*/ 662 h 1224"/>
                  <a:gd name="T42" fmla="*/ 67 w 1308"/>
                  <a:gd name="T43" fmla="*/ 704 h 1224"/>
                  <a:gd name="T44" fmla="*/ 42 w 1308"/>
                  <a:gd name="T45" fmla="*/ 763 h 1224"/>
                  <a:gd name="T46" fmla="*/ 101 w 1308"/>
                  <a:gd name="T47" fmla="*/ 804 h 1224"/>
                  <a:gd name="T48" fmla="*/ 42 w 1308"/>
                  <a:gd name="T49" fmla="*/ 947 h 1224"/>
                  <a:gd name="T50" fmla="*/ 109 w 1308"/>
                  <a:gd name="T51" fmla="*/ 1106 h 1224"/>
                  <a:gd name="T52" fmla="*/ 176 w 1308"/>
                  <a:gd name="T53" fmla="*/ 1190 h 1224"/>
                  <a:gd name="T54" fmla="*/ 252 w 1308"/>
                  <a:gd name="T55" fmla="*/ 1215 h 1224"/>
                  <a:gd name="T56" fmla="*/ 394 w 1308"/>
                  <a:gd name="T57" fmla="*/ 1215 h 1224"/>
                  <a:gd name="T58" fmla="*/ 420 w 1308"/>
                  <a:gd name="T59" fmla="*/ 1199 h 1224"/>
                  <a:gd name="T60" fmla="*/ 495 w 1308"/>
                  <a:gd name="T61" fmla="*/ 1131 h 1224"/>
                  <a:gd name="T62" fmla="*/ 587 w 1308"/>
                  <a:gd name="T63" fmla="*/ 1073 h 1224"/>
                  <a:gd name="T64" fmla="*/ 680 w 1308"/>
                  <a:gd name="T65" fmla="*/ 1056 h 1224"/>
                  <a:gd name="T66" fmla="*/ 797 w 1308"/>
                  <a:gd name="T67" fmla="*/ 1148 h 1224"/>
                  <a:gd name="T68" fmla="*/ 923 w 1308"/>
                  <a:gd name="T69" fmla="*/ 1148 h 1224"/>
                  <a:gd name="T70" fmla="*/ 1057 w 1308"/>
                  <a:gd name="T71" fmla="*/ 1031 h 1224"/>
                  <a:gd name="T72" fmla="*/ 1124 w 1308"/>
                  <a:gd name="T73" fmla="*/ 930 h 1224"/>
                  <a:gd name="T74" fmla="*/ 1116 w 1308"/>
                  <a:gd name="T75" fmla="*/ 863 h 1224"/>
                  <a:gd name="T76" fmla="*/ 1225 w 1308"/>
                  <a:gd name="T77" fmla="*/ 821 h 1224"/>
                  <a:gd name="T78" fmla="*/ 1141 w 1308"/>
                  <a:gd name="T79" fmla="*/ 754 h 1224"/>
                  <a:gd name="T80" fmla="*/ 956 w 1308"/>
                  <a:gd name="T81" fmla="*/ 704 h 1224"/>
                  <a:gd name="T82" fmla="*/ 923 w 1308"/>
                  <a:gd name="T83" fmla="*/ 746 h 1224"/>
                  <a:gd name="T84" fmla="*/ 889 w 1308"/>
                  <a:gd name="T85" fmla="*/ 771 h 1224"/>
                  <a:gd name="T86" fmla="*/ 948 w 1308"/>
                  <a:gd name="T87" fmla="*/ 704 h 1224"/>
                  <a:gd name="T88" fmla="*/ 1015 w 1308"/>
                  <a:gd name="T89" fmla="*/ 561 h 1224"/>
                  <a:gd name="T90" fmla="*/ 923 w 1308"/>
                  <a:gd name="T91" fmla="*/ 452 h 1224"/>
                  <a:gd name="T92" fmla="*/ 990 w 1308"/>
                  <a:gd name="T93" fmla="*/ 469 h 1224"/>
                  <a:gd name="T94" fmla="*/ 1074 w 1308"/>
                  <a:gd name="T95" fmla="*/ 410 h 1224"/>
                  <a:gd name="T96" fmla="*/ 1225 w 1308"/>
                  <a:gd name="T97" fmla="*/ 385 h 1224"/>
                  <a:gd name="T98" fmla="*/ 1275 w 1308"/>
                  <a:gd name="T99" fmla="*/ 343 h 1224"/>
                  <a:gd name="T100" fmla="*/ 1308 w 1308"/>
                  <a:gd name="T101" fmla="*/ 326 h 1224"/>
                  <a:gd name="T102" fmla="*/ 1250 w 1308"/>
                  <a:gd name="T103" fmla="*/ 318 h 1224"/>
                  <a:gd name="T104" fmla="*/ 1208 w 1308"/>
                  <a:gd name="T105" fmla="*/ 243 h 1224"/>
                  <a:gd name="T106" fmla="*/ 1241 w 1308"/>
                  <a:gd name="T107" fmla="*/ 187 h 1224"/>
                  <a:gd name="T108" fmla="*/ 1225 w 1308"/>
                  <a:gd name="T109" fmla="*/ 116 h 1224"/>
                  <a:gd name="T110" fmla="*/ 1149 w 1308"/>
                  <a:gd name="T111" fmla="*/ 120 h 1224"/>
                  <a:gd name="T112" fmla="*/ 1048 w 1308"/>
                  <a:gd name="T113" fmla="*/ 171 h 1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08" h="1224">
                    <a:moveTo>
                      <a:pt x="218" y="536"/>
                    </a:moveTo>
                    <a:lnTo>
                      <a:pt x="210" y="536"/>
                    </a:lnTo>
                    <a:lnTo>
                      <a:pt x="202" y="561"/>
                    </a:lnTo>
                    <a:lnTo>
                      <a:pt x="235" y="578"/>
                    </a:lnTo>
                    <a:lnTo>
                      <a:pt x="252" y="570"/>
                    </a:lnTo>
                    <a:lnTo>
                      <a:pt x="269" y="553"/>
                    </a:lnTo>
                    <a:lnTo>
                      <a:pt x="260" y="545"/>
                    </a:lnTo>
                    <a:lnTo>
                      <a:pt x="252" y="528"/>
                    </a:lnTo>
                    <a:lnTo>
                      <a:pt x="252" y="528"/>
                    </a:lnTo>
                    <a:lnTo>
                      <a:pt x="235" y="528"/>
                    </a:lnTo>
                    <a:lnTo>
                      <a:pt x="218" y="536"/>
                    </a:lnTo>
                    <a:close/>
                    <a:moveTo>
                      <a:pt x="453" y="4"/>
                    </a:moveTo>
                    <a:lnTo>
                      <a:pt x="428" y="20"/>
                    </a:lnTo>
                    <a:lnTo>
                      <a:pt x="428" y="27"/>
                    </a:lnTo>
                    <a:lnTo>
                      <a:pt x="428" y="32"/>
                    </a:lnTo>
                    <a:lnTo>
                      <a:pt x="420" y="37"/>
                    </a:lnTo>
                    <a:lnTo>
                      <a:pt x="411" y="44"/>
                    </a:lnTo>
                    <a:lnTo>
                      <a:pt x="403" y="80"/>
                    </a:lnTo>
                    <a:lnTo>
                      <a:pt x="411" y="117"/>
                    </a:lnTo>
                    <a:lnTo>
                      <a:pt x="420" y="136"/>
                    </a:lnTo>
                    <a:lnTo>
                      <a:pt x="436" y="146"/>
                    </a:lnTo>
                    <a:lnTo>
                      <a:pt x="445" y="150"/>
                    </a:lnTo>
                    <a:lnTo>
                      <a:pt x="445" y="150"/>
                    </a:lnTo>
                    <a:lnTo>
                      <a:pt x="461" y="104"/>
                    </a:lnTo>
                    <a:lnTo>
                      <a:pt x="487" y="91"/>
                    </a:lnTo>
                    <a:lnTo>
                      <a:pt x="495" y="82"/>
                    </a:lnTo>
                    <a:lnTo>
                      <a:pt x="495" y="72"/>
                    </a:lnTo>
                    <a:lnTo>
                      <a:pt x="512" y="36"/>
                    </a:lnTo>
                    <a:lnTo>
                      <a:pt x="503" y="0"/>
                    </a:lnTo>
                    <a:lnTo>
                      <a:pt x="487" y="3"/>
                    </a:lnTo>
                    <a:lnTo>
                      <a:pt x="453" y="4"/>
                    </a:lnTo>
                    <a:close/>
                    <a:moveTo>
                      <a:pt x="1023" y="178"/>
                    </a:moveTo>
                    <a:lnTo>
                      <a:pt x="1015" y="191"/>
                    </a:lnTo>
                    <a:lnTo>
                      <a:pt x="1007" y="201"/>
                    </a:lnTo>
                    <a:lnTo>
                      <a:pt x="998" y="209"/>
                    </a:lnTo>
                    <a:lnTo>
                      <a:pt x="1007" y="211"/>
                    </a:lnTo>
                    <a:lnTo>
                      <a:pt x="1015" y="205"/>
                    </a:lnTo>
                    <a:lnTo>
                      <a:pt x="1032" y="209"/>
                    </a:lnTo>
                    <a:lnTo>
                      <a:pt x="1048" y="216"/>
                    </a:lnTo>
                    <a:lnTo>
                      <a:pt x="1048" y="217"/>
                    </a:lnTo>
                    <a:lnTo>
                      <a:pt x="1048" y="226"/>
                    </a:lnTo>
                    <a:lnTo>
                      <a:pt x="1048" y="234"/>
                    </a:lnTo>
                    <a:lnTo>
                      <a:pt x="1065" y="234"/>
                    </a:lnTo>
                    <a:lnTo>
                      <a:pt x="1082" y="243"/>
                    </a:lnTo>
                    <a:lnTo>
                      <a:pt x="1074" y="243"/>
                    </a:lnTo>
                    <a:lnTo>
                      <a:pt x="1065" y="243"/>
                    </a:lnTo>
                    <a:lnTo>
                      <a:pt x="1065" y="251"/>
                    </a:lnTo>
                    <a:lnTo>
                      <a:pt x="1065" y="259"/>
                    </a:lnTo>
                    <a:lnTo>
                      <a:pt x="1057" y="259"/>
                    </a:lnTo>
                    <a:lnTo>
                      <a:pt x="1048" y="251"/>
                    </a:lnTo>
                    <a:lnTo>
                      <a:pt x="1040" y="259"/>
                    </a:lnTo>
                    <a:lnTo>
                      <a:pt x="1032" y="259"/>
                    </a:lnTo>
                    <a:lnTo>
                      <a:pt x="1015" y="259"/>
                    </a:lnTo>
                    <a:lnTo>
                      <a:pt x="1015" y="243"/>
                    </a:lnTo>
                    <a:lnTo>
                      <a:pt x="998" y="234"/>
                    </a:lnTo>
                    <a:lnTo>
                      <a:pt x="965" y="210"/>
                    </a:lnTo>
                    <a:lnTo>
                      <a:pt x="956" y="208"/>
                    </a:lnTo>
                    <a:lnTo>
                      <a:pt x="948" y="208"/>
                    </a:lnTo>
                    <a:lnTo>
                      <a:pt x="948" y="207"/>
                    </a:lnTo>
                    <a:lnTo>
                      <a:pt x="948" y="215"/>
                    </a:lnTo>
                    <a:lnTo>
                      <a:pt x="948" y="226"/>
                    </a:lnTo>
                    <a:lnTo>
                      <a:pt x="939" y="223"/>
                    </a:lnTo>
                    <a:lnTo>
                      <a:pt x="939" y="220"/>
                    </a:lnTo>
                    <a:lnTo>
                      <a:pt x="931" y="209"/>
                    </a:lnTo>
                    <a:lnTo>
                      <a:pt x="914" y="201"/>
                    </a:lnTo>
                    <a:lnTo>
                      <a:pt x="898" y="206"/>
                    </a:lnTo>
                    <a:lnTo>
                      <a:pt x="889" y="214"/>
                    </a:lnTo>
                    <a:lnTo>
                      <a:pt x="914" y="218"/>
                    </a:lnTo>
                    <a:lnTo>
                      <a:pt x="906" y="226"/>
                    </a:lnTo>
                    <a:lnTo>
                      <a:pt x="889" y="243"/>
                    </a:lnTo>
                    <a:lnTo>
                      <a:pt x="881" y="226"/>
                    </a:lnTo>
                    <a:lnTo>
                      <a:pt x="872" y="217"/>
                    </a:lnTo>
                    <a:lnTo>
                      <a:pt x="864" y="224"/>
                    </a:lnTo>
                    <a:lnTo>
                      <a:pt x="847" y="234"/>
                    </a:lnTo>
                    <a:lnTo>
                      <a:pt x="839" y="226"/>
                    </a:lnTo>
                    <a:lnTo>
                      <a:pt x="830" y="224"/>
                    </a:lnTo>
                    <a:lnTo>
                      <a:pt x="805" y="234"/>
                    </a:lnTo>
                    <a:lnTo>
                      <a:pt x="780" y="251"/>
                    </a:lnTo>
                    <a:lnTo>
                      <a:pt x="772" y="243"/>
                    </a:lnTo>
                    <a:lnTo>
                      <a:pt x="763" y="243"/>
                    </a:lnTo>
                    <a:lnTo>
                      <a:pt x="747" y="251"/>
                    </a:lnTo>
                    <a:lnTo>
                      <a:pt x="730" y="259"/>
                    </a:lnTo>
                    <a:lnTo>
                      <a:pt x="721" y="251"/>
                    </a:lnTo>
                    <a:lnTo>
                      <a:pt x="705" y="243"/>
                    </a:lnTo>
                    <a:lnTo>
                      <a:pt x="680" y="251"/>
                    </a:lnTo>
                    <a:lnTo>
                      <a:pt x="654" y="268"/>
                    </a:lnTo>
                    <a:lnTo>
                      <a:pt x="629" y="268"/>
                    </a:lnTo>
                    <a:lnTo>
                      <a:pt x="612" y="268"/>
                    </a:lnTo>
                    <a:lnTo>
                      <a:pt x="604" y="276"/>
                    </a:lnTo>
                    <a:lnTo>
                      <a:pt x="587" y="285"/>
                    </a:lnTo>
                    <a:lnTo>
                      <a:pt x="587" y="285"/>
                    </a:lnTo>
                    <a:lnTo>
                      <a:pt x="587" y="276"/>
                    </a:lnTo>
                    <a:lnTo>
                      <a:pt x="596" y="276"/>
                    </a:lnTo>
                    <a:lnTo>
                      <a:pt x="596" y="268"/>
                    </a:lnTo>
                    <a:lnTo>
                      <a:pt x="587" y="268"/>
                    </a:lnTo>
                    <a:lnTo>
                      <a:pt x="571" y="276"/>
                    </a:lnTo>
                    <a:lnTo>
                      <a:pt x="562" y="285"/>
                    </a:lnTo>
                    <a:lnTo>
                      <a:pt x="545" y="293"/>
                    </a:lnTo>
                    <a:lnTo>
                      <a:pt x="529" y="293"/>
                    </a:lnTo>
                    <a:lnTo>
                      <a:pt x="520" y="301"/>
                    </a:lnTo>
                    <a:lnTo>
                      <a:pt x="495" y="310"/>
                    </a:lnTo>
                    <a:lnTo>
                      <a:pt x="470" y="318"/>
                    </a:lnTo>
                    <a:lnTo>
                      <a:pt x="461" y="318"/>
                    </a:lnTo>
                    <a:lnTo>
                      <a:pt x="461" y="326"/>
                    </a:lnTo>
                    <a:lnTo>
                      <a:pt x="461" y="335"/>
                    </a:lnTo>
                    <a:lnTo>
                      <a:pt x="453" y="326"/>
                    </a:lnTo>
                    <a:lnTo>
                      <a:pt x="445" y="326"/>
                    </a:lnTo>
                    <a:lnTo>
                      <a:pt x="445" y="326"/>
                    </a:lnTo>
                    <a:lnTo>
                      <a:pt x="411" y="368"/>
                    </a:lnTo>
                    <a:lnTo>
                      <a:pt x="403" y="377"/>
                    </a:lnTo>
                    <a:lnTo>
                      <a:pt x="386" y="394"/>
                    </a:lnTo>
                    <a:lnTo>
                      <a:pt x="386" y="394"/>
                    </a:lnTo>
                    <a:lnTo>
                      <a:pt x="378" y="394"/>
                    </a:lnTo>
                    <a:lnTo>
                      <a:pt x="369" y="394"/>
                    </a:lnTo>
                    <a:lnTo>
                      <a:pt x="378" y="402"/>
                    </a:lnTo>
                    <a:lnTo>
                      <a:pt x="378" y="410"/>
                    </a:lnTo>
                    <a:lnTo>
                      <a:pt x="361" y="410"/>
                    </a:lnTo>
                    <a:lnTo>
                      <a:pt x="344" y="419"/>
                    </a:lnTo>
                    <a:lnTo>
                      <a:pt x="344" y="419"/>
                    </a:lnTo>
                    <a:lnTo>
                      <a:pt x="336" y="427"/>
                    </a:lnTo>
                    <a:lnTo>
                      <a:pt x="319" y="436"/>
                    </a:lnTo>
                    <a:lnTo>
                      <a:pt x="294" y="452"/>
                    </a:lnTo>
                    <a:lnTo>
                      <a:pt x="269" y="461"/>
                    </a:lnTo>
                    <a:lnTo>
                      <a:pt x="277" y="469"/>
                    </a:lnTo>
                    <a:lnTo>
                      <a:pt x="285" y="477"/>
                    </a:lnTo>
                    <a:lnTo>
                      <a:pt x="294" y="494"/>
                    </a:lnTo>
                    <a:lnTo>
                      <a:pt x="294" y="511"/>
                    </a:lnTo>
                    <a:lnTo>
                      <a:pt x="294" y="519"/>
                    </a:lnTo>
                    <a:lnTo>
                      <a:pt x="311" y="519"/>
                    </a:lnTo>
                    <a:lnTo>
                      <a:pt x="319" y="511"/>
                    </a:lnTo>
                    <a:lnTo>
                      <a:pt x="361" y="536"/>
                    </a:lnTo>
                    <a:lnTo>
                      <a:pt x="369" y="578"/>
                    </a:lnTo>
                    <a:lnTo>
                      <a:pt x="361" y="595"/>
                    </a:lnTo>
                    <a:lnTo>
                      <a:pt x="361" y="612"/>
                    </a:lnTo>
                    <a:lnTo>
                      <a:pt x="336" y="612"/>
                    </a:lnTo>
                    <a:lnTo>
                      <a:pt x="319" y="595"/>
                    </a:lnTo>
                    <a:lnTo>
                      <a:pt x="294" y="603"/>
                    </a:lnTo>
                    <a:lnTo>
                      <a:pt x="269" y="612"/>
                    </a:lnTo>
                    <a:lnTo>
                      <a:pt x="252" y="595"/>
                    </a:lnTo>
                    <a:lnTo>
                      <a:pt x="210" y="578"/>
                    </a:lnTo>
                    <a:lnTo>
                      <a:pt x="202" y="586"/>
                    </a:lnTo>
                    <a:lnTo>
                      <a:pt x="202" y="603"/>
                    </a:lnTo>
                    <a:lnTo>
                      <a:pt x="202" y="628"/>
                    </a:lnTo>
                    <a:lnTo>
                      <a:pt x="185" y="645"/>
                    </a:lnTo>
                    <a:lnTo>
                      <a:pt x="168" y="645"/>
                    </a:lnTo>
                    <a:lnTo>
                      <a:pt x="151" y="654"/>
                    </a:lnTo>
                    <a:lnTo>
                      <a:pt x="143" y="662"/>
                    </a:lnTo>
                    <a:lnTo>
                      <a:pt x="126" y="679"/>
                    </a:lnTo>
                    <a:lnTo>
                      <a:pt x="101" y="687"/>
                    </a:lnTo>
                    <a:lnTo>
                      <a:pt x="84" y="679"/>
                    </a:lnTo>
                    <a:lnTo>
                      <a:pt x="84" y="687"/>
                    </a:lnTo>
                    <a:lnTo>
                      <a:pt x="84" y="687"/>
                    </a:lnTo>
                    <a:lnTo>
                      <a:pt x="76" y="695"/>
                    </a:lnTo>
                    <a:lnTo>
                      <a:pt x="67" y="704"/>
                    </a:lnTo>
                    <a:lnTo>
                      <a:pt x="59" y="704"/>
                    </a:lnTo>
                    <a:lnTo>
                      <a:pt x="51" y="721"/>
                    </a:lnTo>
                    <a:lnTo>
                      <a:pt x="51" y="729"/>
                    </a:lnTo>
                    <a:lnTo>
                      <a:pt x="42" y="737"/>
                    </a:lnTo>
                    <a:lnTo>
                      <a:pt x="34" y="746"/>
                    </a:lnTo>
                    <a:lnTo>
                      <a:pt x="34" y="746"/>
                    </a:lnTo>
                    <a:lnTo>
                      <a:pt x="42" y="763"/>
                    </a:lnTo>
                    <a:lnTo>
                      <a:pt x="51" y="771"/>
                    </a:lnTo>
                    <a:lnTo>
                      <a:pt x="59" y="771"/>
                    </a:lnTo>
                    <a:lnTo>
                      <a:pt x="67" y="779"/>
                    </a:lnTo>
                    <a:lnTo>
                      <a:pt x="67" y="779"/>
                    </a:lnTo>
                    <a:lnTo>
                      <a:pt x="76" y="796"/>
                    </a:lnTo>
                    <a:lnTo>
                      <a:pt x="84" y="796"/>
                    </a:lnTo>
                    <a:lnTo>
                      <a:pt x="101" y="804"/>
                    </a:lnTo>
                    <a:lnTo>
                      <a:pt x="101" y="813"/>
                    </a:lnTo>
                    <a:lnTo>
                      <a:pt x="101" y="821"/>
                    </a:lnTo>
                    <a:lnTo>
                      <a:pt x="118" y="846"/>
                    </a:lnTo>
                    <a:lnTo>
                      <a:pt x="126" y="863"/>
                    </a:lnTo>
                    <a:lnTo>
                      <a:pt x="109" y="872"/>
                    </a:lnTo>
                    <a:lnTo>
                      <a:pt x="101" y="880"/>
                    </a:lnTo>
                    <a:lnTo>
                      <a:pt x="42" y="947"/>
                    </a:lnTo>
                    <a:lnTo>
                      <a:pt x="0" y="1006"/>
                    </a:lnTo>
                    <a:lnTo>
                      <a:pt x="9" y="1014"/>
                    </a:lnTo>
                    <a:lnTo>
                      <a:pt x="17" y="1022"/>
                    </a:lnTo>
                    <a:lnTo>
                      <a:pt x="9" y="1039"/>
                    </a:lnTo>
                    <a:lnTo>
                      <a:pt x="9" y="1056"/>
                    </a:lnTo>
                    <a:lnTo>
                      <a:pt x="59" y="1090"/>
                    </a:lnTo>
                    <a:lnTo>
                      <a:pt x="109" y="1106"/>
                    </a:lnTo>
                    <a:lnTo>
                      <a:pt x="109" y="1115"/>
                    </a:lnTo>
                    <a:lnTo>
                      <a:pt x="101" y="1123"/>
                    </a:lnTo>
                    <a:lnTo>
                      <a:pt x="118" y="1157"/>
                    </a:lnTo>
                    <a:lnTo>
                      <a:pt x="134" y="1182"/>
                    </a:lnTo>
                    <a:lnTo>
                      <a:pt x="160" y="1182"/>
                    </a:lnTo>
                    <a:lnTo>
                      <a:pt x="176" y="1190"/>
                    </a:lnTo>
                    <a:lnTo>
                      <a:pt x="176" y="1190"/>
                    </a:lnTo>
                    <a:lnTo>
                      <a:pt x="185" y="1224"/>
                    </a:lnTo>
                    <a:lnTo>
                      <a:pt x="202" y="1224"/>
                    </a:lnTo>
                    <a:lnTo>
                      <a:pt x="210" y="1224"/>
                    </a:lnTo>
                    <a:lnTo>
                      <a:pt x="227" y="1215"/>
                    </a:lnTo>
                    <a:lnTo>
                      <a:pt x="235" y="1215"/>
                    </a:lnTo>
                    <a:lnTo>
                      <a:pt x="235" y="1215"/>
                    </a:lnTo>
                    <a:lnTo>
                      <a:pt x="252" y="1215"/>
                    </a:lnTo>
                    <a:lnTo>
                      <a:pt x="269" y="1224"/>
                    </a:lnTo>
                    <a:lnTo>
                      <a:pt x="277" y="1224"/>
                    </a:lnTo>
                    <a:lnTo>
                      <a:pt x="311" y="1224"/>
                    </a:lnTo>
                    <a:lnTo>
                      <a:pt x="336" y="1207"/>
                    </a:lnTo>
                    <a:lnTo>
                      <a:pt x="361" y="1215"/>
                    </a:lnTo>
                    <a:lnTo>
                      <a:pt x="386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403" y="1215"/>
                    </a:lnTo>
                    <a:lnTo>
                      <a:pt x="403" y="1215"/>
                    </a:lnTo>
                    <a:lnTo>
                      <a:pt x="420" y="1199"/>
                    </a:lnTo>
                    <a:lnTo>
                      <a:pt x="445" y="1182"/>
                    </a:lnTo>
                    <a:lnTo>
                      <a:pt x="436" y="1165"/>
                    </a:lnTo>
                    <a:lnTo>
                      <a:pt x="453" y="1148"/>
                    </a:lnTo>
                    <a:lnTo>
                      <a:pt x="461" y="1140"/>
                    </a:lnTo>
                    <a:lnTo>
                      <a:pt x="478" y="1131"/>
                    </a:lnTo>
                    <a:lnTo>
                      <a:pt x="487" y="1131"/>
                    </a:lnTo>
                    <a:lnTo>
                      <a:pt x="495" y="1131"/>
                    </a:lnTo>
                    <a:lnTo>
                      <a:pt x="503" y="1131"/>
                    </a:lnTo>
                    <a:lnTo>
                      <a:pt x="503" y="1123"/>
                    </a:lnTo>
                    <a:lnTo>
                      <a:pt x="537" y="1106"/>
                    </a:lnTo>
                    <a:lnTo>
                      <a:pt x="545" y="1106"/>
                    </a:lnTo>
                    <a:lnTo>
                      <a:pt x="562" y="1098"/>
                    </a:lnTo>
                    <a:lnTo>
                      <a:pt x="579" y="1081"/>
                    </a:lnTo>
                    <a:lnTo>
                      <a:pt x="587" y="1073"/>
                    </a:lnTo>
                    <a:lnTo>
                      <a:pt x="587" y="1073"/>
                    </a:lnTo>
                    <a:lnTo>
                      <a:pt x="604" y="1064"/>
                    </a:lnTo>
                    <a:lnTo>
                      <a:pt x="621" y="1064"/>
                    </a:lnTo>
                    <a:lnTo>
                      <a:pt x="629" y="1073"/>
                    </a:lnTo>
                    <a:lnTo>
                      <a:pt x="629" y="1073"/>
                    </a:lnTo>
                    <a:lnTo>
                      <a:pt x="654" y="1064"/>
                    </a:lnTo>
                    <a:lnTo>
                      <a:pt x="680" y="1056"/>
                    </a:lnTo>
                    <a:lnTo>
                      <a:pt x="696" y="1056"/>
                    </a:lnTo>
                    <a:lnTo>
                      <a:pt x="705" y="1064"/>
                    </a:lnTo>
                    <a:lnTo>
                      <a:pt x="721" y="1064"/>
                    </a:lnTo>
                    <a:lnTo>
                      <a:pt x="747" y="1064"/>
                    </a:lnTo>
                    <a:lnTo>
                      <a:pt x="755" y="1106"/>
                    </a:lnTo>
                    <a:lnTo>
                      <a:pt x="763" y="1157"/>
                    </a:lnTo>
                    <a:lnTo>
                      <a:pt x="797" y="1148"/>
                    </a:lnTo>
                    <a:lnTo>
                      <a:pt x="830" y="1148"/>
                    </a:lnTo>
                    <a:lnTo>
                      <a:pt x="864" y="1157"/>
                    </a:lnTo>
                    <a:lnTo>
                      <a:pt x="889" y="1165"/>
                    </a:lnTo>
                    <a:lnTo>
                      <a:pt x="898" y="1165"/>
                    </a:lnTo>
                    <a:lnTo>
                      <a:pt x="906" y="1157"/>
                    </a:lnTo>
                    <a:lnTo>
                      <a:pt x="914" y="1157"/>
                    </a:lnTo>
                    <a:lnTo>
                      <a:pt x="923" y="1148"/>
                    </a:lnTo>
                    <a:lnTo>
                      <a:pt x="923" y="1131"/>
                    </a:lnTo>
                    <a:lnTo>
                      <a:pt x="923" y="1123"/>
                    </a:lnTo>
                    <a:lnTo>
                      <a:pt x="931" y="1123"/>
                    </a:lnTo>
                    <a:lnTo>
                      <a:pt x="948" y="1106"/>
                    </a:lnTo>
                    <a:lnTo>
                      <a:pt x="1032" y="1014"/>
                    </a:lnTo>
                    <a:lnTo>
                      <a:pt x="1040" y="1022"/>
                    </a:lnTo>
                    <a:lnTo>
                      <a:pt x="1057" y="1031"/>
                    </a:lnTo>
                    <a:lnTo>
                      <a:pt x="1074" y="1022"/>
                    </a:lnTo>
                    <a:lnTo>
                      <a:pt x="1090" y="1022"/>
                    </a:lnTo>
                    <a:lnTo>
                      <a:pt x="1090" y="1031"/>
                    </a:lnTo>
                    <a:lnTo>
                      <a:pt x="1099" y="1039"/>
                    </a:lnTo>
                    <a:lnTo>
                      <a:pt x="1107" y="1014"/>
                    </a:lnTo>
                    <a:lnTo>
                      <a:pt x="1107" y="981"/>
                    </a:lnTo>
                    <a:lnTo>
                      <a:pt x="1124" y="930"/>
                    </a:lnTo>
                    <a:lnTo>
                      <a:pt x="1141" y="880"/>
                    </a:lnTo>
                    <a:lnTo>
                      <a:pt x="1141" y="880"/>
                    </a:lnTo>
                    <a:lnTo>
                      <a:pt x="1132" y="880"/>
                    </a:lnTo>
                    <a:lnTo>
                      <a:pt x="1124" y="880"/>
                    </a:lnTo>
                    <a:lnTo>
                      <a:pt x="1124" y="872"/>
                    </a:lnTo>
                    <a:lnTo>
                      <a:pt x="1116" y="863"/>
                    </a:lnTo>
                    <a:lnTo>
                      <a:pt x="1116" y="863"/>
                    </a:lnTo>
                    <a:lnTo>
                      <a:pt x="1124" y="863"/>
                    </a:lnTo>
                    <a:lnTo>
                      <a:pt x="1124" y="863"/>
                    </a:lnTo>
                    <a:lnTo>
                      <a:pt x="1124" y="855"/>
                    </a:lnTo>
                    <a:lnTo>
                      <a:pt x="1141" y="872"/>
                    </a:lnTo>
                    <a:lnTo>
                      <a:pt x="1141" y="872"/>
                    </a:lnTo>
                    <a:lnTo>
                      <a:pt x="1183" y="846"/>
                    </a:lnTo>
                    <a:lnTo>
                      <a:pt x="1225" y="821"/>
                    </a:lnTo>
                    <a:lnTo>
                      <a:pt x="1216" y="813"/>
                    </a:lnTo>
                    <a:lnTo>
                      <a:pt x="1216" y="804"/>
                    </a:lnTo>
                    <a:lnTo>
                      <a:pt x="1216" y="779"/>
                    </a:lnTo>
                    <a:lnTo>
                      <a:pt x="1191" y="771"/>
                    </a:lnTo>
                    <a:lnTo>
                      <a:pt x="1166" y="763"/>
                    </a:lnTo>
                    <a:lnTo>
                      <a:pt x="1166" y="746"/>
                    </a:lnTo>
                    <a:lnTo>
                      <a:pt x="1141" y="754"/>
                    </a:lnTo>
                    <a:lnTo>
                      <a:pt x="1116" y="746"/>
                    </a:lnTo>
                    <a:lnTo>
                      <a:pt x="1074" y="721"/>
                    </a:lnTo>
                    <a:lnTo>
                      <a:pt x="1023" y="695"/>
                    </a:lnTo>
                    <a:lnTo>
                      <a:pt x="1015" y="721"/>
                    </a:lnTo>
                    <a:lnTo>
                      <a:pt x="981" y="729"/>
                    </a:lnTo>
                    <a:lnTo>
                      <a:pt x="965" y="712"/>
                    </a:lnTo>
                    <a:lnTo>
                      <a:pt x="956" y="704"/>
                    </a:lnTo>
                    <a:lnTo>
                      <a:pt x="948" y="729"/>
                    </a:lnTo>
                    <a:lnTo>
                      <a:pt x="948" y="737"/>
                    </a:lnTo>
                    <a:lnTo>
                      <a:pt x="939" y="737"/>
                    </a:lnTo>
                    <a:lnTo>
                      <a:pt x="931" y="737"/>
                    </a:lnTo>
                    <a:lnTo>
                      <a:pt x="931" y="746"/>
                    </a:lnTo>
                    <a:lnTo>
                      <a:pt x="931" y="754"/>
                    </a:lnTo>
                    <a:lnTo>
                      <a:pt x="923" y="746"/>
                    </a:lnTo>
                    <a:lnTo>
                      <a:pt x="931" y="737"/>
                    </a:lnTo>
                    <a:lnTo>
                      <a:pt x="923" y="737"/>
                    </a:lnTo>
                    <a:lnTo>
                      <a:pt x="914" y="737"/>
                    </a:lnTo>
                    <a:lnTo>
                      <a:pt x="898" y="737"/>
                    </a:lnTo>
                    <a:lnTo>
                      <a:pt x="898" y="746"/>
                    </a:lnTo>
                    <a:lnTo>
                      <a:pt x="906" y="763"/>
                    </a:lnTo>
                    <a:lnTo>
                      <a:pt x="889" y="771"/>
                    </a:lnTo>
                    <a:lnTo>
                      <a:pt x="881" y="779"/>
                    </a:lnTo>
                    <a:lnTo>
                      <a:pt x="889" y="763"/>
                    </a:lnTo>
                    <a:lnTo>
                      <a:pt x="898" y="754"/>
                    </a:lnTo>
                    <a:lnTo>
                      <a:pt x="898" y="746"/>
                    </a:lnTo>
                    <a:lnTo>
                      <a:pt x="889" y="729"/>
                    </a:lnTo>
                    <a:lnTo>
                      <a:pt x="898" y="729"/>
                    </a:lnTo>
                    <a:lnTo>
                      <a:pt x="948" y="704"/>
                    </a:lnTo>
                    <a:lnTo>
                      <a:pt x="939" y="695"/>
                    </a:lnTo>
                    <a:lnTo>
                      <a:pt x="939" y="687"/>
                    </a:lnTo>
                    <a:lnTo>
                      <a:pt x="956" y="687"/>
                    </a:lnTo>
                    <a:lnTo>
                      <a:pt x="973" y="687"/>
                    </a:lnTo>
                    <a:lnTo>
                      <a:pt x="1007" y="662"/>
                    </a:lnTo>
                    <a:lnTo>
                      <a:pt x="1023" y="612"/>
                    </a:lnTo>
                    <a:lnTo>
                      <a:pt x="1015" y="561"/>
                    </a:lnTo>
                    <a:lnTo>
                      <a:pt x="998" y="511"/>
                    </a:lnTo>
                    <a:lnTo>
                      <a:pt x="973" y="511"/>
                    </a:lnTo>
                    <a:lnTo>
                      <a:pt x="939" y="503"/>
                    </a:lnTo>
                    <a:lnTo>
                      <a:pt x="931" y="477"/>
                    </a:lnTo>
                    <a:lnTo>
                      <a:pt x="939" y="461"/>
                    </a:lnTo>
                    <a:lnTo>
                      <a:pt x="931" y="461"/>
                    </a:lnTo>
                    <a:lnTo>
                      <a:pt x="923" y="452"/>
                    </a:lnTo>
                    <a:lnTo>
                      <a:pt x="939" y="444"/>
                    </a:lnTo>
                    <a:lnTo>
                      <a:pt x="948" y="452"/>
                    </a:lnTo>
                    <a:lnTo>
                      <a:pt x="948" y="436"/>
                    </a:lnTo>
                    <a:lnTo>
                      <a:pt x="948" y="419"/>
                    </a:lnTo>
                    <a:lnTo>
                      <a:pt x="965" y="444"/>
                    </a:lnTo>
                    <a:lnTo>
                      <a:pt x="973" y="469"/>
                    </a:lnTo>
                    <a:lnTo>
                      <a:pt x="990" y="469"/>
                    </a:lnTo>
                    <a:lnTo>
                      <a:pt x="998" y="461"/>
                    </a:lnTo>
                    <a:lnTo>
                      <a:pt x="1007" y="461"/>
                    </a:lnTo>
                    <a:lnTo>
                      <a:pt x="1023" y="494"/>
                    </a:lnTo>
                    <a:lnTo>
                      <a:pt x="1032" y="486"/>
                    </a:lnTo>
                    <a:lnTo>
                      <a:pt x="1040" y="477"/>
                    </a:lnTo>
                    <a:lnTo>
                      <a:pt x="1057" y="436"/>
                    </a:lnTo>
                    <a:lnTo>
                      <a:pt x="1074" y="410"/>
                    </a:lnTo>
                    <a:lnTo>
                      <a:pt x="1090" y="402"/>
                    </a:lnTo>
                    <a:lnTo>
                      <a:pt x="1116" y="394"/>
                    </a:lnTo>
                    <a:lnTo>
                      <a:pt x="1141" y="410"/>
                    </a:lnTo>
                    <a:lnTo>
                      <a:pt x="1157" y="419"/>
                    </a:lnTo>
                    <a:lnTo>
                      <a:pt x="1191" y="410"/>
                    </a:lnTo>
                    <a:lnTo>
                      <a:pt x="1216" y="394"/>
                    </a:lnTo>
                    <a:lnTo>
                      <a:pt x="1225" y="385"/>
                    </a:lnTo>
                    <a:lnTo>
                      <a:pt x="1233" y="377"/>
                    </a:lnTo>
                    <a:lnTo>
                      <a:pt x="1258" y="385"/>
                    </a:lnTo>
                    <a:lnTo>
                      <a:pt x="1283" y="377"/>
                    </a:lnTo>
                    <a:lnTo>
                      <a:pt x="1283" y="368"/>
                    </a:lnTo>
                    <a:lnTo>
                      <a:pt x="1283" y="360"/>
                    </a:lnTo>
                    <a:lnTo>
                      <a:pt x="1275" y="352"/>
                    </a:lnTo>
                    <a:lnTo>
                      <a:pt x="1275" y="343"/>
                    </a:lnTo>
                    <a:lnTo>
                      <a:pt x="1292" y="360"/>
                    </a:lnTo>
                    <a:lnTo>
                      <a:pt x="1300" y="368"/>
                    </a:lnTo>
                    <a:lnTo>
                      <a:pt x="1308" y="352"/>
                    </a:lnTo>
                    <a:lnTo>
                      <a:pt x="1292" y="335"/>
                    </a:lnTo>
                    <a:lnTo>
                      <a:pt x="1292" y="335"/>
                    </a:lnTo>
                    <a:lnTo>
                      <a:pt x="1300" y="335"/>
                    </a:lnTo>
                    <a:lnTo>
                      <a:pt x="1308" y="326"/>
                    </a:lnTo>
                    <a:lnTo>
                      <a:pt x="1308" y="318"/>
                    </a:lnTo>
                    <a:lnTo>
                      <a:pt x="1292" y="318"/>
                    </a:lnTo>
                    <a:lnTo>
                      <a:pt x="1275" y="326"/>
                    </a:lnTo>
                    <a:lnTo>
                      <a:pt x="1266" y="318"/>
                    </a:lnTo>
                    <a:lnTo>
                      <a:pt x="1258" y="310"/>
                    </a:lnTo>
                    <a:lnTo>
                      <a:pt x="1258" y="318"/>
                    </a:lnTo>
                    <a:lnTo>
                      <a:pt x="1250" y="318"/>
                    </a:lnTo>
                    <a:lnTo>
                      <a:pt x="1258" y="301"/>
                    </a:lnTo>
                    <a:lnTo>
                      <a:pt x="1258" y="268"/>
                    </a:lnTo>
                    <a:lnTo>
                      <a:pt x="1250" y="259"/>
                    </a:lnTo>
                    <a:lnTo>
                      <a:pt x="1241" y="251"/>
                    </a:lnTo>
                    <a:lnTo>
                      <a:pt x="1225" y="243"/>
                    </a:lnTo>
                    <a:lnTo>
                      <a:pt x="1216" y="243"/>
                    </a:lnTo>
                    <a:lnTo>
                      <a:pt x="1208" y="243"/>
                    </a:lnTo>
                    <a:lnTo>
                      <a:pt x="1191" y="243"/>
                    </a:lnTo>
                    <a:lnTo>
                      <a:pt x="1183" y="243"/>
                    </a:lnTo>
                    <a:lnTo>
                      <a:pt x="1199" y="234"/>
                    </a:lnTo>
                    <a:lnTo>
                      <a:pt x="1216" y="226"/>
                    </a:lnTo>
                    <a:lnTo>
                      <a:pt x="1233" y="212"/>
                    </a:lnTo>
                    <a:lnTo>
                      <a:pt x="1241" y="193"/>
                    </a:lnTo>
                    <a:lnTo>
                      <a:pt x="1241" y="187"/>
                    </a:lnTo>
                    <a:lnTo>
                      <a:pt x="1225" y="190"/>
                    </a:lnTo>
                    <a:lnTo>
                      <a:pt x="1208" y="184"/>
                    </a:lnTo>
                    <a:lnTo>
                      <a:pt x="1225" y="178"/>
                    </a:lnTo>
                    <a:lnTo>
                      <a:pt x="1250" y="163"/>
                    </a:lnTo>
                    <a:lnTo>
                      <a:pt x="1233" y="152"/>
                    </a:lnTo>
                    <a:lnTo>
                      <a:pt x="1225" y="144"/>
                    </a:lnTo>
                    <a:lnTo>
                      <a:pt x="1225" y="116"/>
                    </a:lnTo>
                    <a:lnTo>
                      <a:pt x="1225" y="96"/>
                    </a:lnTo>
                    <a:lnTo>
                      <a:pt x="1216" y="98"/>
                    </a:lnTo>
                    <a:lnTo>
                      <a:pt x="1208" y="105"/>
                    </a:lnTo>
                    <a:lnTo>
                      <a:pt x="1199" y="107"/>
                    </a:lnTo>
                    <a:lnTo>
                      <a:pt x="1191" y="108"/>
                    </a:lnTo>
                    <a:lnTo>
                      <a:pt x="1166" y="114"/>
                    </a:lnTo>
                    <a:lnTo>
                      <a:pt x="1149" y="120"/>
                    </a:lnTo>
                    <a:lnTo>
                      <a:pt x="1107" y="121"/>
                    </a:lnTo>
                    <a:lnTo>
                      <a:pt x="1082" y="121"/>
                    </a:lnTo>
                    <a:lnTo>
                      <a:pt x="1065" y="142"/>
                    </a:lnTo>
                    <a:lnTo>
                      <a:pt x="1057" y="163"/>
                    </a:lnTo>
                    <a:lnTo>
                      <a:pt x="1048" y="170"/>
                    </a:lnTo>
                    <a:lnTo>
                      <a:pt x="1048" y="169"/>
                    </a:lnTo>
                    <a:lnTo>
                      <a:pt x="1048" y="171"/>
                    </a:lnTo>
                    <a:lnTo>
                      <a:pt x="1057" y="178"/>
                    </a:lnTo>
                    <a:lnTo>
                      <a:pt x="1057" y="185"/>
                    </a:lnTo>
                    <a:lnTo>
                      <a:pt x="1040" y="180"/>
                    </a:lnTo>
                    <a:lnTo>
                      <a:pt x="1032" y="171"/>
                    </a:lnTo>
                    <a:lnTo>
                      <a:pt x="1023" y="17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4" name="ДФО_Сахалинская область">
                <a:extLst>
                  <a:ext uri="{FF2B5EF4-FFF2-40B4-BE49-F238E27FC236}">
                    <a16:creationId xmlns:a16="http://schemas.microsoft.com/office/drawing/2014/main" xmlns="" id="{8D4AABBC-110A-47BC-B091-E1CD4B4555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34223" y="4281311"/>
                <a:ext cx="1090663" cy="1143794"/>
              </a:xfrm>
              <a:custGeom>
                <a:avLst/>
                <a:gdLst>
                  <a:gd name="T0" fmla="*/ 705 w 1007"/>
                  <a:gd name="T1" fmla="*/ 964 h 1057"/>
                  <a:gd name="T2" fmla="*/ 688 w 1007"/>
                  <a:gd name="T3" fmla="*/ 1015 h 1057"/>
                  <a:gd name="T4" fmla="*/ 696 w 1007"/>
                  <a:gd name="T5" fmla="*/ 1023 h 1057"/>
                  <a:gd name="T6" fmla="*/ 730 w 1007"/>
                  <a:gd name="T7" fmla="*/ 956 h 1057"/>
                  <a:gd name="T8" fmla="*/ 764 w 1007"/>
                  <a:gd name="T9" fmla="*/ 1015 h 1057"/>
                  <a:gd name="T10" fmla="*/ 822 w 1007"/>
                  <a:gd name="T11" fmla="*/ 772 h 1057"/>
                  <a:gd name="T12" fmla="*/ 772 w 1007"/>
                  <a:gd name="T13" fmla="*/ 814 h 1057"/>
                  <a:gd name="T14" fmla="*/ 764 w 1007"/>
                  <a:gd name="T15" fmla="*/ 864 h 1057"/>
                  <a:gd name="T16" fmla="*/ 755 w 1007"/>
                  <a:gd name="T17" fmla="*/ 914 h 1057"/>
                  <a:gd name="T18" fmla="*/ 772 w 1007"/>
                  <a:gd name="T19" fmla="*/ 889 h 1057"/>
                  <a:gd name="T20" fmla="*/ 797 w 1007"/>
                  <a:gd name="T21" fmla="*/ 847 h 1057"/>
                  <a:gd name="T22" fmla="*/ 898 w 1007"/>
                  <a:gd name="T23" fmla="*/ 663 h 1057"/>
                  <a:gd name="T24" fmla="*/ 873 w 1007"/>
                  <a:gd name="T25" fmla="*/ 696 h 1057"/>
                  <a:gd name="T26" fmla="*/ 898 w 1007"/>
                  <a:gd name="T27" fmla="*/ 663 h 1057"/>
                  <a:gd name="T28" fmla="*/ 956 w 1007"/>
                  <a:gd name="T29" fmla="*/ 520 h 1057"/>
                  <a:gd name="T30" fmla="*/ 965 w 1007"/>
                  <a:gd name="T31" fmla="*/ 520 h 1057"/>
                  <a:gd name="T32" fmla="*/ 982 w 1007"/>
                  <a:gd name="T33" fmla="*/ 411 h 1057"/>
                  <a:gd name="T34" fmla="*/ 973 w 1007"/>
                  <a:gd name="T35" fmla="*/ 369 h 1057"/>
                  <a:gd name="T36" fmla="*/ 973 w 1007"/>
                  <a:gd name="T37" fmla="*/ 378 h 1057"/>
                  <a:gd name="T38" fmla="*/ 982 w 1007"/>
                  <a:gd name="T39" fmla="*/ 277 h 1057"/>
                  <a:gd name="T40" fmla="*/ 982 w 1007"/>
                  <a:gd name="T41" fmla="*/ 277 h 1057"/>
                  <a:gd name="T42" fmla="*/ 990 w 1007"/>
                  <a:gd name="T43" fmla="*/ 193 h 1057"/>
                  <a:gd name="T44" fmla="*/ 1007 w 1007"/>
                  <a:gd name="T45" fmla="*/ 0 h 1057"/>
                  <a:gd name="T46" fmla="*/ 982 w 1007"/>
                  <a:gd name="T47" fmla="*/ 67 h 1057"/>
                  <a:gd name="T48" fmla="*/ 998 w 1007"/>
                  <a:gd name="T49" fmla="*/ 67 h 1057"/>
                  <a:gd name="T50" fmla="*/ 973 w 1007"/>
                  <a:gd name="T51" fmla="*/ 25 h 1057"/>
                  <a:gd name="T52" fmla="*/ 244 w 1007"/>
                  <a:gd name="T53" fmla="*/ 436 h 1057"/>
                  <a:gd name="T54" fmla="*/ 177 w 1007"/>
                  <a:gd name="T55" fmla="*/ 369 h 1057"/>
                  <a:gd name="T56" fmla="*/ 143 w 1007"/>
                  <a:gd name="T57" fmla="*/ 327 h 1057"/>
                  <a:gd name="T58" fmla="*/ 118 w 1007"/>
                  <a:gd name="T59" fmla="*/ 227 h 1057"/>
                  <a:gd name="T60" fmla="*/ 84 w 1007"/>
                  <a:gd name="T61" fmla="*/ 201 h 1057"/>
                  <a:gd name="T62" fmla="*/ 109 w 1007"/>
                  <a:gd name="T63" fmla="*/ 218 h 1057"/>
                  <a:gd name="T64" fmla="*/ 51 w 1007"/>
                  <a:gd name="T65" fmla="*/ 126 h 1057"/>
                  <a:gd name="T66" fmla="*/ 17 w 1007"/>
                  <a:gd name="T67" fmla="*/ 118 h 1057"/>
                  <a:gd name="T68" fmla="*/ 42 w 1007"/>
                  <a:gd name="T69" fmla="*/ 151 h 1057"/>
                  <a:gd name="T70" fmla="*/ 51 w 1007"/>
                  <a:gd name="T71" fmla="*/ 159 h 1057"/>
                  <a:gd name="T72" fmla="*/ 42 w 1007"/>
                  <a:gd name="T73" fmla="*/ 185 h 1057"/>
                  <a:gd name="T74" fmla="*/ 26 w 1007"/>
                  <a:gd name="T75" fmla="*/ 210 h 1057"/>
                  <a:gd name="T76" fmla="*/ 26 w 1007"/>
                  <a:gd name="T77" fmla="*/ 260 h 1057"/>
                  <a:gd name="T78" fmla="*/ 135 w 1007"/>
                  <a:gd name="T79" fmla="*/ 436 h 1057"/>
                  <a:gd name="T80" fmla="*/ 168 w 1007"/>
                  <a:gd name="T81" fmla="*/ 528 h 1057"/>
                  <a:gd name="T82" fmla="*/ 269 w 1007"/>
                  <a:gd name="T83" fmla="*/ 746 h 1057"/>
                  <a:gd name="T84" fmla="*/ 302 w 1007"/>
                  <a:gd name="T85" fmla="*/ 839 h 1057"/>
                  <a:gd name="T86" fmla="*/ 361 w 1007"/>
                  <a:gd name="T87" fmla="*/ 931 h 1057"/>
                  <a:gd name="T88" fmla="*/ 369 w 1007"/>
                  <a:gd name="T89" fmla="*/ 864 h 1057"/>
                  <a:gd name="T90" fmla="*/ 436 w 1007"/>
                  <a:gd name="T91" fmla="*/ 889 h 1057"/>
                  <a:gd name="T92" fmla="*/ 403 w 1007"/>
                  <a:gd name="T93" fmla="*/ 830 h 1057"/>
                  <a:gd name="T94" fmla="*/ 319 w 1007"/>
                  <a:gd name="T95" fmla="*/ 772 h 1057"/>
                  <a:gd name="T96" fmla="*/ 277 w 1007"/>
                  <a:gd name="T97" fmla="*/ 621 h 1057"/>
                  <a:gd name="T98" fmla="*/ 336 w 1007"/>
                  <a:gd name="T99" fmla="*/ 570 h 1057"/>
                  <a:gd name="T100" fmla="*/ 386 w 1007"/>
                  <a:gd name="T101" fmla="*/ 587 h 1057"/>
                  <a:gd name="T102" fmla="*/ 286 w 1007"/>
                  <a:gd name="T103" fmla="*/ 487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07" h="1057">
                    <a:moveTo>
                      <a:pt x="730" y="956"/>
                    </a:moveTo>
                    <a:lnTo>
                      <a:pt x="730" y="956"/>
                    </a:lnTo>
                    <a:lnTo>
                      <a:pt x="713" y="964"/>
                    </a:lnTo>
                    <a:lnTo>
                      <a:pt x="705" y="964"/>
                    </a:lnTo>
                    <a:lnTo>
                      <a:pt x="696" y="964"/>
                    </a:lnTo>
                    <a:lnTo>
                      <a:pt x="696" y="973"/>
                    </a:lnTo>
                    <a:lnTo>
                      <a:pt x="696" y="981"/>
                    </a:lnTo>
                    <a:lnTo>
                      <a:pt x="688" y="1015"/>
                    </a:lnTo>
                    <a:lnTo>
                      <a:pt x="680" y="1048"/>
                    </a:lnTo>
                    <a:lnTo>
                      <a:pt x="688" y="1057"/>
                    </a:lnTo>
                    <a:lnTo>
                      <a:pt x="696" y="1057"/>
                    </a:lnTo>
                    <a:lnTo>
                      <a:pt x="696" y="1023"/>
                    </a:lnTo>
                    <a:lnTo>
                      <a:pt x="705" y="990"/>
                    </a:lnTo>
                    <a:lnTo>
                      <a:pt x="722" y="973"/>
                    </a:lnTo>
                    <a:lnTo>
                      <a:pt x="730" y="964"/>
                    </a:lnTo>
                    <a:lnTo>
                      <a:pt x="730" y="956"/>
                    </a:lnTo>
                    <a:close/>
                    <a:moveTo>
                      <a:pt x="780" y="1015"/>
                    </a:moveTo>
                    <a:lnTo>
                      <a:pt x="780" y="998"/>
                    </a:lnTo>
                    <a:lnTo>
                      <a:pt x="772" y="1006"/>
                    </a:lnTo>
                    <a:lnTo>
                      <a:pt x="764" y="1015"/>
                    </a:lnTo>
                    <a:lnTo>
                      <a:pt x="780" y="1015"/>
                    </a:lnTo>
                    <a:close/>
                    <a:moveTo>
                      <a:pt x="839" y="788"/>
                    </a:moveTo>
                    <a:lnTo>
                      <a:pt x="831" y="772"/>
                    </a:lnTo>
                    <a:lnTo>
                      <a:pt x="822" y="772"/>
                    </a:lnTo>
                    <a:lnTo>
                      <a:pt x="814" y="797"/>
                    </a:lnTo>
                    <a:lnTo>
                      <a:pt x="805" y="814"/>
                    </a:lnTo>
                    <a:lnTo>
                      <a:pt x="789" y="814"/>
                    </a:lnTo>
                    <a:lnTo>
                      <a:pt x="772" y="814"/>
                    </a:lnTo>
                    <a:lnTo>
                      <a:pt x="772" y="822"/>
                    </a:lnTo>
                    <a:lnTo>
                      <a:pt x="780" y="830"/>
                    </a:lnTo>
                    <a:lnTo>
                      <a:pt x="772" y="847"/>
                    </a:lnTo>
                    <a:lnTo>
                      <a:pt x="764" y="864"/>
                    </a:lnTo>
                    <a:lnTo>
                      <a:pt x="764" y="881"/>
                    </a:lnTo>
                    <a:lnTo>
                      <a:pt x="755" y="897"/>
                    </a:lnTo>
                    <a:lnTo>
                      <a:pt x="755" y="906"/>
                    </a:lnTo>
                    <a:lnTo>
                      <a:pt x="755" y="914"/>
                    </a:lnTo>
                    <a:lnTo>
                      <a:pt x="747" y="931"/>
                    </a:lnTo>
                    <a:lnTo>
                      <a:pt x="755" y="939"/>
                    </a:lnTo>
                    <a:lnTo>
                      <a:pt x="764" y="897"/>
                    </a:lnTo>
                    <a:lnTo>
                      <a:pt x="772" y="889"/>
                    </a:lnTo>
                    <a:lnTo>
                      <a:pt x="780" y="881"/>
                    </a:lnTo>
                    <a:lnTo>
                      <a:pt x="780" y="872"/>
                    </a:lnTo>
                    <a:lnTo>
                      <a:pt x="780" y="864"/>
                    </a:lnTo>
                    <a:lnTo>
                      <a:pt x="797" y="847"/>
                    </a:lnTo>
                    <a:lnTo>
                      <a:pt x="805" y="822"/>
                    </a:lnTo>
                    <a:lnTo>
                      <a:pt x="822" y="805"/>
                    </a:lnTo>
                    <a:lnTo>
                      <a:pt x="839" y="788"/>
                    </a:lnTo>
                    <a:close/>
                    <a:moveTo>
                      <a:pt x="898" y="663"/>
                    </a:moveTo>
                    <a:close/>
                    <a:moveTo>
                      <a:pt x="898" y="646"/>
                    </a:moveTo>
                    <a:lnTo>
                      <a:pt x="898" y="646"/>
                    </a:lnTo>
                    <a:lnTo>
                      <a:pt x="889" y="654"/>
                    </a:lnTo>
                    <a:lnTo>
                      <a:pt x="873" y="696"/>
                    </a:lnTo>
                    <a:lnTo>
                      <a:pt x="873" y="705"/>
                    </a:lnTo>
                    <a:lnTo>
                      <a:pt x="864" y="713"/>
                    </a:lnTo>
                    <a:lnTo>
                      <a:pt x="881" y="721"/>
                    </a:lnTo>
                    <a:lnTo>
                      <a:pt x="898" y="663"/>
                    </a:lnTo>
                    <a:lnTo>
                      <a:pt x="898" y="646"/>
                    </a:lnTo>
                    <a:close/>
                    <a:moveTo>
                      <a:pt x="965" y="520"/>
                    </a:moveTo>
                    <a:lnTo>
                      <a:pt x="956" y="495"/>
                    </a:lnTo>
                    <a:lnTo>
                      <a:pt x="956" y="520"/>
                    </a:lnTo>
                    <a:lnTo>
                      <a:pt x="948" y="537"/>
                    </a:lnTo>
                    <a:lnTo>
                      <a:pt x="948" y="545"/>
                    </a:lnTo>
                    <a:lnTo>
                      <a:pt x="948" y="545"/>
                    </a:lnTo>
                    <a:lnTo>
                      <a:pt x="965" y="520"/>
                    </a:lnTo>
                    <a:close/>
                    <a:moveTo>
                      <a:pt x="973" y="403"/>
                    </a:moveTo>
                    <a:close/>
                    <a:moveTo>
                      <a:pt x="973" y="403"/>
                    </a:moveTo>
                    <a:lnTo>
                      <a:pt x="973" y="419"/>
                    </a:lnTo>
                    <a:lnTo>
                      <a:pt x="982" y="411"/>
                    </a:lnTo>
                    <a:lnTo>
                      <a:pt x="982" y="403"/>
                    </a:lnTo>
                    <a:lnTo>
                      <a:pt x="973" y="403"/>
                    </a:lnTo>
                    <a:close/>
                    <a:moveTo>
                      <a:pt x="973" y="369"/>
                    </a:moveTo>
                    <a:close/>
                    <a:moveTo>
                      <a:pt x="973" y="369"/>
                    </a:moveTo>
                    <a:close/>
                    <a:moveTo>
                      <a:pt x="965" y="369"/>
                    </a:moveTo>
                    <a:close/>
                    <a:moveTo>
                      <a:pt x="965" y="369"/>
                    </a:moveTo>
                    <a:close/>
                    <a:moveTo>
                      <a:pt x="965" y="369"/>
                    </a:moveTo>
                    <a:close/>
                    <a:moveTo>
                      <a:pt x="973" y="378"/>
                    </a:moveTo>
                    <a:close/>
                    <a:moveTo>
                      <a:pt x="973" y="369"/>
                    </a:moveTo>
                    <a:close/>
                    <a:moveTo>
                      <a:pt x="973" y="369"/>
                    </a:moveTo>
                    <a:close/>
                    <a:moveTo>
                      <a:pt x="982" y="277"/>
                    </a:moveTo>
                    <a:lnTo>
                      <a:pt x="982" y="277"/>
                    </a:lnTo>
                    <a:lnTo>
                      <a:pt x="982" y="277"/>
                    </a:lnTo>
                    <a:lnTo>
                      <a:pt x="973" y="260"/>
                    </a:lnTo>
                    <a:lnTo>
                      <a:pt x="982" y="268"/>
                    </a:lnTo>
                    <a:lnTo>
                      <a:pt x="982" y="277"/>
                    </a:lnTo>
                    <a:close/>
                    <a:moveTo>
                      <a:pt x="973" y="176"/>
                    </a:moveTo>
                    <a:lnTo>
                      <a:pt x="982" y="193"/>
                    </a:lnTo>
                    <a:lnTo>
                      <a:pt x="982" y="201"/>
                    </a:lnTo>
                    <a:lnTo>
                      <a:pt x="990" y="193"/>
                    </a:lnTo>
                    <a:lnTo>
                      <a:pt x="982" y="168"/>
                    </a:lnTo>
                    <a:lnTo>
                      <a:pt x="973" y="176"/>
                    </a:lnTo>
                    <a:close/>
                    <a:moveTo>
                      <a:pt x="1007" y="17"/>
                    </a:moveTo>
                    <a:lnTo>
                      <a:pt x="1007" y="0"/>
                    </a:lnTo>
                    <a:lnTo>
                      <a:pt x="998" y="0"/>
                    </a:lnTo>
                    <a:lnTo>
                      <a:pt x="990" y="17"/>
                    </a:lnTo>
                    <a:lnTo>
                      <a:pt x="1007" y="17"/>
                    </a:lnTo>
                    <a:close/>
                    <a:moveTo>
                      <a:pt x="982" y="67"/>
                    </a:moveTo>
                    <a:lnTo>
                      <a:pt x="965" y="101"/>
                    </a:lnTo>
                    <a:lnTo>
                      <a:pt x="973" y="109"/>
                    </a:lnTo>
                    <a:lnTo>
                      <a:pt x="990" y="92"/>
                    </a:lnTo>
                    <a:lnTo>
                      <a:pt x="998" y="67"/>
                    </a:lnTo>
                    <a:lnTo>
                      <a:pt x="998" y="42"/>
                    </a:lnTo>
                    <a:lnTo>
                      <a:pt x="990" y="25"/>
                    </a:lnTo>
                    <a:lnTo>
                      <a:pt x="982" y="17"/>
                    </a:lnTo>
                    <a:lnTo>
                      <a:pt x="973" y="25"/>
                    </a:lnTo>
                    <a:lnTo>
                      <a:pt x="982" y="42"/>
                    </a:lnTo>
                    <a:lnTo>
                      <a:pt x="982" y="67"/>
                    </a:lnTo>
                    <a:close/>
                    <a:moveTo>
                      <a:pt x="286" y="487"/>
                    </a:moveTo>
                    <a:lnTo>
                      <a:pt x="244" y="436"/>
                    </a:lnTo>
                    <a:lnTo>
                      <a:pt x="210" y="394"/>
                    </a:lnTo>
                    <a:lnTo>
                      <a:pt x="185" y="361"/>
                    </a:lnTo>
                    <a:lnTo>
                      <a:pt x="185" y="369"/>
                    </a:lnTo>
                    <a:lnTo>
                      <a:pt x="177" y="369"/>
                    </a:lnTo>
                    <a:lnTo>
                      <a:pt x="177" y="361"/>
                    </a:lnTo>
                    <a:lnTo>
                      <a:pt x="177" y="352"/>
                    </a:lnTo>
                    <a:lnTo>
                      <a:pt x="160" y="344"/>
                    </a:lnTo>
                    <a:lnTo>
                      <a:pt x="143" y="327"/>
                    </a:lnTo>
                    <a:lnTo>
                      <a:pt x="135" y="285"/>
                    </a:lnTo>
                    <a:lnTo>
                      <a:pt x="118" y="235"/>
                    </a:lnTo>
                    <a:lnTo>
                      <a:pt x="118" y="235"/>
                    </a:lnTo>
                    <a:lnTo>
                      <a:pt x="118" y="227"/>
                    </a:lnTo>
                    <a:lnTo>
                      <a:pt x="118" y="235"/>
                    </a:lnTo>
                    <a:lnTo>
                      <a:pt x="109" y="235"/>
                    </a:lnTo>
                    <a:lnTo>
                      <a:pt x="93" y="218"/>
                    </a:lnTo>
                    <a:lnTo>
                      <a:pt x="84" y="201"/>
                    </a:lnTo>
                    <a:lnTo>
                      <a:pt x="93" y="201"/>
                    </a:lnTo>
                    <a:lnTo>
                      <a:pt x="101" y="210"/>
                    </a:lnTo>
                    <a:lnTo>
                      <a:pt x="101" y="218"/>
                    </a:lnTo>
                    <a:lnTo>
                      <a:pt x="109" y="218"/>
                    </a:lnTo>
                    <a:lnTo>
                      <a:pt x="76" y="176"/>
                    </a:lnTo>
                    <a:lnTo>
                      <a:pt x="51" y="143"/>
                    </a:lnTo>
                    <a:lnTo>
                      <a:pt x="51" y="134"/>
                    </a:lnTo>
                    <a:lnTo>
                      <a:pt x="51" y="126"/>
                    </a:lnTo>
                    <a:lnTo>
                      <a:pt x="26" y="109"/>
                    </a:lnTo>
                    <a:lnTo>
                      <a:pt x="17" y="101"/>
                    </a:lnTo>
                    <a:lnTo>
                      <a:pt x="17" y="109"/>
                    </a:lnTo>
                    <a:lnTo>
                      <a:pt x="17" y="118"/>
                    </a:lnTo>
                    <a:lnTo>
                      <a:pt x="9" y="118"/>
                    </a:lnTo>
                    <a:lnTo>
                      <a:pt x="0" y="126"/>
                    </a:lnTo>
                    <a:lnTo>
                      <a:pt x="17" y="134"/>
                    </a:lnTo>
                    <a:lnTo>
                      <a:pt x="42" y="151"/>
                    </a:lnTo>
                    <a:lnTo>
                      <a:pt x="42" y="159"/>
                    </a:lnTo>
                    <a:lnTo>
                      <a:pt x="42" y="168"/>
                    </a:lnTo>
                    <a:lnTo>
                      <a:pt x="42" y="159"/>
                    </a:lnTo>
                    <a:lnTo>
                      <a:pt x="51" y="159"/>
                    </a:lnTo>
                    <a:lnTo>
                      <a:pt x="51" y="176"/>
                    </a:lnTo>
                    <a:lnTo>
                      <a:pt x="42" y="176"/>
                    </a:lnTo>
                    <a:lnTo>
                      <a:pt x="42" y="185"/>
                    </a:lnTo>
                    <a:lnTo>
                      <a:pt x="42" y="185"/>
                    </a:lnTo>
                    <a:lnTo>
                      <a:pt x="51" y="193"/>
                    </a:lnTo>
                    <a:lnTo>
                      <a:pt x="42" y="218"/>
                    </a:lnTo>
                    <a:lnTo>
                      <a:pt x="34" y="210"/>
                    </a:lnTo>
                    <a:lnTo>
                      <a:pt x="26" y="210"/>
                    </a:lnTo>
                    <a:lnTo>
                      <a:pt x="9" y="218"/>
                    </a:lnTo>
                    <a:lnTo>
                      <a:pt x="9" y="235"/>
                    </a:lnTo>
                    <a:lnTo>
                      <a:pt x="17" y="252"/>
                    </a:lnTo>
                    <a:lnTo>
                      <a:pt x="26" y="260"/>
                    </a:lnTo>
                    <a:lnTo>
                      <a:pt x="42" y="319"/>
                    </a:lnTo>
                    <a:lnTo>
                      <a:pt x="59" y="378"/>
                    </a:lnTo>
                    <a:lnTo>
                      <a:pt x="93" y="403"/>
                    </a:lnTo>
                    <a:lnTo>
                      <a:pt x="135" y="436"/>
                    </a:lnTo>
                    <a:lnTo>
                      <a:pt x="143" y="461"/>
                    </a:lnTo>
                    <a:lnTo>
                      <a:pt x="143" y="495"/>
                    </a:lnTo>
                    <a:lnTo>
                      <a:pt x="160" y="512"/>
                    </a:lnTo>
                    <a:lnTo>
                      <a:pt x="168" y="528"/>
                    </a:lnTo>
                    <a:lnTo>
                      <a:pt x="218" y="679"/>
                    </a:lnTo>
                    <a:lnTo>
                      <a:pt x="218" y="688"/>
                    </a:lnTo>
                    <a:lnTo>
                      <a:pt x="252" y="713"/>
                    </a:lnTo>
                    <a:lnTo>
                      <a:pt x="269" y="746"/>
                    </a:lnTo>
                    <a:lnTo>
                      <a:pt x="277" y="772"/>
                    </a:lnTo>
                    <a:lnTo>
                      <a:pt x="277" y="805"/>
                    </a:lnTo>
                    <a:lnTo>
                      <a:pt x="294" y="822"/>
                    </a:lnTo>
                    <a:lnTo>
                      <a:pt x="302" y="839"/>
                    </a:lnTo>
                    <a:lnTo>
                      <a:pt x="319" y="906"/>
                    </a:lnTo>
                    <a:lnTo>
                      <a:pt x="353" y="956"/>
                    </a:lnTo>
                    <a:lnTo>
                      <a:pt x="361" y="948"/>
                    </a:lnTo>
                    <a:lnTo>
                      <a:pt x="361" y="931"/>
                    </a:lnTo>
                    <a:lnTo>
                      <a:pt x="353" y="889"/>
                    </a:lnTo>
                    <a:lnTo>
                      <a:pt x="361" y="855"/>
                    </a:lnTo>
                    <a:lnTo>
                      <a:pt x="369" y="864"/>
                    </a:lnTo>
                    <a:lnTo>
                      <a:pt x="369" y="864"/>
                    </a:lnTo>
                    <a:lnTo>
                      <a:pt x="395" y="855"/>
                    </a:lnTo>
                    <a:lnTo>
                      <a:pt x="411" y="864"/>
                    </a:lnTo>
                    <a:lnTo>
                      <a:pt x="428" y="872"/>
                    </a:lnTo>
                    <a:lnTo>
                      <a:pt x="436" y="889"/>
                    </a:lnTo>
                    <a:lnTo>
                      <a:pt x="445" y="897"/>
                    </a:lnTo>
                    <a:lnTo>
                      <a:pt x="428" y="855"/>
                    </a:lnTo>
                    <a:lnTo>
                      <a:pt x="411" y="822"/>
                    </a:lnTo>
                    <a:lnTo>
                      <a:pt x="403" y="830"/>
                    </a:lnTo>
                    <a:lnTo>
                      <a:pt x="386" y="822"/>
                    </a:lnTo>
                    <a:lnTo>
                      <a:pt x="369" y="814"/>
                    </a:lnTo>
                    <a:lnTo>
                      <a:pt x="353" y="797"/>
                    </a:lnTo>
                    <a:lnTo>
                      <a:pt x="319" y="772"/>
                    </a:lnTo>
                    <a:lnTo>
                      <a:pt x="294" y="730"/>
                    </a:lnTo>
                    <a:lnTo>
                      <a:pt x="286" y="679"/>
                    </a:lnTo>
                    <a:lnTo>
                      <a:pt x="286" y="637"/>
                    </a:lnTo>
                    <a:lnTo>
                      <a:pt x="277" y="621"/>
                    </a:lnTo>
                    <a:lnTo>
                      <a:pt x="277" y="604"/>
                    </a:lnTo>
                    <a:lnTo>
                      <a:pt x="286" y="596"/>
                    </a:lnTo>
                    <a:lnTo>
                      <a:pt x="294" y="579"/>
                    </a:lnTo>
                    <a:lnTo>
                      <a:pt x="336" y="570"/>
                    </a:lnTo>
                    <a:lnTo>
                      <a:pt x="378" y="587"/>
                    </a:lnTo>
                    <a:lnTo>
                      <a:pt x="395" y="596"/>
                    </a:lnTo>
                    <a:lnTo>
                      <a:pt x="403" y="604"/>
                    </a:lnTo>
                    <a:lnTo>
                      <a:pt x="386" y="587"/>
                    </a:lnTo>
                    <a:lnTo>
                      <a:pt x="361" y="570"/>
                    </a:lnTo>
                    <a:lnTo>
                      <a:pt x="344" y="554"/>
                    </a:lnTo>
                    <a:lnTo>
                      <a:pt x="336" y="537"/>
                    </a:lnTo>
                    <a:lnTo>
                      <a:pt x="286" y="48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5" name="ДФО_Магаданская область">
                <a:extLst>
                  <a:ext uri="{FF2B5EF4-FFF2-40B4-BE49-F238E27FC236}">
                    <a16:creationId xmlns:a16="http://schemas.microsoft.com/office/drawing/2014/main" xmlns="" id="{46CF0C57-E607-4132-A69F-553E2AFA6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5768" y="2647531"/>
                <a:ext cx="954884" cy="1089187"/>
              </a:xfrm>
              <a:custGeom>
                <a:avLst/>
                <a:gdLst>
                  <a:gd name="T0" fmla="*/ 470 w 881"/>
                  <a:gd name="T1" fmla="*/ 42 h 1006"/>
                  <a:gd name="T2" fmla="*/ 436 w 881"/>
                  <a:gd name="T3" fmla="*/ 8 h 1006"/>
                  <a:gd name="T4" fmla="*/ 394 w 881"/>
                  <a:gd name="T5" fmla="*/ 17 h 1006"/>
                  <a:gd name="T6" fmla="*/ 353 w 881"/>
                  <a:gd name="T7" fmla="*/ 67 h 1006"/>
                  <a:gd name="T8" fmla="*/ 294 w 881"/>
                  <a:gd name="T9" fmla="*/ 84 h 1006"/>
                  <a:gd name="T10" fmla="*/ 252 w 881"/>
                  <a:gd name="T11" fmla="*/ 109 h 1006"/>
                  <a:gd name="T12" fmla="*/ 244 w 881"/>
                  <a:gd name="T13" fmla="*/ 142 h 1006"/>
                  <a:gd name="T14" fmla="*/ 244 w 881"/>
                  <a:gd name="T15" fmla="*/ 209 h 1006"/>
                  <a:gd name="T16" fmla="*/ 260 w 881"/>
                  <a:gd name="T17" fmla="*/ 302 h 1006"/>
                  <a:gd name="T18" fmla="*/ 260 w 881"/>
                  <a:gd name="T19" fmla="*/ 335 h 1006"/>
                  <a:gd name="T20" fmla="*/ 227 w 881"/>
                  <a:gd name="T21" fmla="*/ 386 h 1006"/>
                  <a:gd name="T22" fmla="*/ 193 w 881"/>
                  <a:gd name="T23" fmla="*/ 427 h 1006"/>
                  <a:gd name="T24" fmla="*/ 109 w 881"/>
                  <a:gd name="T25" fmla="*/ 436 h 1006"/>
                  <a:gd name="T26" fmla="*/ 84 w 881"/>
                  <a:gd name="T27" fmla="*/ 495 h 1006"/>
                  <a:gd name="T28" fmla="*/ 51 w 881"/>
                  <a:gd name="T29" fmla="*/ 511 h 1006"/>
                  <a:gd name="T30" fmla="*/ 9 w 881"/>
                  <a:gd name="T31" fmla="*/ 545 h 1006"/>
                  <a:gd name="T32" fmla="*/ 51 w 881"/>
                  <a:gd name="T33" fmla="*/ 687 h 1006"/>
                  <a:gd name="T34" fmla="*/ 51 w 881"/>
                  <a:gd name="T35" fmla="*/ 738 h 1006"/>
                  <a:gd name="T36" fmla="*/ 118 w 881"/>
                  <a:gd name="T37" fmla="*/ 771 h 1006"/>
                  <a:gd name="T38" fmla="*/ 185 w 881"/>
                  <a:gd name="T39" fmla="*/ 863 h 1006"/>
                  <a:gd name="T40" fmla="*/ 168 w 881"/>
                  <a:gd name="T41" fmla="*/ 939 h 1006"/>
                  <a:gd name="T42" fmla="*/ 285 w 881"/>
                  <a:gd name="T43" fmla="*/ 981 h 1006"/>
                  <a:gd name="T44" fmla="*/ 319 w 881"/>
                  <a:gd name="T45" fmla="*/ 998 h 1006"/>
                  <a:gd name="T46" fmla="*/ 369 w 881"/>
                  <a:gd name="T47" fmla="*/ 964 h 1006"/>
                  <a:gd name="T48" fmla="*/ 378 w 881"/>
                  <a:gd name="T49" fmla="*/ 947 h 1006"/>
                  <a:gd name="T50" fmla="*/ 386 w 881"/>
                  <a:gd name="T51" fmla="*/ 922 h 1006"/>
                  <a:gd name="T52" fmla="*/ 462 w 881"/>
                  <a:gd name="T53" fmla="*/ 880 h 1006"/>
                  <a:gd name="T54" fmla="*/ 462 w 881"/>
                  <a:gd name="T55" fmla="*/ 889 h 1006"/>
                  <a:gd name="T56" fmla="*/ 503 w 881"/>
                  <a:gd name="T57" fmla="*/ 855 h 1006"/>
                  <a:gd name="T58" fmla="*/ 562 w 881"/>
                  <a:gd name="T59" fmla="*/ 863 h 1006"/>
                  <a:gd name="T60" fmla="*/ 520 w 881"/>
                  <a:gd name="T61" fmla="*/ 897 h 1006"/>
                  <a:gd name="T62" fmla="*/ 571 w 881"/>
                  <a:gd name="T63" fmla="*/ 889 h 1006"/>
                  <a:gd name="T64" fmla="*/ 612 w 881"/>
                  <a:gd name="T65" fmla="*/ 872 h 1006"/>
                  <a:gd name="T66" fmla="*/ 621 w 881"/>
                  <a:gd name="T67" fmla="*/ 830 h 1006"/>
                  <a:gd name="T68" fmla="*/ 671 w 881"/>
                  <a:gd name="T69" fmla="*/ 796 h 1006"/>
                  <a:gd name="T70" fmla="*/ 696 w 881"/>
                  <a:gd name="T71" fmla="*/ 788 h 1006"/>
                  <a:gd name="T72" fmla="*/ 680 w 881"/>
                  <a:gd name="T73" fmla="*/ 754 h 1006"/>
                  <a:gd name="T74" fmla="*/ 646 w 881"/>
                  <a:gd name="T75" fmla="*/ 788 h 1006"/>
                  <a:gd name="T76" fmla="*/ 638 w 881"/>
                  <a:gd name="T77" fmla="*/ 754 h 1006"/>
                  <a:gd name="T78" fmla="*/ 629 w 881"/>
                  <a:gd name="T79" fmla="*/ 729 h 1006"/>
                  <a:gd name="T80" fmla="*/ 621 w 881"/>
                  <a:gd name="T81" fmla="*/ 704 h 1006"/>
                  <a:gd name="T82" fmla="*/ 646 w 881"/>
                  <a:gd name="T83" fmla="*/ 604 h 1006"/>
                  <a:gd name="T84" fmla="*/ 646 w 881"/>
                  <a:gd name="T85" fmla="*/ 545 h 1006"/>
                  <a:gd name="T86" fmla="*/ 646 w 881"/>
                  <a:gd name="T87" fmla="*/ 478 h 1006"/>
                  <a:gd name="T88" fmla="*/ 713 w 881"/>
                  <a:gd name="T89" fmla="*/ 394 h 1006"/>
                  <a:gd name="T90" fmla="*/ 763 w 881"/>
                  <a:gd name="T91" fmla="*/ 360 h 1006"/>
                  <a:gd name="T92" fmla="*/ 789 w 881"/>
                  <a:gd name="T93" fmla="*/ 427 h 1006"/>
                  <a:gd name="T94" fmla="*/ 814 w 881"/>
                  <a:gd name="T95" fmla="*/ 461 h 1006"/>
                  <a:gd name="T96" fmla="*/ 847 w 881"/>
                  <a:gd name="T97" fmla="*/ 486 h 1006"/>
                  <a:gd name="T98" fmla="*/ 864 w 881"/>
                  <a:gd name="T99" fmla="*/ 293 h 1006"/>
                  <a:gd name="T100" fmla="*/ 847 w 881"/>
                  <a:gd name="T101" fmla="*/ 260 h 1006"/>
                  <a:gd name="T102" fmla="*/ 805 w 881"/>
                  <a:gd name="T103" fmla="*/ 201 h 1006"/>
                  <a:gd name="T104" fmla="*/ 772 w 881"/>
                  <a:gd name="T105" fmla="*/ 142 h 1006"/>
                  <a:gd name="T106" fmla="*/ 730 w 881"/>
                  <a:gd name="T107" fmla="*/ 58 h 1006"/>
                  <a:gd name="T108" fmla="*/ 680 w 881"/>
                  <a:gd name="T109" fmla="*/ 8 h 1006"/>
                  <a:gd name="T110" fmla="*/ 646 w 881"/>
                  <a:gd name="T111" fmla="*/ 33 h 1006"/>
                  <a:gd name="T112" fmla="*/ 562 w 881"/>
                  <a:gd name="T113" fmla="*/ 42 h 1006"/>
                  <a:gd name="T114" fmla="*/ 495 w 881"/>
                  <a:gd name="T115" fmla="*/ 33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81" h="1006">
                    <a:moveTo>
                      <a:pt x="495" y="33"/>
                    </a:moveTo>
                    <a:lnTo>
                      <a:pt x="495" y="33"/>
                    </a:lnTo>
                    <a:lnTo>
                      <a:pt x="487" y="33"/>
                    </a:lnTo>
                    <a:lnTo>
                      <a:pt x="470" y="42"/>
                    </a:lnTo>
                    <a:lnTo>
                      <a:pt x="462" y="42"/>
                    </a:lnTo>
                    <a:lnTo>
                      <a:pt x="445" y="42"/>
                    </a:lnTo>
                    <a:lnTo>
                      <a:pt x="436" y="8"/>
                    </a:lnTo>
                    <a:lnTo>
                      <a:pt x="436" y="8"/>
                    </a:lnTo>
                    <a:lnTo>
                      <a:pt x="420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17"/>
                    </a:lnTo>
                    <a:lnTo>
                      <a:pt x="378" y="25"/>
                    </a:lnTo>
                    <a:lnTo>
                      <a:pt x="369" y="50"/>
                    </a:lnTo>
                    <a:lnTo>
                      <a:pt x="361" y="67"/>
                    </a:lnTo>
                    <a:lnTo>
                      <a:pt x="353" y="67"/>
                    </a:lnTo>
                    <a:lnTo>
                      <a:pt x="336" y="58"/>
                    </a:lnTo>
                    <a:lnTo>
                      <a:pt x="327" y="67"/>
                    </a:lnTo>
                    <a:lnTo>
                      <a:pt x="319" y="75"/>
                    </a:lnTo>
                    <a:lnTo>
                      <a:pt x="294" y="84"/>
                    </a:lnTo>
                    <a:lnTo>
                      <a:pt x="260" y="92"/>
                    </a:lnTo>
                    <a:lnTo>
                      <a:pt x="260" y="100"/>
                    </a:lnTo>
                    <a:lnTo>
                      <a:pt x="260" y="109"/>
                    </a:lnTo>
                    <a:lnTo>
                      <a:pt x="252" y="109"/>
                    </a:lnTo>
                    <a:lnTo>
                      <a:pt x="244" y="109"/>
                    </a:lnTo>
                    <a:lnTo>
                      <a:pt x="235" y="109"/>
                    </a:lnTo>
                    <a:lnTo>
                      <a:pt x="235" y="126"/>
                    </a:lnTo>
                    <a:lnTo>
                      <a:pt x="244" y="142"/>
                    </a:lnTo>
                    <a:lnTo>
                      <a:pt x="235" y="159"/>
                    </a:lnTo>
                    <a:lnTo>
                      <a:pt x="227" y="176"/>
                    </a:lnTo>
                    <a:lnTo>
                      <a:pt x="227" y="201"/>
                    </a:lnTo>
                    <a:lnTo>
                      <a:pt x="244" y="209"/>
                    </a:lnTo>
                    <a:lnTo>
                      <a:pt x="227" y="235"/>
                    </a:lnTo>
                    <a:lnTo>
                      <a:pt x="227" y="277"/>
                    </a:lnTo>
                    <a:lnTo>
                      <a:pt x="244" y="293"/>
                    </a:lnTo>
                    <a:lnTo>
                      <a:pt x="260" y="302"/>
                    </a:lnTo>
                    <a:lnTo>
                      <a:pt x="252" y="318"/>
                    </a:lnTo>
                    <a:lnTo>
                      <a:pt x="252" y="327"/>
                    </a:lnTo>
                    <a:lnTo>
                      <a:pt x="260" y="327"/>
                    </a:lnTo>
                    <a:lnTo>
                      <a:pt x="260" y="335"/>
                    </a:lnTo>
                    <a:lnTo>
                      <a:pt x="260" y="344"/>
                    </a:lnTo>
                    <a:lnTo>
                      <a:pt x="244" y="344"/>
                    </a:lnTo>
                    <a:lnTo>
                      <a:pt x="235" y="369"/>
                    </a:lnTo>
                    <a:lnTo>
                      <a:pt x="227" y="386"/>
                    </a:lnTo>
                    <a:lnTo>
                      <a:pt x="218" y="394"/>
                    </a:lnTo>
                    <a:lnTo>
                      <a:pt x="202" y="402"/>
                    </a:lnTo>
                    <a:lnTo>
                      <a:pt x="202" y="411"/>
                    </a:lnTo>
                    <a:lnTo>
                      <a:pt x="193" y="427"/>
                    </a:lnTo>
                    <a:lnTo>
                      <a:pt x="168" y="419"/>
                    </a:lnTo>
                    <a:lnTo>
                      <a:pt x="135" y="402"/>
                    </a:lnTo>
                    <a:lnTo>
                      <a:pt x="126" y="419"/>
                    </a:lnTo>
                    <a:lnTo>
                      <a:pt x="109" y="436"/>
                    </a:lnTo>
                    <a:lnTo>
                      <a:pt x="93" y="436"/>
                    </a:lnTo>
                    <a:lnTo>
                      <a:pt x="76" y="444"/>
                    </a:lnTo>
                    <a:lnTo>
                      <a:pt x="93" y="469"/>
                    </a:lnTo>
                    <a:lnTo>
                      <a:pt x="84" y="495"/>
                    </a:lnTo>
                    <a:lnTo>
                      <a:pt x="76" y="503"/>
                    </a:lnTo>
                    <a:lnTo>
                      <a:pt x="67" y="495"/>
                    </a:lnTo>
                    <a:lnTo>
                      <a:pt x="59" y="503"/>
                    </a:lnTo>
                    <a:lnTo>
                      <a:pt x="51" y="511"/>
                    </a:lnTo>
                    <a:lnTo>
                      <a:pt x="34" y="520"/>
                    </a:lnTo>
                    <a:lnTo>
                      <a:pt x="17" y="520"/>
                    </a:lnTo>
                    <a:lnTo>
                      <a:pt x="17" y="520"/>
                    </a:lnTo>
                    <a:lnTo>
                      <a:pt x="9" y="545"/>
                    </a:lnTo>
                    <a:lnTo>
                      <a:pt x="0" y="578"/>
                    </a:lnTo>
                    <a:lnTo>
                      <a:pt x="9" y="654"/>
                    </a:lnTo>
                    <a:lnTo>
                      <a:pt x="26" y="671"/>
                    </a:lnTo>
                    <a:lnTo>
                      <a:pt x="51" y="687"/>
                    </a:lnTo>
                    <a:lnTo>
                      <a:pt x="51" y="696"/>
                    </a:lnTo>
                    <a:lnTo>
                      <a:pt x="42" y="713"/>
                    </a:lnTo>
                    <a:lnTo>
                      <a:pt x="51" y="721"/>
                    </a:lnTo>
                    <a:lnTo>
                      <a:pt x="51" y="738"/>
                    </a:lnTo>
                    <a:lnTo>
                      <a:pt x="42" y="754"/>
                    </a:lnTo>
                    <a:lnTo>
                      <a:pt x="42" y="788"/>
                    </a:lnTo>
                    <a:lnTo>
                      <a:pt x="84" y="780"/>
                    </a:lnTo>
                    <a:lnTo>
                      <a:pt x="118" y="771"/>
                    </a:lnTo>
                    <a:lnTo>
                      <a:pt x="168" y="805"/>
                    </a:lnTo>
                    <a:lnTo>
                      <a:pt x="193" y="855"/>
                    </a:lnTo>
                    <a:lnTo>
                      <a:pt x="185" y="855"/>
                    </a:lnTo>
                    <a:lnTo>
                      <a:pt x="185" y="863"/>
                    </a:lnTo>
                    <a:lnTo>
                      <a:pt x="185" y="880"/>
                    </a:lnTo>
                    <a:lnTo>
                      <a:pt x="193" y="889"/>
                    </a:lnTo>
                    <a:lnTo>
                      <a:pt x="168" y="897"/>
                    </a:lnTo>
                    <a:lnTo>
                      <a:pt x="168" y="939"/>
                    </a:lnTo>
                    <a:lnTo>
                      <a:pt x="193" y="939"/>
                    </a:lnTo>
                    <a:lnTo>
                      <a:pt x="227" y="939"/>
                    </a:lnTo>
                    <a:lnTo>
                      <a:pt x="260" y="956"/>
                    </a:lnTo>
                    <a:lnTo>
                      <a:pt x="285" y="981"/>
                    </a:lnTo>
                    <a:lnTo>
                      <a:pt x="285" y="998"/>
                    </a:lnTo>
                    <a:lnTo>
                      <a:pt x="285" y="1006"/>
                    </a:lnTo>
                    <a:lnTo>
                      <a:pt x="311" y="998"/>
                    </a:lnTo>
                    <a:lnTo>
                      <a:pt x="319" y="998"/>
                    </a:lnTo>
                    <a:lnTo>
                      <a:pt x="319" y="998"/>
                    </a:lnTo>
                    <a:lnTo>
                      <a:pt x="336" y="981"/>
                    </a:lnTo>
                    <a:lnTo>
                      <a:pt x="353" y="964"/>
                    </a:lnTo>
                    <a:lnTo>
                      <a:pt x="369" y="964"/>
                    </a:lnTo>
                    <a:lnTo>
                      <a:pt x="394" y="956"/>
                    </a:lnTo>
                    <a:lnTo>
                      <a:pt x="394" y="956"/>
                    </a:lnTo>
                    <a:lnTo>
                      <a:pt x="386" y="947"/>
                    </a:lnTo>
                    <a:lnTo>
                      <a:pt x="378" y="947"/>
                    </a:lnTo>
                    <a:lnTo>
                      <a:pt x="378" y="947"/>
                    </a:lnTo>
                    <a:lnTo>
                      <a:pt x="378" y="931"/>
                    </a:lnTo>
                    <a:lnTo>
                      <a:pt x="386" y="931"/>
                    </a:lnTo>
                    <a:lnTo>
                      <a:pt x="386" y="922"/>
                    </a:lnTo>
                    <a:lnTo>
                      <a:pt x="386" y="897"/>
                    </a:lnTo>
                    <a:lnTo>
                      <a:pt x="411" y="889"/>
                    </a:lnTo>
                    <a:lnTo>
                      <a:pt x="436" y="880"/>
                    </a:lnTo>
                    <a:lnTo>
                      <a:pt x="462" y="880"/>
                    </a:lnTo>
                    <a:lnTo>
                      <a:pt x="470" y="880"/>
                    </a:lnTo>
                    <a:lnTo>
                      <a:pt x="470" y="880"/>
                    </a:lnTo>
                    <a:lnTo>
                      <a:pt x="462" y="880"/>
                    </a:lnTo>
                    <a:lnTo>
                      <a:pt x="462" y="889"/>
                    </a:lnTo>
                    <a:lnTo>
                      <a:pt x="470" y="889"/>
                    </a:lnTo>
                    <a:lnTo>
                      <a:pt x="478" y="889"/>
                    </a:lnTo>
                    <a:lnTo>
                      <a:pt x="478" y="872"/>
                    </a:lnTo>
                    <a:lnTo>
                      <a:pt x="503" y="855"/>
                    </a:lnTo>
                    <a:lnTo>
                      <a:pt x="520" y="863"/>
                    </a:lnTo>
                    <a:lnTo>
                      <a:pt x="537" y="872"/>
                    </a:lnTo>
                    <a:lnTo>
                      <a:pt x="554" y="863"/>
                    </a:lnTo>
                    <a:lnTo>
                      <a:pt x="562" y="863"/>
                    </a:lnTo>
                    <a:lnTo>
                      <a:pt x="562" y="872"/>
                    </a:lnTo>
                    <a:lnTo>
                      <a:pt x="554" y="872"/>
                    </a:lnTo>
                    <a:lnTo>
                      <a:pt x="537" y="889"/>
                    </a:lnTo>
                    <a:lnTo>
                      <a:pt x="520" y="897"/>
                    </a:lnTo>
                    <a:lnTo>
                      <a:pt x="529" y="922"/>
                    </a:lnTo>
                    <a:lnTo>
                      <a:pt x="537" y="922"/>
                    </a:lnTo>
                    <a:lnTo>
                      <a:pt x="554" y="914"/>
                    </a:lnTo>
                    <a:lnTo>
                      <a:pt x="571" y="889"/>
                    </a:lnTo>
                    <a:lnTo>
                      <a:pt x="579" y="880"/>
                    </a:lnTo>
                    <a:lnTo>
                      <a:pt x="596" y="880"/>
                    </a:lnTo>
                    <a:lnTo>
                      <a:pt x="612" y="872"/>
                    </a:lnTo>
                    <a:lnTo>
                      <a:pt x="612" y="872"/>
                    </a:lnTo>
                    <a:lnTo>
                      <a:pt x="612" y="863"/>
                    </a:lnTo>
                    <a:lnTo>
                      <a:pt x="612" y="847"/>
                    </a:lnTo>
                    <a:lnTo>
                      <a:pt x="621" y="830"/>
                    </a:lnTo>
                    <a:lnTo>
                      <a:pt x="621" y="830"/>
                    </a:lnTo>
                    <a:lnTo>
                      <a:pt x="646" y="822"/>
                    </a:lnTo>
                    <a:lnTo>
                      <a:pt x="663" y="822"/>
                    </a:lnTo>
                    <a:lnTo>
                      <a:pt x="671" y="813"/>
                    </a:lnTo>
                    <a:lnTo>
                      <a:pt x="671" y="796"/>
                    </a:lnTo>
                    <a:lnTo>
                      <a:pt x="688" y="796"/>
                    </a:lnTo>
                    <a:lnTo>
                      <a:pt x="696" y="796"/>
                    </a:lnTo>
                    <a:lnTo>
                      <a:pt x="688" y="788"/>
                    </a:lnTo>
                    <a:lnTo>
                      <a:pt x="696" y="788"/>
                    </a:lnTo>
                    <a:lnTo>
                      <a:pt x="705" y="780"/>
                    </a:lnTo>
                    <a:lnTo>
                      <a:pt x="705" y="780"/>
                    </a:lnTo>
                    <a:lnTo>
                      <a:pt x="696" y="763"/>
                    </a:lnTo>
                    <a:lnTo>
                      <a:pt x="680" y="754"/>
                    </a:lnTo>
                    <a:lnTo>
                      <a:pt x="663" y="763"/>
                    </a:lnTo>
                    <a:lnTo>
                      <a:pt x="654" y="771"/>
                    </a:lnTo>
                    <a:lnTo>
                      <a:pt x="654" y="780"/>
                    </a:lnTo>
                    <a:lnTo>
                      <a:pt x="646" y="788"/>
                    </a:lnTo>
                    <a:lnTo>
                      <a:pt x="638" y="788"/>
                    </a:lnTo>
                    <a:lnTo>
                      <a:pt x="638" y="780"/>
                    </a:lnTo>
                    <a:lnTo>
                      <a:pt x="638" y="771"/>
                    </a:lnTo>
                    <a:lnTo>
                      <a:pt x="638" y="754"/>
                    </a:lnTo>
                    <a:lnTo>
                      <a:pt x="629" y="754"/>
                    </a:lnTo>
                    <a:lnTo>
                      <a:pt x="621" y="746"/>
                    </a:lnTo>
                    <a:lnTo>
                      <a:pt x="621" y="738"/>
                    </a:lnTo>
                    <a:lnTo>
                      <a:pt x="629" y="729"/>
                    </a:lnTo>
                    <a:lnTo>
                      <a:pt x="621" y="729"/>
                    </a:lnTo>
                    <a:lnTo>
                      <a:pt x="621" y="721"/>
                    </a:lnTo>
                    <a:lnTo>
                      <a:pt x="621" y="713"/>
                    </a:lnTo>
                    <a:lnTo>
                      <a:pt x="621" y="704"/>
                    </a:lnTo>
                    <a:lnTo>
                      <a:pt x="621" y="696"/>
                    </a:lnTo>
                    <a:lnTo>
                      <a:pt x="621" y="679"/>
                    </a:lnTo>
                    <a:lnTo>
                      <a:pt x="638" y="645"/>
                    </a:lnTo>
                    <a:lnTo>
                      <a:pt x="646" y="604"/>
                    </a:lnTo>
                    <a:lnTo>
                      <a:pt x="638" y="595"/>
                    </a:lnTo>
                    <a:lnTo>
                      <a:pt x="638" y="587"/>
                    </a:lnTo>
                    <a:lnTo>
                      <a:pt x="638" y="562"/>
                    </a:lnTo>
                    <a:lnTo>
                      <a:pt x="646" y="545"/>
                    </a:lnTo>
                    <a:lnTo>
                      <a:pt x="646" y="545"/>
                    </a:lnTo>
                    <a:lnTo>
                      <a:pt x="638" y="528"/>
                    </a:lnTo>
                    <a:lnTo>
                      <a:pt x="629" y="511"/>
                    </a:lnTo>
                    <a:lnTo>
                      <a:pt x="646" y="478"/>
                    </a:lnTo>
                    <a:lnTo>
                      <a:pt x="654" y="453"/>
                    </a:lnTo>
                    <a:lnTo>
                      <a:pt x="671" y="453"/>
                    </a:lnTo>
                    <a:lnTo>
                      <a:pt x="680" y="444"/>
                    </a:lnTo>
                    <a:lnTo>
                      <a:pt x="713" y="394"/>
                    </a:lnTo>
                    <a:lnTo>
                      <a:pt x="738" y="394"/>
                    </a:lnTo>
                    <a:lnTo>
                      <a:pt x="755" y="402"/>
                    </a:lnTo>
                    <a:lnTo>
                      <a:pt x="763" y="377"/>
                    </a:lnTo>
                    <a:lnTo>
                      <a:pt x="763" y="360"/>
                    </a:lnTo>
                    <a:lnTo>
                      <a:pt x="780" y="377"/>
                    </a:lnTo>
                    <a:lnTo>
                      <a:pt x="789" y="394"/>
                    </a:lnTo>
                    <a:lnTo>
                      <a:pt x="789" y="411"/>
                    </a:lnTo>
                    <a:lnTo>
                      <a:pt x="789" y="427"/>
                    </a:lnTo>
                    <a:lnTo>
                      <a:pt x="797" y="436"/>
                    </a:lnTo>
                    <a:lnTo>
                      <a:pt x="805" y="444"/>
                    </a:lnTo>
                    <a:lnTo>
                      <a:pt x="805" y="453"/>
                    </a:lnTo>
                    <a:lnTo>
                      <a:pt x="814" y="461"/>
                    </a:lnTo>
                    <a:lnTo>
                      <a:pt x="822" y="453"/>
                    </a:lnTo>
                    <a:lnTo>
                      <a:pt x="831" y="444"/>
                    </a:lnTo>
                    <a:lnTo>
                      <a:pt x="839" y="461"/>
                    </a:lnTo>
                    <a:lnTo>
                      <a:pt x="847" y="486"/>
                    </a:lnTo>
                    <a:lnTo>
                      <a:pt x="864" y="402"/>
                    </a:lnTo>
                    <a:lnTo>
                      <a:pt x="881" y="310"/>
                    </a:lnTo>
                    <a:lnTo>
                      <a:pt x="872" y="310"/>
                    </a:lnTo>
                    <a:lnTo>
                      <a:pt x="864" y="293"/>
                    </a:lnTo>
                    <a:lnTo>
                      <a:pt x="856" y="285"/>
                    </a:lnTo>
                    <a:lnTo>
                      <a:pt x="856" y="277"/>
                    </a:lnTo>
                    <a:lnTo>
                      <a:pt x="856" y="260"/>
                    </a:lnTo>
                    <a:lnTo>
                      <a:pt x="847" y="260"/>
                    </a:lnTo>
                    <a:lnTo>
                      <a:pt x="839" y="251"/>
                    </a:lnTo>
                    <a:lnTo>
                      <a:pt x="839" y="243"/>
                    </a:lnTo>
                    <a:lnTo>
                      <a:pt x="839" y="218"/>
                    </a:lnTo>
                    <a:lnTo>
                      <a:pt x="805" y="201"/>
                    </a:lnTo>
                    <a:lnTo>
                      <a:pt x="780" y="184"/>
                    </a:lnTo>
                    <a:lnTo>
                      <a:pt x="780" y="168"/>
                    </a:lnTo>
                    <a:lnTo>
                      <a:pt x="780" y="159"/>
                    </a:lnTo>
                    <a:lnTo>
                      <a:pt x="772" y="142"/>
                    </a:lnTo>
                    <a:lnTo>
                      <a:pt x="772" y="126"/>
                    </a:lnTo>
                    <a:lnTo>
                      <a:pt x="747" y="100"/>
                    </a:lnTo>
                    <a:lnTo>
                      <a:pt x="730" y="75"/>
                    </a:lnTo>
                    <a:lnTo>
                      <a:pt x="730" y="58"/>
                    </a:lnTo>
                    <a:lnTo>
                      <a:pt x="730" y="42"/>
                    </a:lnTo>
                    <a:lnTo>
                      <a:pt x="713" y="8"/>
                    </a:lnTo>
                    <a:lnTo>
                      <a:pt x="696" y="0"/>
                    </a:lnTo>
                    <a:lnTo>
                      <a:pt x="680" y="8"/>
                    </a:lnTo>
                    <a:lnTo>
                      <a:pt x="663" y="33"/>
                    </a:lnTo>
                    <a:lnTo>
                      <a:pt x="654" y="33"/>
                    </a:lnTo>
                    <a:lnTo>
                      <a:pt x="654" y="33"/>
                    </a:lnTo>
                    <a:lnTo>
                      <a:pt x="646" y="33"/>
                    </a:lnTo>
                    <a:lnTo>
                      <a:pt x="646" y="33"/>
                    </a:lnTo>
                    <a:lnTo>
                      <a:pt x="621" y="33"/>
                    </a:lnTo>
                    <a:lnTo>
                      <a:pt x="587" y="25"/>
                    </a:lnTo>
                    <a:lnTo>
                      <a:pt x="562" y="42"/>
                    </a:lnTo>
                    <a:lnTo>
                      <a:pt x="537" y="42"/>
                    </a:lnTo>
                    <a:lnTo>
                      <a:pt x="520" y="33"/>
                    </a:lnTo>
                    <a:lnTo>
                      <a:pt x="512" y="33"/>
                    </a:lnTo>
                    <a:lnTo>
                      <a:pt x="495" y="3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6" name="ДФО_Амурская область">
                <a:extLst>
                  <a:ext uri="{FF2B5EF4-FFF2-40B4-BE49-F238E27FC236}">
                    <a16:creationId xmlns:a16="http://schemas.microsoft.com/office/drawing/2014/main" xmlns="" id="{133B9821-3ADB-4AF7-AA31-2ED05A00A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946" y="4489408"/>
                <a:ext cx="1115753" cy="817628"/>
              </a:xfrm>
              <a:custGeom>
                <a:avLst/>
                <a:gdLst>
                  <a:gd name="T0" fmla="*/ 813 w 1031"/>
                  <a:gd name="T1" fmla="*/ 17 h 755"/>
                  <a:gd name="T2" fmla="*/ 771 w 1031"/>
                  <a:gd name="T3" fmla="*/ 8 h 755"/>
                  <a:gd name="T4" fmla="*/ 713 w 1031"/>
                  <a:gd name="T5" fmla="*/ 25 h 755"/>
                  <a:gd name="T6" fmla="*/ 629 w 1031"/>
                  <a:gd name="T7" fmla="*/ 42 h 755"/>
                  <a:gd name="T8" fmla="*/ 595 w 1031"/>
                  <a:gd name="T9" fmla="*/ 84 h 755"/>
                  <a:gd name="T10" fmla="*/ 537 w 1031"/>
                  <a:gd name="T11" fmla="*/ 84 h 755"/>
                  <a:gd name="T12" fmla="*/ 495 w 1031"/>
                  <a:gd name="T13" fmla="*/ 101 h 755"/>
                  <a:gd name="T14" fmla="*/ 453 w 1031"/>
                  <a:gd name="T15" fmla="*/ 109 h 755"/>
                  <a:gd name="T16" fmla="*/ 369 w 1031"/>
                  <a:gd name="T17" fmla="*/ 117 h 755"/>
                  <a:gd name="T18" fmla="*/ 268 w 1031"/>
                  <a:gd name="T19" fmla="*/ 84 h 755"/>
                  <a:gd name="T20" fmla="*/ 151 w 1031"/>
                  <a:gd name="T21" fmla="*/ 59 h 755"/>
                  <a:gd name="T22" fmla="*/ 84 w 1031"/>
                  <a:gd name="T23" fmla="*/ 42 h 755"/>
                  <a:gd name="T24" fmla="*/ 0 w 1031"/>
                  <a:gd name="T25" fmla="*/ 92 h 755"/>
                  <a:gd name="T26" fmla="*/ 17 w 1031"/>
                  <a:gd name="T27" fmla="*/ 117 h 755"/>
                  <a:gd name="T28" fmla="*/ 33 w 1031"/>
                  <a:gd name="T29" fmla="*/ 143 h 755"/>
                  <a:gd name="T30" fmla="*/ 59 w 1031"/>
                  <a:gd name="T31" fmla="*/ 168 h 755"/>
                  <a:gd name="T32" fmla="*/ 126 w 1031"/>
                  <a:gd name="T33" fmla="*/ 201 h 755"/>
                  <a:gd name="T34" fmla="*/ 151 w 1031"/>
                  <a:gd name="T35" fmla="*/ 277 h 755"/>
                  <a:gd name="T36" fmla="*/ 184 w 1031"/>
                  <a:gd name="T37" fmla="*/ 310 h 755"/>
                  <a:gd name="T38" fmla="*/ 176 w 1031"/>
                  <a:gd name="T39" fmla="*/ 344 h 755"/>
                  <a:gd name="T40" fmla="*/ 210 w 1031"/>
                  <a:gd name="T41" fmla="*/ 411 h 755"/>
                  <a:gd name="T42" fmla="*/ 268 w 1031"/>
                  <a:gd name="T43" fmla="*/ 403 h 755"/>
                  <a:gd name="T44" fmla="*/ 302 w 1031"/>
                  <a:gd name="T45" fmla="*/ 386 h 755"/>
                  <a:gd name="T46" fmla="*/ 344 w 1031"/>
                  <a:gd name="T47" fmla="*/ 394 h 755"/>
                  <a:gd name="T48" fmla="*/ 394 w 1031"/>
                  <a:gd name="T49" fmla="*/ 411 h 755"/>
                  <a:gd name="T50" fmla="*/ 453 w 1031"/>
                  <a:gd name="T51" fmla="*/ 428 h 755"/>
                  <a:gd name="T52" fmla="*/ 470 w 1031"/>
                  <a:gd name="T53" fmla="*/ 436 h 755"/>
                  <a:gd name="T54" fmla="*/ 486 w 1031"/>
                  <a:gd name="T55" fmla="*/ 453 h 755"/>
                  <a:gd name="T56" fmla="*/ 520 w 1031"/>
                  <a:gd name="T57" fmla="*/ 512 h 755"/>
                  <a:gd name="T58" fmla="*/ 579 w 1031"/>
                  <a:gd name="T59" fmla="*/ 579 h 755"/>
                  <a:gd name="T60" fmla="*/ 620 w 1031"/>
                  <a:gd name="T61" fmla="*/ 646 h 755"/>
                  <a:gd name="T62" fmla="*/ 646 w 1031"/>
                  <a:gd name="T63" fmla="*/ 696 h 755"/>
                  <a:gd name="T64" fmla="*/ 738 w 1031"/>
                  <a:gd name="T65" fmla="*/ 721 h 755"/>
                  <a:gd name="T66" fmla="*/ 763 w 1031"/>
                  <a:gd name="T67" fmla="*/ 730 h 755"/>
                  <a:gd name="T68" fmla="*/ 780 w 1031"/>
                  <a:gd name="T69" fmla="*/ 730 h 755"/>
                  <a:gd name="T70" fmla="*/ 797 w 1031"/>
                  <a:gd name="T71" fmla="*/ 721 h 755"/>
                  <a:gd name="T72" fmla="*/ 906 w 1031"/>
                  <a:gd name="T73" fmla="*/ 738 h 755"/>
                  <a:gd name="T74" fmla="*/ 922 w 1031"/>
                  <a:gd name="T75" fmla="*/ 704 h 755"/>
                  <a:gd name="T76" fmla="*/ 914 w 1031"/>
                  <a:gd name="T77" fmla="*/ 595 h 755"/>
                  <a:gd name="T78" fmla="*/ 880 w 1031"/>
                  <a:gd name="T79" fmla="*/ 570 h 755"/>
                  <a:gd name="T80" fmla="*/ 864 w 1031"/>
                  <a:gd name="T81" fmla="*/ 562 h 755"/>
                  <a:gd name="T82" fmla="*/ 847 w 1031"/>
                  <a:gd name="T83" fmla="*/ 520 h 755"/>
                  <a:gd name="T84" fmla="*/ 855 w 1031"/>
                  <a:gd name="T85" fmla="*/ 453 h 755"/>
                  <a:gd name="T86" fmla="*/ 906 w 1031"/>
                  <a:gd name="T87" fmla="*/ 403 h 755"/>
                  <a:gd name="T88" fmla="*/ 956 w 1031"/>
                  <a:gd name="T89" fmla="*/ 361 h 755"/>
                  <a:gd name="T90" fmla="*/ 989 w 1031"/>
                  <a:gd name="T91" fmla="*/ 302 h 755"/>
                  <a:gd name="T92" fmla="*/ 1023 w 1031"/>
                  <a:gd name="T93" fmla="*/ 260 h 755"/>
                  <a:gd name="T94" fmla="*/ 989 w 1031"/>
                  <a:gd name="T95" fmla="*/ 193 h 755"/>
                  <a:gd name="T96" fmla="*/ 931 w 1031"/>
                  <a:gd name="T97" fmla="*/ 210 h 755"/>
                  <a:gd name="T98" fmla="*/ 855 w 1031"/>
                  <a:gd name="T99" fmla="*/ 268 h 755"/>
                  <a:gd name="T100" fmla="*/ 830 w 1031"/>
                  <a:gd name="T101" fmla="*/ 277 h 755"/>
                  <a:gd name="T102" fmla="*/ 780 w 1031"/>
                  <a:gd name="T103" fmla="*/ 235 h 755"/>
                  <a:gd name="T104" fmla="*/ 746 w 1031"/>
                  <a:gd name="T105" fmla="*/ 176 h 755"/>
                  <a:gd name="T106" fmla="*/ 763 w 1031"/>
                  <a:gd name="T107" fmla="*/ 109 h 755"/>
                  <a:gd name="T108" fmla="*/ 797 w 1031"/>
                  <a:gd name="T109" fmla="*/ 59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31" h="755">
                    <a:moveTo>
                      <a:pt x="797" y="59"/>
                    </a:moveTo>
                    <a:lnTo>
                      <a:pt x="813" y="42"/>
                    </a:lnTo>
                    <a:lnTo>
                      <a:pt x="822" y="17"/>
                    </a:lnTo>
                    <a:lnTo>
                      <a:pt x="813" y="17"/>
                    </a:lnTo>
                    <a:lnTo>
                      <a:pt x="805" y="17"/>
                    </a:lnTo>
                    <a:lnTo>
                      <a:pt x="797" y="8"/>
                    </a:lnTo>
                    <a:lnTo>
                      <a:pt x="780" y="0"/>
                    </a:lnTo>
                    <a:lnTo>
                      <a:pt x="771" y="8"/>
                    </a:lnTo>
                    <a:lnTo>
                      <a:pt x="755" y="17"/>
                    </a:lnTo>
                    <a:lnTo>
                      <a:pt x="746" y="17"/>
                    </a:lnTo>
                    <a:lnTo>
                      <a:pt x="738" y="8"/>
                    </a:lnTo>
                    <a:lnTo>
                      <a:pt x="713" y="25"/>
                    </a:lnTo>
                    <a:lnTo>
                      <a:pt x="679" y="17"/>
                    </a:lnTo>
                    <a:lnTo>
                      <a:pt x="662" y="34"/>
                    </a:lnTo>
                    <a:lnTo>
                      <a:pt x="637" y="34"/>
                    </a:lnTo>
                    <a:lnTo>
                      <a:pt x="629" y="42"/>
                    </a:lnTo>
                    <a:lnTo>
                      <a:pt x="629" y="50"/>
                    </a:lnTo>
                    <a:lnTo>
                      <a:pt x="612" y="59"/>
                    </a:lnTo>
                    <a:lnTo>
                      <a:pt x="595" y="75"/>
                    </a:lnTo>
                    <a:lnTo>
                      <a:pt x="595" y="84"/>
                    </a:lnTo>
                    <a:lnTo>
                      <a:pt x="587" y="92"/>
                    </a:lnTo>
                    <a:lnTo>
                      <a:pt x="562" y="84"/>
                    </a:lnTo>
                    <a:lnTo>
                      <a:pt x="537" y="75"/>
                    </a:lnTo>
                    <a:lnTo>
                      <a:pt x="537" y="84"/>
                    </a:lnTo>
                    <a:lnTo>
                      <a:pt x="520" y="84"/>
                    </a:lnTo>
                    <a:lnTo>
                      <a:pt x="511" y="84"/>
                    </a:lnTo>
                    <a:lnTo>
                      <a:pt x="503" y="84"/>
                    </a:lnTo>
                    <a:lnTo>
                      <a:pt x="495" y="101"/>
                    </a:lnTo>
                    <a:lnTo>
                      <a:pt x="495" y="109"/>
                    </a:lnTo>
                    <a:lnTo>
                      <a:pt x="478" y="101"/>
                    </a:lnTo>
                    <a:lnTo>
                      <a:pt x="470" y="101"/>
                    </a:lnTo>
                    <a:lnTo>
                      <a:pt x="453" y="109"/>
                    </a:lnTo>
                    <a:lnTo>
                      <a:pt x="428" y="126"/>
                    </a:lnTo>
                    <a:lnTo>
                      <a:pt x="402" y="126"/>
                    </a:lnTo>
                    <a:lnTo>
                      <a:pt x="394" y="117"/>
                    </a:lnTo>
                    <a:lnTo>
                      <a:pt x="369" y="117"/>
                    </a:lnTo>
                    <a:lnTo>
                      <a:pt x="344" y="126"/>
                    </a:lnTo>
                    <a:lnTo>
                      <a:pt x="302" y="117"/>
                    </a:lnTo>
                    <a:lnTo>
                      <a:pt x="285" y="101"/>
                    </a:lnTo>
                    <a:lnTo>
                      <a:pt x="268" y="84"/>
                    </a:lnTo>
                    <a:lnTo>
                      <a:pt x="226" y="75"/>
                    </a:lnTo>
                    <a:lnTo>
                      <a:pt x="176" y="75"/>
                    </a:lnTo>
                    <a:lnTo>
                      <a:pt x="168" y="67"/>
                    </a:lnTo>
                    <a:lnTo>
                      <a:pt x="151" y="59"/>
                    </a:lnTo>
                    <a:lnTo>
                      <a:pt x="134" y="59"/>
                    </a:lnTo>
                    <a:lnTo>
                      <a:pt x="117" y="59"/>
                    </a:lnTo>
                    <a:lnTo>
                      <a:pt x="101" y="50"/>
                    </a:lnTo>
                    <a:lnTo>
                      <a:pt x="84" y="42"/>
                    </a:lnTo>
                    <a:lnTo>
                      <a:pt x="67" y="34"/>
                    </a:lnTo>
                    <a:lnTo>
                      <a:pt x="33" y="42"/>
                    </a:lnTo>
                    <a:lnTo>
                      <a:pt x="0" y="59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8" y="92"/>
                    </a:lnTo>
                    <a:lnTo>
                      <a:pt x="17" y="109"/>
                    </a:lnTo>
                    <a:lnTo>
                      <a:pt x="17" y="117"/>
                    </a:lnTo>
                    <a:lnTo>
                      <a:pt x="33" y="126"/>
                    </a:lnTo>
                    <a:lnTo>
                      <a:pt x="59" y="134"/>
                    </a:lnTo>
                    <a:lnTo>
                      <a:pt x="42" y="143"/>
                    </a:lnTo>
                    <a:lnTo>
                      <a:pt x="33" y="143"/>
                    </a:lnTo>
                    <a:lnTo>
                      <a:pt x="33" y="159"/>
                    </a:lnTo>
                    <a:lnTo>
                      <a:pt x="50" y="176"/>
                    </a:lnTo>
                    <a:lnTo>
                      <a:pt x="59" y="176"/>
                    </a:lnTo>
                    <a:lnTo>
                      <a:pt x="59" y="168"/>
                    </a:lnTo>
                    <a:lnTo>
                      <a:pt x="75" y="159"/>
                    </a:lnTo>
                    <a:lnTo>
                      <a:pt x="101" y="151"/>
                    </a:lnTo>
                    <a:lnTo>
                      <a:pt x="117" y="176"/>
                    </a:lnTo>
                    <a:lnTo>
                      <a:pt x="126" y="201"/>
                    </a:lnTo>
                    <a:lnTo>
                      <a:pt x="134" y="201"/>
                    </a:lnTo>
                    <a:lnTo>
                      <a:pt x="151" y="193"/>
                    </a:lnTo>
                    <a:lnTo>
                      <a:pt x="168" y="235"/>
                    </a:lnTo>
                    <a:lnTo>
                      <a:pt x="151" y="277"/>
                    </a:lnTo>
                    <a:lnTo>
                      <a:pt x="159" y="285"/>
                    </a:lnTo>
                    <a:lnTo>
                      <a:pt x="168" y="285"/>
                    </a:lnTo>
                    <a:lnTo>
                      <a:pt x="193" y="302"/>
                    </a:lnTo>
                    <a:lnTo>
                      <a:pt x="184" y="310"/>
                    </a:lnTo>
                    <a:lnTo>
                      <a:pt x="176" y="319"/>
                    </a:lnTo>
                    <a:lnTo>
                      <a:pt x="176" y="327"/>
                    </a:lnTo>
                    <a:lnTo>
                      <a:pt x="176" y="335"/>
                    </a:lnTo>
                    <a:lnTo>
                      <a:pt x="176" y="344"/>
                    </a:lnTo>
                    <a:lnTo>
                      <a:pt x="168" y="361"/>
                    </a:lnTo>
                    <a:lnTo>
                      <a:pt x="168" y="361"/>
                    </a:lnTo>
                    <a:lnTo>
                      <a:pt x="193" y="386"/>
                    </a:lnTo>
                    <a:lnTo>
                      <a:pt x="210" y="411"/>
                    </a:lnTo>
                    <a:lnTo>
                      <a:pt x="218" y="411"/>
                    </a:lnTo>
                    <a:lnTo>
                      <a:pt x="226" y="411"/>
                    </a:lnTo>
                    <a:lnTo>
                      <a:pt x="252" y="411"/>
                    </a:lnTo>
                    <a:lnTo>
                      <a:pt x="268" y="403"/>
                    </a:lnTo>
                    <a:lnTo>
                      <a:pt x="285" y="394"/>
                    </a:lnTo>
                    <a:lnTo>
                      <a:pt x="285" y="394"/>
                    </a:lnTo>
                    <a:lnTo>
                      <a:pt x="293" y="394"/>
                    </a:lnTo>
                    <a:lnTo>
                      <a:pt x="302" y="386"/>
                    </a:lnTo>
                    <a:lnTo>
                      <a:pt x="319" y="394"/>
                    </a:lnTo>
                    <a:lnTo>
                      <a:pt x="335" y="403"/>
                    </a:lnTo>
                    <a:lnTo>
                      <a:pt x="335" y="403"/>
                    </a:lnTo>
                    <a:lnTo>
                      <a:pt x="344" y="394"/>
                    </a:lnTo>
                    <a:lnTo>
                      <a:pt x="369" y="411"/>
                    </a:lnTo>
                    <a:lnTo>
                      <a:pt x="394" y="419"/>
                    </a:lnTo>
                    <a:lnTo>
                      <a:pt x="394" y="411"/>
                    </a:lnTo>
                    <a:lnTo>
                      <a:pt x="394" y="411"/>
                    </a:lnTo>
                    <a:lnTo>
                      <a:pt x="444" y="411"/>
                    </a:lnTo>
                    <a:lnTo>
                      <a:pt x="453" y="419"/>
                    </a:lnTo>
                    <a:lnTo>
                      <a:pt x="453" y="428"/>
                    </a:lnTo>
                    <a:lnTo>
                      <a:pt x="453" y="428"/>
                    </a:lnTo>
                    <a:lnTo>
                      <a:pt x="461" y="428"/>
                    </a:lnTo>
                    <a:lnTo>
                      <a:pt x="461" y="428"/>
                    </a:lnTo>
                    <a:lnTo>
                      <a:pt x="470" y="436"/>
                    </a:lnTo>
                    <a:lnTo>
                      <a:pt x="470" y="436"/>
                    </a:lnTo>
                    <a:lnTo>
                      <a:pt x="478" y="436"/>
                    </a:lnTo>
                    <a:lnTo>
                      <a:pt x="478" y="444"/>
                    </a:lnTo>
                    <a:lnTo>
                      <a:pt x="478" y="453"/>
                    </a:lnTo>
                    <a:lnTo>
                      <a:pt x="486" y="453"/>
                    </a:lnTo>
                    <a:lnTo>
                      <a:pt x="486" y="453"/>
                    </a:lnTo>
                    <a:lnTo>
                      <a:pt x="503" y="470"/>
                    </a:lnTo>
                    <a:lnTo>
                      <a:pt x="511" y="478"/>
                    </a:lnTo>
                    <a:lnTo>
                      <a:pt x="520" y="512"/>
                    </a:lnTo>
                    <a:lnTo>
                      <a:pt x="562" y="562"/>
                    </a:lnTo>
                    <a:lnTo>
                      <a:pt x="570" y="562"/>
                    </a:lnTo>
                    <a:lnTo>
                      <a:pt x="570" y="570"/>
                    </a:lnTo>
                    <a:lnTo>
                      <a:pt x="579" y="579"/>
                    </a:lnTo>
                    <a:lnTo>
                      <a:pt x="579" y="595"/>
                    </a:lnTo>
                    <a:lnTo>
                      <a:pt x="595" y="612"/>
                    </a:lnTo>
                    <a:lnTo>
                      <a:pt x="612" y="637"/>
                    </a:lnTo>
                    <a:lnTo>
                      <a:pt x="620" y="646"/>
                    </a:lnTo>
                    <a:lnTo>
                      <a:pt x="629" y="671"/>
                    </a:lnTo>
                    <a:lnTo>
                      <a:pt x="637" y="671"/>
                    </a:lnTo>
                    <a:lnTo>
                      <a:pt x="646" y="679"/>
                    </a:lnTo>
                    <a:lnTo>
                      <a:pt x="646" y="696"/>
                    </a:lnTo>
                    <a:lnTo>
                      <a:pt x="671" y="738"/>
                    </a:lnTo>
                    <a:lnTo>
                      <a:pt x="704" y="730"/>
                    </a:lnTo>
                    <a:lnTo>
                      <a:pt x="738" y="721"/>
                    </a:lnTo>
                    <a:lnTo>
                      <a:pt x="738" y="721"/>
                    </a:lnTo>
                    <a:lnTo>
                      <a:pt x="746" y="730"/>
                    </a:lnTo>
                    <a:lnTo>
                      <a:pt x="746" y="730"/>
                    </a:lnTo>
                    <a:lnTo>
                      <a:pt x="755" y="730"/>
                    </a:lnTo>
                    <a:lnTo>
                      <a:pt x="763" y="730"/>
                    </a:lnTo>
                    <a:lnTo>
                      <a:pt x="763" y="738"/>
                    </a:lnTo>
                    <a:lnTo>
                      <a:pt x="771" y="738"/>
                    </a:lnTo>
                    <a:lnTo>
                      <a:pt x="771" y="738"/>
                    </a:lnTo>
                    <a:lnTo>
                      <a:pt x="780" y="730"/>
                    </a:lnTo>
                    <a:lnTo>
                      <a:pt x="788" y="738"/>
                    </a:lnTo>
                    <a:lnTo>
                      <a:pt x="788" y="730"/>
                    </a:lnTo>
                    <a:lnTo>
                      <a:pt x="797" y="730"/>
                    </a:lnTo>
                    <a:lnTo>
                      <a:pt x="797" y="721"/>
                    </a:lnTo>
                    <a:lnTo>
                      <a:pt x="830" y="746"/>
                    </a:lnTo>
                    <a:lnTo>
                      <a:pt x="889" y="755"/>
                    </a:lnTo>
                    <a:lnTo>
                      <a:pt x="897" y="755"/>
                    </a:lnTo>
                    <a:lnTo>
                      <a:pt x="906" y="738"/>
                    </a:lnTo>
                    <a:lnTo>
                      <a:pt x="914" y="713"/>
                    </a:lnTo>
                    <a:lnTo>
                      <a:pt x="922" y="704"/>
                    </a:lnTo>
                    <a:lnTo>
                      <a:pt x="922" y="704"/>
                    </a:lnTo>
                    <a:lnTo>
                      <a:pt x="922" y="704"/>
                    </a:lnTo>
                    <a:lnTo>
                      <a:pt x="922" y="679"/>
                    </a:lnTo>
                    <a:lnTo>
                      <a:pt x="914" y="654"/>
                    </a:lnTo>
                    <a:lnTo>
                      <a:pt x="914" y="629"/>
                    </a:lnTo>
                    <a:lnTo>
                      <a:pt x="914" y="595"/>
                    </a:lnTo>
                    <a:lnTo>
                      <a:pt x="906" y="587"/>
                    </a:lnTo>
                    <a:lnTo>
                      <a:pt x="889" y="587"/>
                    </a:lnTo>
                    <a:lnTo>
                      <a:pt x="889" y="579"/>
                    </a:lnTo>
                    <a:lnTo>
                      <a:pt x="880" y="570"/>
                    </a:lnTo>
                    <a:lnTo>
                      <a:pt x="872" y="579"/>
                    </a:lnTo>
                    <a:lnTo>
                      <a:pt x="864" y="579"/>
                    </a:lnTo>
                    <a:lnTo>
                      <a:pt x="864" y="570"/>
                    </a:lnTo>
                    <a:lnTo>
                      <a:pt x="864" y="562"/>
                    </a:lnTo>
                    <a:lnTo>
                      <a:pt x="855" y="562"/>
                    </a:lnTo>
                    <a:lnTo>
                      <a:pt x="847" y="570"/>
                    </a:lnTo>
                    <a:lnTo>
                      <a:pt x="847" y="545"/>
                    </a:lnTo>
                    <a:lnTo>
                      <a:pt x="847" y="520"/>
                    </a:lnTo>
                    <a:lnTo>
                      <a:pt x="855" y="495"/>
                    </a:lnTo>
                    <a:lnTo>
                      <a:pt x="864" y="478"/>
                    </a:lnTo>
                    <a:lnTo>
                      <a:pt x="864" y="470"/>
                    </a:lnTo>
                    <a:lnTo>
                      <a:pt x="855" y="453"/>
                    </a:lnTo>
                    <a:lnTo>
                      <a:pt x="880" y="436"/>
                    </a:lnTo>
                    <a:lnTo>
                      <a:pt x="906" y="419"/>
                    </a:lnTo>
                    <a:lnTo>
                      <a:pt x="914" y="411"/>
                    </a:lnTo>
                    <a:lnTo>
                      <a:pt x="906" y="403"/>
                    </a:lnTo>
                    <a:lnTo>
                      <a:pt x="914" y="386"/>
                    </a:lnTo>
                    <a:lnTo>
                      <a:pt x="922" y="377"/>
                    </a:lnTo>
                    <a:lnTo>
                      <a:pt x="939" y="369"/>
                    </a:lnTo>
                    <a:lnTo>
                      <a:pt x="956" y="361"/>
                    </a:lnTo>
                    <a:lnTo>
                      <a:pt x="956" y="327"/>
                    </a:lnTo>
                    <a:lnTo>
                      <a:pt x="947" y="310"/>
                    </a:lnTo>
                    <a:lnTo>
                      <a:pt x="947" y="310"/>
                    </a:lnTo>
                    <a:lnTo>
                      <a:pt x="989" y="302"/>
                    </a:lnTo>
                    <a:lnTo>
                      <a:pt x="1023" y="302"/>
                    </a:lnTo>
                    <a:lnTo>
                      <a:pt x="1031" y="294"/>
                    </a:lnTo>
                    <a:lnTo>
                      <a:pt x="1031" y="277"/>
                    </a:lnTo>
                    <a:lnTo>
                      <a:pt x="1023" y="260"/>
                    </a:lnTo>
                    <a:lnTo>
                      <a:pt x="1023" y="226"/>
                    </a:lnTo>
                    <a:lnTo>
                      <a:pt x="1015" y="201"/>
                    </a:lnTo>
                    <a:lnTo>
                      <a:pt x="989" y="193"/>
                    </a:lnTo>
                    <a:lnTo>
                      <a:pt x="989" y="193"/>
                    </a:lnTo>
                    <a:lnTo>
                      <a:pt x="981" y="193"/>
                    </a:lnTo>
                    <a:lnTo>
                      <a:pt x="973" y="201"/>
                    </a:lnTo>
                    <a:lnTo>
                      <a:pt x="947" y="210"/>
                    </a:lnTo>
                    <a:lnTo>
                      <a:pt x="931" y="210"/>
                    </a:lnTo>
                    <a:lnTo>
                      <a:pt x="922" y="226"/>
                    </a:lnTo>
                    <a:lnTo>
                      <a:pt x="906" y="243"/>
                    </a:lnTo>
                    <a:lnTo>
                      <a:pt x="872" y="260"/>
                    </a:lnTo>
                    <a:lnTo>
                      <a:pt x="855" y="268"/>
                    </a:lnTo>
                    <a:lnTo>
                      <a:pt x="847" y="277"/>
                    </a:lnTo>
                    <a:lnTo>
                      <a:pt x="847" y="277"/>
                    </a:lnTo>
                    <a:lnTo>
                      <a:pt x="838" y="277"/>
                    </a:lnTo>
                    <a:lnTo>
                      <a:pt x="830" y="277"/>
                    </a:lnTo>
                    <a:lnTo>
                      <a:pt x="822" y="277"/>
                    </a:lnTo>
                    <a:lnTo>
                      <a:pt x="813" y="277"/>
                    </a:lnTo>
                    <a:lnTo>
                      <a:pt x="797" y="252"/>
                    </a:lnTo>
                    <a:lnTo>
                      <a:pt x="780" y="235"/>
                    </a:lnTo>
                    <a:lnTo>
                      <a:pt x="746" y="235"/>
                    </a:lnTo>
                    <a:lnTo>
                      <a:pt x="721" y="226"/>
                    </a:lnTo>
                    <a:lnTo>
                      <a:pt x="721" y="193"/>
                    </a:lnTo>
                    <a:lnTo>
                      <a:pt x="746" y="176"/>
                    </a:lnTo>
                    <a:lnTo>
                      <a:pt x="746" y="151"/>
                    </a:lnTo>
                    <a:lnTo>
                      <a:pt x="746" y="126"/>
                    </a:lnTo>
                    <a:lnTo>
                      <a:pt x="755" y="117"/>
                    </a:lnTo>
                    <a:lnTo>
                      <a:pt x="763" y="109"/>
                    </a:lnTo>
                    <a:lnTo>
                      <a:pt x="780" y="92"/>
                    </a:lnTo>
                    <a:lnTo>
                      <a:pt x="797" y="75"/>
                    </a:lnTo>
                    <a:lnTo>
                      <a:pt x="797" y="67"/>
                    </a:lnTo>
                    <a:lnTo>
                      <a:pt x="797" y="5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7" name="ДФО_Хабаровский край">
                <a:extLst>
                  <a:ext uri="{FF2B5EF4-FFF2-40B4-BE49-F238E27FC236}">
                    <a16:creationId xmlns:a16="http://schemas.microsoft.com/office/drawing/2014/main" xmlns="" id="{8B2C39A2-B8A6-4C74-A0B8-B98A65495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739" y="3481393"/>
                <a:ext cx="954884" cy="1989464"/>
              </a:xfrm>
              <a:custGeom>
                <a:avLst/>
                <a:gdLst>
                  <a:gd name="T0" fmla="*/ 462 w 881"/>
                  <a:gd name="T1" fmla="*/ 51 h 1837"/>
                  <a:gd name="T2" fmla="*/ 395 w 881"/>
                  <a:gd name="T3" fmla="*/ 84 h 1837"/>
                  <a:gd name="T4" fmla="*/ 285 w 881"/>
                  <a:gd name="T5" fmla="*/ 176 h 1837"/>
                  <a:gd name="T6" fmla="*/ 252 w 881"/>
                  <a:gd name="T7" fmla="*/ 227 h 1837"/>
                  <a:gd name="T8" fmla="*/ 294 w 881"/>
                  <a:gd name="T9" fmla="*/ 386 h 1837"/>
                  <a:gd name="T10" fmla="*/ 252 w 881"/>
                  <a:gd name="T11" fmla="*/ 453 h 1837"/>
                  <a:gd name="T12" fmla="*/ 176 w 881"/>
                  <a:gd name="T13" fmla="*/ 478 h 1837"/>
                  <a:gd name="T14" fmla="*/ 76 w 881"/>
                  <a:gd name="T15" fmla="*/ 554 h 1837"/>
                  <a:gd name="T16" fmla="*/ 17 w 881"/>
                  <a:gd name="T17" fmla="*/ 663 h 1837"/>
                  <a:gd name="T18" fmla="*/ 34 w 881"/>
                  <a:gd name="T19" fmla="*/ 747 h 1837"/>
                  <a:gd name="T20" fmla="*/ 9 w 881"/>
                  <a:gd name="T21" fmla="*/ 805 h 1837"/>
                  <a:gd name="T22" fmla="*/ 42 w 881"/>
                  <a:gd name="T23" fmla="*/ 864 h 1837"/>
                  <a:gd name="T24" fmla="*/ 84 w 881"/>
                  <a:gd name="T25" fmla="*/ 948 h 1837"/>
                  <a:gd name="T26" fmla="*/ 151 w 881"/>
                  <a:gd name="T27" fmla="*/ 948 h 1837"/>
                  <a:gd name="T28" fmla="*/ 118 w 881"/>
                  <a:gd name="T29" fmla="*/ 1023 h 1837"/>
                  <a:gd name="T30" fmla="*/ 59 w 881"/>
                  <a:gd name="T31" fmla="*/ 1124 h 1837"/>
                  <a:gd name="T32" fmla="*/ 160 w 881"/>
                  <a:gd name="T33" fmla="*/ 1208 h 1837"/>
                  <a:gd name="T34" fmla="*/ 210 w 881"/>
                  <a:gd name="T35" fmla="*/ 1191 h 1837"/>
                  <a:gd name="T36" fmla="*/ 319 w 881"/>
                  <a:gd name="T37" fmla="*/ 1124 h 1837"/>
                  <a:gd name="T38" fmla="*/ 369 w 881"/>
                  <a:gd name="T39" fmla="*/ 1208 h 1837"/>
                  <a:gd name="T40" fmla="*/ 294 w 881"/>
                  <a:gd name="T41" fmla="*/ 1258 h 1837"/>
                  <a:gd name="T42" fmla="*/ 244 w 881"/>
                  <a:gd name="T43" fmla="*/ 1342 h 1837"/>
                  <a:gd name="T44" fmla="*/ 193 w 881"/>
                  <a:gd name="T45" fmla="*/ 1426 h 1837"/>
                  <a:gd name="T46" fmla="*/ 202 w 881"/>
                  <a:gd name="T47" fmla="*/ 1501 h 1837"/>
                  <a:gd name="T48" fmla="*/ 235 w 881"/>
                  <a:gd name="T49" fmla="*/ 1518 h 1837"/>
                  <a:gd name="T50" fmla="*/ 294 w 881"/>
                  <a:gd name="T51" fmla="*/ 1619 h 1837"/>
                  <a:gd name="T52" fmla="*/ 336 w 881"/>
                  <a:gd name="T53" fmla="*/ 1593 h 1837"/>
                  <a:gd name="T54" fmla="*/ 411 w 881"/>
                  <a:gd name="T55" fmla="*/ 1627 h 1837"/>
                  <a:gd name="T56" fmla="*/ 495 w 881"/>
                  <a:gd name="T57" fmla="*/ 1619 h 1837"/>
                  <a:gd name="T58" fmla="*/ 554 w 881"/>
                  <a:gd name="T59" fmla="*/ 1644 h 1837"/>
                  <a:gd name="T60" fmla="*/ 537 w 881"/>
                  <a:gd name="T61" fmla="*/ 1744 h 1837"/>
                  <a:gd name="T62" fmla="*/ 562 w 881"/>
                  <a:gd name="T63" fmla="*/ 1778 h 1837"/>
                  <a:gd name="T64" fmla="*/ 613 w 881"/>
                  <a:gd name="T65" fmla="*/ 1770 h 1837"/>
                  <a:gd name="T66" fmla="*/ 688 w 881"/>
                  <a:gd name="T67" fmla="*/ 1761 h 1837"/>
                  <a:gd name="T68" fmla="*/ 755 w 881"/>
                  <a:gd name="T69" fmla="*/ 1635 h 1837"/>
                  <a:gd name="T70" fmla="*/ 713 w 881"/>
                  <a:gd name="T71" fmla="*/ 1593 h 1837"/>
                  <a:gd name="T72" fmla="*/ 780 w 881"/>
                  <a:gd name="T73" fmla="*/ 1552 h 1837"/>
                  <a:gd name="T74" fmla="*/ 822 w 881"/>
                  <a:gd name="T75" fmla="*/ 1635 h 1837"/>
                  <a:gd name="T76" fmla="*/ 872 w 881"/>
                  <a:gd name="T77" fmla="*/ 1468 h 1837"/>
                  <a:gd name="T78" fmla="*/ 847 w 881"/>
                  <a:gd name="T79" fmla="*/ 1367 h 1837"/>
                  <a:gd name="T80" fmla="*/ 797 w 881"/>
                  <a:gd name="T81" fmla="*/ 1208 h 1837"/>
                  <a:gd name="T82" fmla="*/ 797 w 881"/>
                  <a:gd name="T83" fmla="*/ 1090 h 1837"/>
                  <a:gd name="T84" fmla="*/ 722 w 881"/>
                  <a:gd name="T85" fmla="*/ 1023 h 1837"/>
                  <a:gd name="T86" fmla="*/ 730 w 881"/>
                  <a:gd name="T87" fmla="*/ 990 h 1837"/>
                  <a:gd name="T88" fmla="*/ 654 w 881"/>
                  <a:gd name="T89" fmla="*/ 948 h 1837"/>
                  <a:gd name="T90" fmla="*/ 596 w 881"/>
                  <a:gd name="T91" fmla="*/ 939 h 1837"/>
                  <a:gd name="T92" fmla="*/ 562 w 881"/>
                  <a:gd name="T93" fmla="*/ 973 h 1837"/>
                  <a:gd name="T94" fmla="*/ 554 w 881"/>
                  <a:gd name="T95" fmla="*/ 990 h 1837"/>
                  <a:gd name="T96" fmla="*/ 495 w 881"/>
                  <a:gd name="T97" fmla="*/ 1015 h 1837"/>
                  <a:gd name="T98" fmla="*/ 462 w 881"/>
                  <a:gd name="T99" fmla="*/ 1006 h 1837"/>
                  <a:gd name="T100" fmla="*/ 453 w 881"/>
                  <a:gd name="T101" fmla="*/ 1048 h 1837"/>
                  <a:gd name="T102" fmla="*/ 327 w 881"/>
                  <a:gd name="T103" fmla="*/ 948 h 1837"/>
                  <a:gd name="T104" fmla="*/ 403 w 881"/>
                  <a:gd name="T105" fmla="*/ 814 h 1837"/>
                  <a:gd name="T106" fmla="*/ 428 w 881"/>
                  <a:gd name="T107" fmla="*/ 713 h 1837"/>
                  <a:gd name="T108" fmla="*/ 478 w 881"/>
                  <a:gd name="T109" fmla="*/ 570 h 1837"/>
                  <a:gd name="T110" fmla="*/ 520 w 881"/>
                  <a:gd name="T111" fmla="*/ 453 h 1837"/>
                  <a:gd name="T112" fmla="*/ 604 w 881"/>
                  <a:gd name="T113" fmla="*/ 302 h 1837"/>
                  <a:gd name="T114" fmla="*/ 713 w 881"/>
                  <a:gd name="T115" fmla="*/ 269 h 1837"/>
                  <a:gd name="T116" fmla="*/ 763 w 881"/>
                  <a:gd name="T117" fmla="*/ 218 h 1837"/>
                  <a:gd name="T118" fmla="*/ 646 w 881"/>
                  <a:gd name="T119" fmla="*/ 126 h 1837"/>
                  <a:gd name="T120" fmla="*/ 646 w 881"/>
                  <a:gd name="T121" fmla="*/ 34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81" h="1837">
                    <a:moveTo>
                      <a:pt x="512" y="67"/>
                    </a:moveTo>
                    <a:lnTo>
                      <a:pt x="495" y="51"/>
                    </a:lnTo>
                    <a:lnTo>
                      <a:pt x="487" y="42"/>
                    </a:lnTo>
                    <a:lnTo>
                      <a:pt x="478" y="51"/>
                    </a:lnTo>
                    <a:lnTo>
                      <a:pt x="470" y="59"/>
                    </a:lnTo>
                    <a:lnTo>
                      <a:pt x="462" y="51"/>
                    </a:lnTo>
                    <a:lnTo>
                      <a:pt x="445" y="51"/>
                    </a:lnTo>
                    <a:lnTo>
                      <a:pt x="436" y="67"/>
                    </a:lnTo>
                    <a:lnTo>
                      <a:pt x="420" y="92"/>
                    </a:lnTo>
                    <a:lnTo>
                      <a:pt x="411" y="84"/>
                    </a:lnTo>
                    <a:lnTo>
                      <a:pt x="403" y="76"/>
                    </a:lnTo>
                    <a:lnTo>
                      <a:pt x="395" y="84"/>
                    </a:lnTo>
                    <a:lnTo>
                      <a:pt x="378" y="84"/>
                    </a:lnTo>
                    <a:lnTo>
                      <a:pt x="336" y="67"/>
                    </a:lnTo>
                    <a:lnTo>
                      <a:pt x="302" y="67"/>
                    </a:lnTo>
                    <a:lnTo>
                      <a:pt x="294" y="118"/>
                    </a:lnTo>
                    <a:lnTo>
                      <a:pt x="294" y="168"/>
                    </a:lnTo>
                    <a:lnTo>
                      <a:pt x="285" y="176"/>
                    </a:lnTo>
                    <a:lnTo>
                      <a:pt x="269" y="185"/>
                    </a:lnTo>
                    <a:lnTo>
                      <a:pt x="269" y="193"/>
                    </a:lnTo>
                    <a:lnTo>
                      <a:pt x="269" y="202"/>
                    </a:lnTo>
                    <a:lnTo>
                      <a:pt x="260" y="210"/>
                    </a:lnTo>
                    <a:lnTo>
                      <a:pt x="252" y="218"/>
                    </a:lnTo>
                    <a:lnTo>
                      <a:pt x="252" y="227"/>
                    </a:lnTo>
                    <a:lnTo>
                      <a:pt x="252" y="235"/>
                    </a:lnTo>
                    <a:lnTo>
                      <a:pt x="244" y="269"/>
                    </a:lnTo>
                    <a:lnTo>
                      <a:pt x="260" y="294"/>
                    </a:lnTo>
                    <a:lnTo>
                      <a:pt x="269" y="336"/>
                    </a:lnTo>
                    <a:lnTo>
                      <a:pt x="277" y="369"/>
                    </a:lnTo>
                    <a:lnTo>
                      <a:pt x="294" y="386"/>
                    </a:lnTo>
                    <a:lnTo>
                      <a:pt x="302" y="411"/>
                    </a:lnTo>
                    <a:lnTo>
                      <a:pt x="294" y="420"/>
                    </a:lnTo>
                    <a:lnTo>
                      <a:pt x="277" y="403"/>
                    </a:lnTo>
                    <a:lnTo>
                      <a:pt x="269" y="411"/>
                    </a:lnTo>
                    <a:lnTo>
                      <a:pt x="260" y="420"/>
                    </a:lnTo>
                    <a:lnTo>
                      <a:pt x="252" y="453"/>
                    </a:lnTo>
                    <a:lnTo>
                      <a:pt x="218" y="478"/>
                    </a:lnTo>
                    <a:lnTo>
                      <a:pt x="218" y="478"/>
                    </a:lnTo>
                    <a:lnTo>
                      <a:pt x="202" y="487"/>
                    </a:lnTo>
                    <a:lnTo>
                      <a:pt x="193" y="487"/>
                    </a:lnTo>
                    <a:lnTo>
                      <a:pt x="176" y="478"/>
                    </a:lnTo>
                    <a:lnTo>
                      <a:pt x="176" y="478"/>
                    </a:lnTo>
                    <a:lnTo>
                      <a:pt x="168" y="487"/>
                    </a:lnTo>
                    <a:lnTo>
                      <a:pt x="168" y="503"/>
                    </a:lnTo>
                    <a:lnTo>
                      <a:pt x="168" y="512"/>
                    </a:lnTo>
                    <a:lnTo>
                      <a:pt x="160" y="520"/>
                    </a:lnTo>
                    <a:lnTo>
                      <a:pt x="118" y="537"/>
                    </a:lnTo>
                    <a:lnTo>
                      <a:pt x="76" y="554"/>
                    </a:lnTo>
                    <a:lnTo>
                      <a:pt x="67" y="554"/>
                    </a:lnTo>
                    <a:lnTo>
                      <a:pt x="59" y="554"/>
                    </a:lnTo>
                    <a:lnTo>
                      <a:pt x="42" y="570"/>
                    </a:lnTo>
                    <a:lnTo>
                      <a:pt x="34" y="587"/>
                    </a:lnTo>
                    <a:lnTo>
                      <a:pt x="26" y="638"/>
                    </a:lnTo>
                    <a:lnTo>
                      <a:pt x="17" y="663"/>
                    </a:lnTo>
                    <a:lnTo>
                      <a:pt x="26" y="696"/>
                    </a:lnTo>
                    <a:lnTo>
                      <a:pt x="9" y="696"/>
                    </a:lnTo>
                    <a:lnTo>
                      <a:pt x="0" y="696"/>
                    </a:lnTo>
                    <a:lnTo>
                      <a:pt x="17" y="721"/>
                    </a:lnTo>
                    <a:lnTo>
                      <a:pt x="42" y="738"/>
                    </a:lnTo>
                    <a:lnTo>
                      <a:pt x="34" y="747"/>
                    </a:lnTo>
                    <a:lnTo>
                      <a:pt x="26" y="755"/>
                    </a:lnTo>
                    <a:lnTo>
                      <a:pt x="26" y="763"/>
                    </a:lnTo>
                    <a:lnTo>
                      <a:pt x="26" y="780"/>
                    </a:lnTo>
                    <a:lnTo>
                      <a:pt x="9" y="788"/>
                    </a:lnTo>
                    <a:lnTo>
                      <a:pt x="0" y="805"/>
                    </a:lnTo>
                    <a:lnTo>
                      <a:pt x="9" y="805"/>
                    </a:lnTo>
                    <a:lnTo>
                      <a:pt x="17" y="805"/>
                    </a:lnTo>
                    <a:lnTo>
                      <a:pt x="26" y="814"/>
                    </a:lnTo>
                    <a:lnTo>
                      <a:pt x="42" y="822"/>
                    </a:lnTo>
                    <a:lnTo>
                      <a:pt x="51" y="839"/>
                    </a:lnTo>
                    <a:lnTo>
                      <a:pt x="51" y="856"/>
                    </a:lnTo>
                    <a:lnTo>
                      <a:pt x="42" y="864"/>
                    </a:lnTo>
                    <a:lnTo>
                      <a:pt x="26" y="864"/>
                    </a:lnTo>
                    <a:lnTo>
                      <a:pt x="26" y="906"/>
                    </a:lnTo>
                    <a:lnTo>
                      <a:pt x="17" y="948"/>
                    </a:lnTo>
                    <a:lnTo>
                      <a:pt x="51" y="956"/>
                    </a:lnTo>
                    <a:lnTo>
                      <a:pt x="76" y="939"/>
                    </a:lnTo>
                    <a:lnTo>
                      <a:pt x="84" y="948"/>
                    </a:lnTo>
                    <a:lnTo>
                      <a:pt x="93" y="948"/>
                    </a:lnTo>
                    <a:lnTo>
                      <a:pt x="109" y="939"/>
                    </a:lnTo>
                    <a:lnTo>
                      <a:pt x="118" y="931"/>
                    </a:lnTo>
                    <a:lnTo>
                      <a:pt x="135" y="939"/>
                    </a:lnTo>
                    <a:lnTo>
                      <a:pt x="143" y="948"/>
                    </a:lnTo>
                    <a:lnTo>
                      <a:pt x="151" y="948"/>
                    </a:lnTo>
                    <a:lnTo>
                      <a:pt x="160" y="948"/>
                    </a:lnTo>
                    <a:lnTo>
                      <a:pt x="151" y="973"/>
                    </a:lnTo>
                    <a:lnTo>
                      <a:pt x="135" y="990"/>
                    </a:lnTo>
                    <a:lnTo>
                      <a:pt x="135" y="998"/>
                    </a:lnTo>
                    <a:lnTo>
                      <a:pt x="135" y="1006"/>
                    </a:lnTo>
                    <a:lnTo>
                      <a:pt x="118" y="1023"/>
                    </a:lnTo>
                    <a:lnTo>
                      <a:pt x="101" y="1040"/>
                    </a:lnTo>
                    <a:lnTo>
                      <a:pt x="93" y="1048"/>
                    </a:lnTo>
                    <a:lnTo>
                      <a:pt x="84" y="1057"/>
                    </a:lnTo>
                    <a:lnTo>
                      <a:pt x="84" y="1082"/>
                    </a:lnTo>
                    <a:lnTo>
                      <a:pt x="84" y="1107"/>
                    </a:lnTo>
                    <a:lnTo>
                      <a:pt x="59" y="1124"/>
                    </a:lnTo>
                    <a:lnTo>
                      <a:pt x="59" y="1157"/>
                    </a:lnTo>
                    <a:lnTo>
                      <a:pt x="84" y="1166"/>
                    </a:lnTo>
                    <a:lnTo>
                      <a:pt x="118" y="1166"/>
                    </a:lnTo>
                    <a:lnTo>
                      <a:pt x="135" y="1183"/>
                    </a:lnTo>
                    <a:lnTo>
                      <a:pt x="151" y="1208"/>
                    </a:lnTo>
                    <a:lnTo>
                      <a:pt x="160" y="1208"/>
                    </a:lnTo>
                    <a:lnTo>
                      <a:pt x="168" y="1208"/>
                    </a:lnTo>
                    <a:lnTo>
                      <a:pt x="176" y="1208"/>
                    </a:lnTo>
                    <a:lnTo>
                      <a:pt x="185" y="1208"/>
                    </a:lnTo>
                    <a:lnTo>
                      <a:pt x="185" y="1208"/>
                    </a:lnTo>
                    <a:lnTo>
                      <a:pt x="193" y="1199"/>
                    </a:lnTo>
                    <a:lnTo>
                      <a:pt x="210" y="1191"/>
                    </a:lnTo>
                    <a:lnTo>
                      <a:pt x="244" y="1174"/>
                    </a:lnTo>
                    <a:lnTo>
                      <a:pt x="260" y="1157"/>
                    </a:lnTo>
                    <a:lnTo>
                      <a:pt x="269" y="1141"/>
                    </a:lnTo>
                    <a:lnTo>
                      <a:pt x="285" y="1141"/>
                    </a:lnTo>
                    <a:lnTo>
                      <a:pt x="311" y="1132"/>
                    </a:lnTo>
                    <a:lnTo>
                      <a:pt x="319" y="1124"/>
                    </a:lnTo>
                    <a:lnTo>
                      <a:pt x="327" y="1124"/>
                    </a:lnTo>
                    <a:lnTo>
                      <a:pt x="327" y="1116"/>
                    </a:lnTo>
                    <a:lnTo>
                      <a:pt x="353" y="1124"/>
                    </a:lnTo>
                    <a:lnTo>
                      <a:pt x="361" y="1157"/>
                    </a:lnTo>
                    <a:lnTo>
                      <a:pt x="361" y="1191"/>
                    </a:lnTo>
                    <a:lnTo>
                      <a:pt x="369" y="1208"/>
                    </a:lnTo>
                    <a:lnTo>
                      <a:pt x="369" y="1225"/>
                    </a:lnTo>
                    <a:lnTo>
                      <a:pt x="361" y="1233"/>
                    </a:lnTo>
                    <a:lnTo>
                      <a:pt x="327" y="1233"/>
                    </a:lnTo>
                    <a:lnTo>
                      <a:pt x="285" y="1241"/>
                    </a:lnTo>
                    <a:lnTo>
                      <a:pt x="285" y="1241"/>
                    </a:lnTo>
                    <a:lnTo>
                      <a:pt x="294" y="1258"/>
                    </a:lnTo>
                    <a:lnTo>
                      <a:pt x="294" y="1292"/>
                    </a:lnTo>
                    <a:lnTo>
                      <a:pt x="277" y="1300"/>
                    </a:lnTo>
                    <a:lnTo>
                      <a:pt x="260" y="1308"/>
                    </a:lnTo>
                    <a:lnTo>
                      <a:pt x="252" y="1317"/>
                    </a:lnTo>
                    <a:lnTo>
                      <a:pt x="244" y="1334"/>
                    </a:lnTo>
                    <a:lnTo>
                      <a:pt x="244" y="1342"/>
                    </a:lnTo>
                    <a:lnTo>
                      <a:pt x="244" y="1350"/>
                    </a:lnTo>
                    <a:lnTo>
                      <a:pt x="218" y="1367"/>
                    </a:lnTo>
                    <a:lnTo>
                      <a:pt x="193" y="1384"/>
                    </a:lnTo>
                    <a:lnTo>
                      <a:pt x="202" y="1401"/>
                    </a:lnTo>
                    <a:lnTo>
                      <a:pt x="202" y="1409"/>
                    </a:lnTo>
                    <a:lnTo>
                      <a:pt x="193" y="1426"/>
                    </a:lnTo>
                    <a:lnTo>
                      <a:pt x="185" y="1451"/>
                    </a:lnTo>
                    <a:lnTo>
                      <a:pt x="185" y="1476"/>
                    </a:lnTo>
                    <a:lnTo>
                      <a:pt x="185" y="1501"/>
                    </a:lnTo>
                    <a:lnTo>
                      <a:pt x="193" y="1493"/>
                    </a:lnTo>
                    <a:lnTo>
                      <a:pt x="193" y="1493"/>
                    </a:lnTo>
                    <a:lnTo>
                      <a:pt x="202" y="1501"/>
                    </a:lnTo>
                    <a:lnTo>
                      <a:pt x="202" y="1510"/>
                    </a:lnTo>
                    <a:lnTo>
                      <a:pt x="210" y="1510"/>
                    </a:lnTo>
                    <a:lnTo>
                      <a:pt x="218" y="1501"/>
                    </a:lnTo>
                    <a:lnTo>
                      <a:pt x="227" y="1510"/>
                    </a:lnTo>
                    <a:lnTo>
                      <a:pt x="227" y="1518"/>
                    </a:lnTo>
                    <a:lnTo>
                      <a:pt x="235" y="1518"/>
                    </a:lnTo>
                    <a:lnTo>
                      <a:pt x="252" y="1526"/>
                    </a:lnTo>
                    <a:lnTo>
                      <a:pt x="252" y="1560"/>
                    </a:lnTo>
                    <a:lnTo>
                      <a:pt x="252" y="1585"/>
                    </a:lnTo>
                    <a:lnTo>
                      <a:pt x="260" y="1610"/>
                    </a:lnTo>
                    <a:lnTo>
                      <a:pt x="260" y="1635"/>
                    </a:lnTo>
                    <a:lnTo>
                      <a:pt x="294" y="1619"/>
                    </a:lnTo>
                    <a:lnTo>
                      <a:pt x="294" y="1619"/>
                    </a:lnTo>
                    <a:lnTo>
                      <a:pt x="302" y="1619"/>
                    </a:lnTo>
                    <a:lnTo>
                      <a:pt x="302" y="1619"/>
                    </a:lnTo>
                    <a:lnTo>
                      <a:pt x="311" y="1610"/>
                    </a:lnTo>
                    <a:lnTo>
                      <a:pt x="319" y="1593"/>
                    </a:lnTo>
                    <a:lnTo>
                      <a:pt x="336" y="1593"/>
                    </a:lnTo>
                    <a:lnTo>
                      <a:pt x="353" y="1602"/>
                    </a:lnTo>
                    <a:lnTo>
                      <a:pt x="369" y="1593"/>
                    </a:lnTo>
                    <a:lnTo>
                      <a:pt x="386" y="1593"/>
                    </a:lnTo>
                    <a:lnTo>
                      <a:pt x="386" y="1593"/>
                    </a:lnTo>
                    <a:lnTo>
                      <a:pt x="395" y="1602"/>
                    </a:lnTo>
                    <a:lnTo>
                      <a:pt x="411" y="1627"/>
                    </a:lnTo>
                    <a:lnTo>
                      <a:pt x="428" y="1627"/>
                    </a:lnTo>
                    <a:lnTo>
                      <a:pt x="445" y="1635"/>
                    </a:lnTo>
                    <a:lnTo>
                      <a:pt x="462" y="1635"/>
                    </a:lnTo>
                    <a:lnTo>
                      <a:pt x="470" y="1635"/>
                    </a:lnTo>
                    <a:lnTo>
                      <a:pt x="478" y="1619"/>
                    </a:lnTo>
                    <a:lnTo>
                      <a:pt x="495" y="1619"/>
                    </a:lnTo>
                    <a:lnTo>
                      <a:pt x="512" y="1619"/>
                    </a:lnTo>
                    <a:lnTo>
                      <a:pt x="520" y="1619"/>
                    </a:lnTo>
                    <a:lnTo>
                      <a:pt x="537" y="1610"/>
                    </a:lnTo>
                    <a:lnTo>
                      <a:pt x="545" y="1627"/>
                    </a:lnTo>
                    <a:lnTo>
                      <a:pt x="545" y="1627"/>
                    </a:lnTo>
                    <a:lnTo>
                      <a:pt x="554" y="1644"/>
                    </a:lnTo>
                    <a:lnTo>
                      <a:pt x="529" y="1661"/>
                    </a:lnTo>
                    <a:lnTo>
                      <a:pt x="520" y="1677"/>
                    </a:lnTo>
                    <a:lnTo>
                      <a:pt x="529" y="1694"/>
                    </a:lnTo>
                    <a:lnTo>
                      <a:pt x="537" y="1702"/>
                    </a:lnTo>
                    <a:lnTo>
                      <a:pt x="554" y="1719"/>
                    </a:lnTo>
                    <a:lnTo>
                      <a:pt x="537" y="1744"/>
                    </a:lnTo>
                    <a:lnTo>
                      <a:pt x="529" y="1753"/>
                    </a:lnTo>
                    <a:lnTo>
                      <a:pt x="529" y="1795"/>
                    </a:lnTo>
                    <a:lnTo>
                      <a:pt x="537" y="1837"/>
                    </a:lnTo>
                    <a:lnTo>
                      <a:pt x="554" y="1820"/>
                    </a:lnTo>
                    <a:lnTo>
                      <a:pt x="554" y="1803"/>
                    </a:lnTo>
                    <a:lnTo>
                      <a:pt x="562" y="1778"/>
                    </a:lnTo>
                    <a:lnTo>
                      <a:pt x="579" y="1753"/>
                    </a:lnTo>
                    <a:lnTo>
                      <a:pt x="587" y="1753"/>
                    </a:lnTo>
                    <a:lnTo>
                      <a:pt x="596" y="1761"/>
                    </a:lnTo>
                    <a:lnTo>
                      <a:pt x="604" y="1753"/>
                    </a:lnTo>
                    <a:lnTo>
                      <a:pt x="613" y="1761"/>
                    </a:lnTo>
                    <a:lnTo>
                      <a:pt x="613" y="1770"/>
                    </a:lnTo>
                    <a:lnTo>
                      <a:pt x="613" y="1778"/>
                    </a:lnTo>
                    <a:lnTo>
                      <a:pt x="621" y="1770"/>
                    </a:lnTo>
                    <a:lnTo>
                      <a:pt x="629" y="1761"/>
                    </a:lnTo>
                    <a:lnTo>
                      <a:pt x="638" y="1770"/>
                    </a:lnTo>
                    <a:lnTo>
                      <a:pt x="646" y="1778"/>
                    </a:lnTo>
                    <a:lnTo>
                      <a:pt x="688" y="1761"/>
                    </a:lnTo>
                    <a:lnTo>
                      <a:pt x="722" y="1736"/>
                    </a:lnTo>
                    <a:lnTo>
                      <a:pt x="722" y="1719"/>
                    </a:lnTo>
                    <a:lnTo>
                      <a:pt x="722" y="1702"/>
                    </a:lnTo>
                    <a:lnTo>
                      <a:pt x="755" y="1686"/>
                    </a:lnTo>
                    <a:lnTo>
                      <a:pt x="772" y="1635"/>
                    </a:lnTo>
                    <a:lnTo>
                      <a:pt x="755" y="1635"/>
                    </a:lnTo>
                    <a:lnTo>
                      <a:pt x="738" y="1635"/>
                    </a:lnTo>
                    <a:lnTo>
                      <a:pt x="730" y="1627"/>
                    </a:lnTo>
                    <a:lnTo>
                      <a:pt x="730" y="1619"/>
                    </a:lnTo>
                    <a:lnTo>
                      <a:pt x="722" y="1610"/>
                    </a:lnTo>
                    <a:lnTo>
                      <a:pt x="713" y="1602"/>
                    </a:lnTo>
                    <a:lnTo>
                      <a:pt x="713" y="1593"/>
                    </a:lnTo>
                    <a:lnTo>
                      <a:pt x="722" y="1593"/>
                    </a:lnTo>
                    <a:lnTo>
                      <a:pt x="722" y="1593"/>
                    </a:lnTo>
                    <a:lnTo>
                      <a:pt x="730" y="1593"/>
                    </a:lnTo>
                    <a:lnTo>
                      <a:pt x="747" y="1568"/>
                    </a:lnTo>
                    <a:lnTo>
                      <a:pt x="780" y="1552"/>
                    </a:lnTo>
                    <a:lnTo>
                      <a:pt x="780" y="1552"/>
                    </a:lnTo>
                    <a:lnTo>
                      <a:pt x="780" y="1560"/>
                    </a:lnTo>
                    <a:lnTo>
                      <a:pt x="797" y="1577"/>
                    </a:lnTo>
                    <a:lnTo>
                      <a:pt x="814" y="1593"/>
                    </a:lnTo>
                    <a:lnTo>
                      <a:pt x="805" y="1610"/>
                    </a:lnTo>
                    <a:lnTo>
                      <a:pt x="805" y="1627"/>
                    </a:lnTo>
                    <a:lnTo>
                      <a:pt x="822" y="1635"/>
                    </a:lnTo>
                    <a:lnTo>
                      <a:pt x="847" y="1635"/>
                    </a:lnTo>
                    <a:lnTo>
                      <a:pt x="864" y="1560"/>
                    </a:lnTo>
                    <a:lnTo>
                      <a:pt x="881" y="1501"/>
                    </a:lnTo>
                    <a:lnTo>
                      <a:pt x="881" y="1493"/>
                    </a:lnTo>
                    <a:lnTo>
                      <a:pt x="872" y="1476"/>
                    </a:lnTo>
                    <a:lnTo>
                      <a:pt x="872" y="1468"/>
                    </a:lnTo>
                    <a:lnTo>
                      <a:pt x="872" y="1451"/>
                    </a:lnTo>
                    <a:lnTo>
                      <a:pt x="872" y="1443"/>
                    </a:lnTo>
                    <a:lnTo>
                      <a:pt x="864" y="1434"/>
                    </a:lnTo>
                    <a:lnTo>
                      <a:pt x="864" y="1409"/>
                    </a:lnTo>
                    <a:lnTo>
                      <a:pt x="856" y="1384"/>
                    </a:lnTo>
                    <a:lnTo>
                      <a:pt x="847" y="1367"/>
                    </a:lnTo>
                    <a:lnTo>
                      <a:pt x="839" y="1350"/>
                    </a:lnTo>
                    <a:lnTo>
                      <a:pt x="839" y="1334"/>
                    </a:lnTo>
                    <a:lnTo>
                      <a:pt x="839" y="1325"/>
                    </a:lnTo>
                    <a:lnTo>
                      <a:pt x="839" y="1325"/>
                    </a:lnTo>
                    <a:lnTo>
                      <a:pt x="839" y="1325"/>
                    </a:lnTo>
                    <a:lnTo>
                      <a:pt x="797" y="1208"/>
                    </a:lnTo>
                    <a:lnTo>
                      <a:pt x="797" y="1199"/>
                    </a:lnTo>
                    <a:lnTo>
                      <a:pt x="797" y="1191"/>
                    </a:lnTo>
                    <a:lnTo>
                      <a:pt x="805" y="1149"/>
                    </a:lnTo>
                    <a:lnTo>
                      <a:pt x="797" y="1116"/>
                    </a:lnTo>
                    <a:lnTo>
                      <a:pt x="805" y="1099"/>
                    </a:lnTo>
                    <a:lnTo>
                      <a:pt x="797" y="1090"/>
                    </a:lnTo>
                    <a:lnTo>
                      <a:pt x="789" y="1099"/>
                    </a:lnTo>
                    <a:lnTo>
                      <a:pt x="772" y="1074"/>
                    </a:lnTo>
                    <a:lnTo>
                      <a:pt x="772" y="1048"/>
                    </a:lnTo>
                    <a:lnTo>
                      <a:pt x="763" y="1048"/>
                    </a:lnTo>
                    <a:lnTo>
                      <a:pt x="755" y="1040"/>
                    </a:lnTo>
                    <a:lnTo>
                      <a:pt x="722" y="1023"/>
                    </a:lnTo>
                    <a:lnTo>
                      <a:pt x="722" y="1023"/>
                    </a:lnTo>
                    <a:lnTo>
                      <a:pt x="730" y="1023"/>
                    </a:lnTo>
                    <a:lnTo>
                      <a:pt x="747" y="1023"/>
                    </a:lnTo>
                    <a:lnTo>
                      <a:pt x="755" y="1006"/>
                    </a:lnTo>
                    <a:lnTo>
                      <a:pt x="747" y="990"/>
                    </a:lnTo>
                    <a:lnTo>
                      <a:pt x="730" y="990"/>
                    </a:lnTo>
                    <a:lnTo>
                      <a:pt x="713" y="981"/>
                    </a:lnTo>
                    <a:lnTo>
                      <a:pt x="713" y="981"/>
                    </a:lnTo>
                    <a:lnTo>
                      <a:pt x="705" y="973"/>
                    </a:lnTo>
                    <a:lnTo>
                      <a:pt x="680" y="973"/>
                    </a:lnTo>
                    <a:lnTo>
                      <a:pt x="654" y="956"/>
                    </a:lnTo>
                    <a:lnTo>
                      <a:pt x="654" y="948"/>
                    </a:lnTo>
                    <a:lnTo>
                      <a:pt x="638" y="939"/>
                    </a:lnTo>
                    <a:lnTo>
                      <a:pt x="638" y="939"/>
                    </a:lnTo>
                    <a:lnTo>
                      <a:pt x="629" y="939"/>
                    </a:lnTo>
                    <a:lnTo>
                      <a:pt x="621" y="931"/>
                    </a:lnTo>
                    <a:lnTo>
                      <a:pt x="604" y="931"/>
                    </a:lnTo>
                    <a:lnTo>
                      <a:pt x="596" y="939"/>
                    </a:lnTo>
                    <a:lnTo>
                      <a:pt x="587" y="948"/>
                    </a:lnTo>
                    <a:lnTo>
                      <a:pt x="562" y="956"/>
                    </a:lnTo>
                    <a:lnTo>
                      <a:pt x="545" y="956"/>
                    </a:lnTo>
                    <a:lnTo>
                      <a:pt x="545" y="956"/>
                    </a:lnTo>
                    <a:lnTo>
                      <a:pt x="554" y="956"/>
                    </a:lnTo>
                    <a:lnTo>
                      <a:pt x="562" y="973"/>
                    </a:lnTo>
                    <a:lnTo>
                      <a:pt x="562" y="1006"/>
                    </a:lnTo>
                    <a:lnTo>
                      <a:pt x="562" y="1040"/>
                    </a:lnTo>
                    <a:lnTo>
                      <a:pt x="554" y="1023"/>
                    </a:lnTo>
                    <a:lnTo>
                      <a:pt x="554" y="998"/>
                    </a:lnTo>
                    <a:lnTo>
                      <a:pt x="554" y="990"/>
                    </a:lnTo>
                    <a:lnTo>
                      <a:pt x="554" y="990"/>
                    </a:lnTo>
                    <a:lnTo>
                      <a:pt x="537" y="1023"/>
                    </a:lnTo>
                    <a:lnTo>
                      <a:pt x="495" y="1065"/>
                    </a:lnTo>
                    <a:lnTo>
                      <a:pt x="495" y="1040"/>
                    </a:lnTo>
                    <a:lnTo>
                      <a:pt x="512" y="1006"/>
                    </a:lnTo>
                    <a:lnTo>
                      <a:pt x="504" y="1006"/>
                    </a:lnTo>
                    <a:lnTo>
                      <a:pt x="495" y="1015"/>
                    </a:lnTo>
                    <a:lnTo>
                      <a:pt x="487" y="1015"/>
                    </a:lnTo>
                    <a:lnTo>
                      <a:pt x="470" y="1006"/>
                    </a:lnTo>
                    <a:lnTo>
                      <a:pt x="478" y="998"/>
                    </a:lnTo>
                    <a:lnTo>
                      <a:pt x="487" y="990"/>
                    </a:lnTo>
                    <a:lnTo>
                      <a:pt x="487" y="981"/>
                    </a:lnTo>
                    <a:lnTo>
                      <a:pt x="462" y="1006"/>
                    </a:lnTo>
                    <a:lnTo>
                      <a:pt x="470" y="1015"/>
                    </a:lnTo>
                    <a:lnTo>
                      <a:pt x="470" y="1032"/>
                    </a:lnTo>
                    <a:lnTo>
                      <a:pt x="470" y="1040"/>
                    </a:lnTo>
                    <a:lnTo>
                      <a:pt x="462" y="1040"/>
                    </a:lnTo>
                    <a:lnTo>
                      <a:pt x="453" y="1040"/>
                    </a:lnTo>
                    <a:lnTo>
                      <a:pt x="453" y="1048"/>
                    </a:lnTo>
                    <a:lnTo>
                      <a:pt x="453" y="1048"/>
                    </a:lnTo>
                    <a:lnTo>
                      <a:pt x="436" y="1006"/>
                    </a:lnTo>
                    <a:lnTo>
                      <a:pt x="411" y="965"/>
                    </a:lnTo>
                    <a:lnTo>
                      <a:pt x="353" y="990"/>
                    </a:lnTo>
                    <a:lnTo>
                      <a:pt x="311" y="973"/>
                    </a:lnTo>
                    <a:lnTo>
                      <a:pt x="327" y="948"/>
                    </a:lnTo>
                    <a:lnTo>
                      <a:pt x="336" y="931"/>
                    </a:lnTo>
                    <a:lnTo>
                      <a:pt x="353" y="906"/>
                    </a:lnTo>
                    <a:lnTo>
                      <a:pt x="361" y="881"/>
                    </a:lnTo>
                    <a:lnTo>
                      <a:pt x="369" y="864"/>
                    </a:lnTo>
                    <a:lnTo>
                      <a:pt x="378" y="856"/>
                    </a:lnTo>
                    <a:lnTo>
                      <a:pt x="403" y="814"/>
                    </a:lnTo>
                    <a:lnTo>
                      <a:pt x="411" y="763"/>
                    </a:lnTo>
                    <a:lnTo>
                      <a:pt x="420" y="755"/>
                    </a:lnTo>
                    <a:lnTo>
                      <a:pt x="428" y="747"/>
                    </a:lnTo>
                    <a:lnTo>
                      <a:pt x="428" y="738"/>
                    </a:lnTo>
                    <a:lnTo>
                      <a:pt x="420" y="730"/>
                    </a:lnTo>
                    <a:lnTo>
                      <a:pt x="428" y="713"/>
                    </a:lnTo>
                    <a:lnTo>
                      <a:pt x="428" y="688"/>
                    </a:lnTo>
                    <a:lnTo>
                      <a:pt x="436" y="679"/>
                    </a:lnTo>
                    <a:lnTo>
                      <a:pt x="453" y="638"/>
                    </a:lnTo>
                    <a:lnTo>
                      <a:pt x="470" y="604"/>
                    </a:lnTo>
                    <a:lnTo>
                      <a:pt x="478" y="587"/>
                    </a:lnTo>
                    <a:lnTo>
                      <a:pt x="478" y="570"/>
                    </a:lnTo>
                    <a:lnTo>
                      <a:pt x="487" y="562"/>
                    </a:lnTo>
                    <a:lnTo>
                      <a:pt x="495" y="545"/>
                    </a:lnTo>
                    <a:lnTo>
                      <a:pt x="495" y="529"/>
                    </a:lnTo>
                    <a:lnTo>
                      <a:pt x="495" y="503"/>
                    </a:lnTo>
                    <a:lnTo>
                      <a:pt x="504" y="470"/>
                    </a:lnTo>
                    <a:lnTo>
                      <a:pt x="520" y="453"/>
                    </a:lnTo>
                    <a:lnTo>
                      <a:pt x="529" y="386"/>
                    </a:lnTo>
                    <a:lnTo>
                      <a:pt x="571" y="327"/>
                    </a:lnTo>
                    <a:lnTo>
                      <a:pt x="579" y="327"/>
                    </a:lnTo>
                    <a:lnTo>
                      <a:pt x="587" y="319"/>
                    </a:lnTo>
                    <a:lnTo>
                      <a:pt x="596" y="311"/>
                    </a:lnTo>
                    <a:lnTo>
                      <a:pt x="604" y="302"/>
                    </a:lnTo>
                    <a:lnTo>
                      <a:pt x="646" y="285"/>
                    </a:lnTo>
                    <a:lnTo>
                      <a:pt x="688" y="260"/>
                    </a:lnTo>
                    <a:lnTo>
                      <a:pt x="696" y="260"/>
                    </a:lnTo>
                    <a:lnTo>
                      <a:pt x="705" y="252"/>
                    </a:lnTo>
                    <a:lnTo>
                      <a:pt x="713" y="252"/>
                    </a:lnTo>
                    <a:lnTo>
                      <a:pt x="713" y="269"/>
                    </a:lnTo>
                    <a:lnTo>
                      <a:pt x="730" y="277"/>
                    </a:lnTo>
                    <a:lnTo>
                      <a:pt x="738" y="260"/>
                    </a:lnTo>
                    <a:lnTo>
                      <a:pt x="730" y="235"/>
                    </a:lnTo>
                    <a:lnTo>
                      <a:pt x="747" y="235"/>
                    </a:lnTo>
                    <a:lnTo>
                      <a:pt x="763" y="235"/>
                    </a:lnTo>
                    <a:lnTo>
                      <a:pt x="763" y="218"/>
                    </a:lnTo>
                    <a:lnTo>
                      <a:pt x="763" y="210"/>
                    </a:lnTo>
                    <a:lnTo>
                      <a:pt x="738" y="185"/>
                    </a:lnTo>
                    <a:lnTo>
                      <a:pt x="705" y="168"/>
                    </a:lnTo>
                    <a:lnTo>
                      <a:pt x="671" y="168"/>
                    </a:lnTo>
                    <a:lnTo>
                      <a:pt x="646" y="160"/>
                    </a:lnTo>
                    <a:lnTo>
                      <a:pt x="646" y="126"/>
                    </a:lnTo>
                    <a:lnTo>
                      <a:pt x="671" y="118"/>
                    </a:lnTo>
                    <a:lnTo>
                      <a:pt x="663" y="101"/>
                    </a:lnTo>
                    <a:lnTo>
                      <a:pt x="663" y="92"/>
                    </a:lnTo>
                    <a:lnTo>
                      <a:pt x="663" y="84"/>
                    </a:lnTo>
                    <a:lnTo>
                      <a:pt x="671" y="76"/>
                    </a:lnTo>
                    <a:lnTo>
                      <a:pt x="646" y="34"/>
                    </a:lnTo>
                    <a:lnTo>
                      <a:pt x="596" y="0"/>
                    </a:lnTo>
                    <a:lnTo>
                      <a:pt x="562" y="9"/>
                    </a:lnTo>
                    <a:lnTo>
                      <a:pt x="520" y="17"/>
                    </a:lnTo>
                    <a:lnTo>
                      <a:pt x="520" y="42"/>
                    </a:lnTo>
                    <a:lnTo>
                      <a:pt x="512" y="6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8" name="ДФО_Приморский край">
                <a:extLst>
                  <a:ext uri="{FF2B5EF4-FFF2-40B4-BE49-F238E27FC236}">
                    <a16:creationId xmlns:a16="http://schemas.microsoft.com/office/drawing/2014/main" xmlns="" id="{0A76538E-D3B6-4DB5-B0ED-A6ABAFDB6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885" y="5162402"/>
                <a:ext cx="498842" cy="879614"/>
              </a:xfrm>
              <a:custGeom>
                <a:avLst/>
                <a:gdLst>
                  <a:gd name="T0" fmla="*/ 436 w 461"/>
                  <a:gd name="T1" fmla="*/ 83 h 813"/>
                  <a:gd name="T2" fmla="*/ 419 w 461"/>
                  <a:gd name="T3" fmla="*/ 58 h 813"/>
                  <a:gd name="T4" fmla="*/ 419 w 461"/>
                  <a:gd name="T5" fmla="*/ 25 h 813"/>
                  <a:gd name="T6" fmla="*/ 394 w 461"/>
                  <a:gd name="T7" fmla="*/ 0 h 813"/>
                  <a:gd name="T8" fmla="*/ 369 w 461"/>
                  <a:gd name="T9" fmla="*/ 16 h 813"/>
                  <a:gd name="T10" fmla="*/ 344 w 461"/>
                  <a:gd name="T11" fmla="*/ 41 h 813"/>
                  <a:gd name="T12" fmla="*/ 327 w 461"/>
                  <a:gd name="T13" fmla="*/ 41 h 813"/>
                  <a:gd name="T14" fmla="*/ 336 w 461"/>
                  <a:gd name="T15" fmla="*/ 58 h 813"/>
                  <a:gd name="T16" fmla="*/ 344 w 461"/>
                  <a:gd name="T17" fmla="*/ 75 h 813"/>
                  <a:gd name="T18" fmla="*/ 369 w 461"/>
                  <a:gd name="T19" fmla="*/ 83 h 813"/>
                  <a:gd name="T20" fmla="*/ 369 w 461"/>
                  <a:gd name="T21" fmla="*/ 134 h 813"/>
                  <a:gd name="T22" fmla="*/ 336 w 461"/>
                  <a:gd name="T23" fmla="*/ 167 h 813"/>
                  <a:gd name="T24" fmla="*/ 302 w 461"/>
                  <a:gd name="T25" fmla="*/ 209 h 813"/>
                  <a:gd name="T26" fmla="*/ 252 w 461"/>
                  <a:gd name="T27" fmla="*/ 218 h 813"/>
                  <a:gd name="T28" fmla="*/ 235 w 461"/>
                  <a:gd name="T29" fmla="*/ 218 h 813"/>
                  <a:gd name="T30" fmla="*/ 227 w 461"/>
                  <a:gd name="T31" fmla="*/ 218 h 813"/>
                  <a:gd name="T32" fmla="*/ 218 w 461"/>
                  <a:gd name="T33" fmla="*/ 201 h 813"/>
                  <a:gd name="T34" fmla="*/ 201 w 461"/>
                  <a:gd name="T35" fmla="*/ 201 h 813"/>
                  <a:gd name="T36" fmla="*/ 176 w 461"/>
                  <a:gd name="T37" fmla="*/ 226 h 813"/>
                  <a:gd name="T38" fmla="*/ 168 w 461"/>
                  <a:gd name="T39" fmla="*/ 268 h 813"/>
                  <a:gd name="T40" fmla="*/ 151 w 461"/>
                  <a:gd name="T41" fmla="*/ 327 h 813"/>
                  <a:gd name="T42" fmla="*/ 143 w 461"/>
                  <a:gd name="T43" fmla="*/ 394 h 813"/>
                  <a:gd name="T44" fmla="*/ 143 w 461"/>
                  <a:gd name="T45" fmla="*/ 419 h 813"/>
                  <a:gd name="T46" fmla="*/ 143 w 461"/>
                  <a:gd name="T47" fmla="*/ 461 h 813"/>
                  <a:gd name="T48" fmla="*/ 59 w 461"/>
                  <a:gd name="T49" fmla="*/ 478 h 813"/>
                  <a:gd name="T50" fmla="*/ 25 w 461"/>
                  <a:gd name="T51" fmla="*/ 519 h 813"/>
                  <a:gd name="T52" fmla="*/ 0 w 461"/>
                  <a:gd name="T53" fmla="*/ 536 h 813"/>
                  <a:gd name="T54" fmla="*/ 17 w 461"/>
                  <a:gd name="T55" fmla="*/ 570 h 813"/>
                  <a:gd name="T56" fmla="*/ 50 w 461"/>
                  <a:gd name="T57" fmla="*/ 670 h 813"/>
                  <a:gd name="T58" fmla="*/ 59 w 461"/>
                  <a:gd name="T59" fmla="*/ 687 h 813"/>
                  <a:gd name="T60" fmla="*/ 25 w 461"/>
                  <a:gd name="T61" fmla="*/ 754 h 813"/>
                  <a:gd name="T62" fmla="*/ 25 w 461"/>
                  <a:gd name="T63" fmla="*/ 771 h 813"/>
                  <a:gd name="T64" fmla="*/ 42 w 461"/>
                  <a:gd name="T65" fmla="*/ 796 h 813"/>
                  <a:gd name="T66" fmla="*/ 59 w 461"/>
                  <a:gd name="T67" fmla="*/ 796 h 813"/>
                  <a:gd name="T68" fmla="*/ 50 w 461"/>
                  <a:gd name="T69" fmla="*/ 779 h 813"/>
                  <a:gd name="T70" fmla="*/ 76 w 461"/>
                  <a:gd name="T71" fmla="*/ 771 h 813"/>
                  <a:gd name="T72" fmla="*/ 84 w 461"/>
                  <a:gd name="T73" fmla="*/ 771 h 813"/>
                  <a:gd name="T74" fmla="*/ 84 w 461"/>
                  <a:gd name="T75" fmla="*/ 754 h 813"/>
                  <a:gd name="T76" fmla="*/ 109 w 461"/>
                  <a:gd name="T77" fmla="*/ 696 h 813"/>
                  <a:gd name="T78" fmla="*/ 109 w 461"/>
                  <a:gd name="T79" fmla="*/ 679 h 813"/>
                  <a:gd name="T80" fmla="*/ 118 w 461"/>
                  <a:gd name="T81" fmla="*/ 687 h 813"/>
                  <a:gd name="T82" fmla="*/ 126 w 461"/>
                  <a:gd name="T83" fmla="*/ 696 h 813"/>
                  <a:gd name="T84" fmla="*/ 143 w 461"/>
                  <a:gd name="T85" fmla="*/ 679 h 813"/>
                  <a:gd name="T86" fmla="*/ 151 w 461"/>
                  <a:gd name="T87" fmla="*/ 696 h 813"/>
                  <a:gd name="T88" fmla="*/ 159 w 461"/>
                  <a:gd name="T89" fmla="*/ 712 h 813"/>
                  <a:gd name="T90" fmla="*/ 168 w 461"/>
                  <a:gd name="T91" fmla="*/ 704 h 813"/>
                  <a:gd name="T92" fmla="*/ 185 w 461"/>
                  <a:gd name="T93" fmla="*/ 704 h 813"/>
                  <a:gd name="T94" fmla="*/ 201 w 461"/>
                  <a:gd name="T95" fmla="*/ 712 h 813"/>
                  <a:gd name="T96" fmla="*/ 210 w 461"/>
                  <a:gd name="T97" fmla="*/ 721 h 813"/>
                  <a:gd name="T98" fmla="*/ 218 w 461"/>
                  <a:gd name="T99" fmla="*/ 712 h 813"/>
                  <a:gd name="T100" fmla="*/ 235 w 461"/>
                  <a:gd name="T101" fmla="*/ 704 h 813"/>
                  <a:gd name="T102" fmla="*/ 302 w 461"/>
                  <a:gd name="T103" fmla="*/ 637 h 813"/>
                  <a:gd name="T104" fmla="*/ 344 w 461"/>
                  <a:gd name="T105" fmla="*/ 570 h 813"/>
                  <a:gd name="T106" fmla="*/ 352 w 461"/>
                  <a:gd name="T107" fmla="*/ 553 h 813"/>
                  <a:gd name="T108" fmla="*/ 352 w 461"/>
                  <a:gd name="T109" fmla="*/ 519 h 813"/>
                  <a:gd name="T110" fmla="*/ 361 w 461"/>
                  <a:gd name="T111" fmla="*/ 478 h 813"/>
                  <a:gd name="T112" fmla="*/ 386 w 461"/>
                  <a:gd name="T113" fmla="*/ 419 h 813"/>
                  <a:gd name="T114" fmla="*/ 419 w 461"/>
                  <a:gd name="T115" fmla="*/ 318 h 813"/>
                  <a:gd name="T116" fmla="*/ 445 w 461"/>
                  <a:gd name="T117" fmla="*/ 234 h 813"/>
                  <a:gd name="T118" fmla="*/ 453 w 461"/>
                  <a:gd name="T119" fmla="*/ 167 h 813"/>
                  <a:gd name="T120" fmla="*/ 461 w 461"/>
                  <a:gd name="T121" fmla="*/ 109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1" h="813">
                    <a:moveTo>
                      <a:pt x="461" y="83"/>
                    </a:moveTo>
                    <a:lnTo>
                      <a:pt x="436" y="83"/>
                    </a:lnTo>
                    <a:lnTo>
                      <a:pt x="419" y="75"/>
                    </a:lnTo>
                    <a:lnTo>
                      <a:pt x="419" y="58"/>
                    </a:lnTo>
                    <a:lnTo>
                      <a:pt x="428" y="41"/>
                    </a:lnTo>
                    <a:lnTo>
                      <a:pt x="419" y="25"/>
                    </a:lnTo>
                    <a:lnTo>
                      <a:pt x="403" y="8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69" y="16"/>
                    </a:lnTo>
                    <a:lnTo>
                      <a:pt x="344" y="41"/>
                    </a:lnTo>
                    <a:lnTo>
                      <a:pt x="344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7" y="50"/>
                    </a:lnTo>
                    <a:lnTo>
                      <a:pt x="336" y="58"/>
                    </a:lnTo>
                    <a:lnTo>
                      <a:pt x="344" y="67"/>
                    </a:lnTo>
                    <a:lnTo>
                      <a:pt x="344" y="75"/>
                    </a:lnTo>
                    <a:lnTo>
                      <a:pt x="352" y="83"/>
                    </a:lnTo>
                    <a:lnTo>
                      <a:pt x="369" y="83"/>
                    </a:lnTo>
                    <a:lnTo>
                      <a:pt x="386" y="83"/>
                    </a:lnTo>
                    <a:lnTo>
                      <a:pt x="369" y="134"/>
                    </a:lnTo>
                    <a:lnTo>
                      <a:pt x="336" y="150"/>
                    </a:lnTo>
                    <a:lnTo>
                      <a:pt x="336" y="167"/>
                    </a:lnTo>
                    <a:lnTo>
                      <a:pt x="336" y="184"/>
                    </a:lnTo>
                    <a:lnTo>
                      <a:pt x="302" y="209"/>
                    </a:lnTo>
                    <a:lnTo>
                      <a:pt x="260" y="226"/>
                    </a:lnTo>
                    <a:lnTo>
                      <a:pt x="252" y="218"/>
                    </a:lnTo>
                    <a:lnTo>
                      <a:pt x="243" y="209"/>
                    </a:lnTo>
                    <a:lnTo>
                      <a:pt x="235" y="218"/>
                    </a:lnTo>
                    <a:lnTo>
                      <a:pt x="227" y="226"/>
                    </a:lnTo>
                    <a:lnTo>
                      <a:pt x="227" y="218"/>
                    </a:lnTo>
                    <a:lnTo>
                      <a:pt x="227" y="209"/>
                    </a:lnTo>
                    <a:lnTo>
                      <a:pt x="218" y="201"/>
                    </a:lnTo>
                    <a:lnTo>
                      <a:pt x="210" y="209"/>
                    </a:lnTo>
                    <a:lnTo>
                      <a:pt x="201" y="201"/>
                    </a:lnTo>
                    <a:lnTo>
                      <a:pt x="193" y="201"/>
                    </a:lnTo>
                    <a:lnTo>
                      <a:pt x="176" y="226"/>
                    </a:lnTo>
                    <a:lnTo>
                      <a:pt x="168" y="251"/>
                    </a:lnTo>
                    <a:lnTo>
                      <a:pt x="168" y="268"/>
                    </a:lnTo>
                    <a:lnTo>
                      <a:pt x="151" y="285"/>
                    </a:lnTo>
                    <a:lnTo>
                      <a:pt x="151" y="327"/>
                    </a:lnTo>
                    <a:lnTo>
                      <a:pt x="151" y="377"/>
                    </a:lnTo>
                    <a:lnTo>
                      <a:pt x="143" y="394"/>
                    </a:lnTo>
                    <a:lnTo>
                      <a:pt x="151" y="410"/>
                    </a:lnTo>
                    <a:lnTo>
                      <a:pt x="143" y="419"/>
                    </a:lnTo>
                    <a:lnTo>
                      <a:pt x="134" y="436"/>
                    </a:lnTo>
                    <a:lnTo>
                      <a:pt x="143" y="461"/>
                    </a:lnTo>
                    <a:lnTo>
                      <a:pt x="126" y="478"/>
                    </a:lnTo>
                    <a:lnTo>
                      <a:pt x="59" y="478"/>
                    </a:lnTo>
                    <a:lnTo>
                      <a:pt x="34" y="486"/>
                    </a:lnTo>
                    <a:lnTo>
                      <a:pt x="25" y="519"/>
                    </a:lnTo>
                    <a:lnTo>
                      <a:pt x="9" y="528"/>
                    </a:lnTo>
                    <a:lnTo>
                      <a:pt x="0" y="536"/>
                    </a:lnTo>
                    <a:lnTo>
                      <a:pt x="9" y="553"/>
                    </a:lnTo>
                    <a:lnTo>
                      <a:pt x="17" y="570"/>
                    </a:lnTo>
                    <a:lnTo>
                      <a:pt x="42" y="620"/>
                    </a:lnTo>
                    <a:lnTo>
                      <a:pt x="50" y="670"/>
                    </a:lnTo>
                    <a:lnTo>
                      <a:pt x="59" y="679"/>
                    </a:lnTo>
                    <a:lnTo>
                      <a:pt x="59" y="687"/>
                    </a:lnTo>
                    <a:lnTo>
                      <a:pt x="50" y="746"/>
                    </a:lnTo>
                    <a:lnTo>
                      <a:pt x="25" y="754"/>
                    </a:lnTo>
                    <a:lnTo>
                      <a:pt x="17" y="771"/>
                    </a:lnTo>
                    <a:lnTo>
                      <a:pt x="25" y="771"/>
                    </a:lnTo>
                    <a:lnTo>
                      <a:pt x="34" y="779"/>
                    </a:lnTo>
                    <a:lnTo>
                      <a:pt x="42" y="796"/>
                    </a:lnTo>
                    <a:lnTo>
                      <a:pt x="50" y="813"/>
                    </a:lnTo>
                    <a:lnTo>
                      <a:pt x="59" y="796"/>
                    </a:lnTo>
                    <a:lnTo>
                      <a:pt x="59" y="788"/>
                    </a:lnTo>
                    <a:lnTo>
                      <a:pt x="50" y="779"/>
                    </a:lnTo>
                    <a:lnTo>
                      <a:pt x="42" y="771"/>
                    </a:lnTo>
                    <a:lnTo>
                      <a:pt x="76" y="771"/>
                    </a:lnTo>
                    <a:lnTo>
                      <a:pt x="76" y="771"/>
                    </a:lnTo>
                    <a:lnTo>
                      <a:pt x="84" y="771"/>
                    </a:lnTo>
                    <a:lnTo>
                      <a:pt x="84" y="763"/>
                    </a:lnTo>
                    <a:lnTo>
                      <a:pt x="84" y="754"/>
                    </a:lnTo>
                    <a:lnTo>
                      <a:pt x="92" y="721"/>
                    </a:lnTo>
                    <a:lnTo>
                      <a:pt x="109" y="696"/>
                    </a:lnTo>
                    <a:lnTo>
                      <a:pt x="101" y="687"/>
                    </a:lnTo>
                    <a:lnTo>
                      <a:pt x="109" y="679"/>
                    </a:lnTo>
                    <a:lnTo>
                      <a:pt x="118" y="679"/>
                    </a:lnTo>
                    <a:lnTo>
                      <a:pt x="118" y="687"/>
                    </a:lnTo>
                    <a:lnTo>
                      <a:pt x="118" y="704"/>
                    </a:lnTo>
                    <a:lnTo>
                      <a:pt x="126" y="696"/>
                    </a:lnTo>
                    <a:lnTo>
                      <a:pt x="134" y="687"/>
                    </a:lnTo>
                    <a:lnTo>
                      <a:pt x="143" y="679"/>
                    </a:lnTo>
                    <a:lnTo>
                      <a:pt x="143" y="670"/>
                    </a:lnTo>
                    <a:lnTo>
                      <a:pt x="151" y="696"/>
                    </a:lnTo>
                    <a:lnTo>
                      <a:pt x="151" y="712"/>
                    </a:lnTo>
                    <a:lnTo>
                      <a:pt x="159" y="712"/>
                    </a:lnTo>
                    <a:lnTo>
                      <a:pt x="159" y="704"/>
                    </a:lnTo>
                    <a:lnTo>
                      <a:pt x="168" y="704"/>
                    </a:lnTo>
                    <a:lnTo>
                      <a:pt x="176" y="712"/>
                    </a:lnTo>
                    <a:lnTo>
                      <a:pt x="185" y="704"/>
                    </a:lnTo>
                    <a:lnTo>
                      <a:pt x="185" y="704"/>
                    </a:lnTo>
                    <a:lnTo>
                      <a:pt x="201" y="712"/>
                    </a:lnTo>
                    <a:lnTo>
                      <a:pt x="210" y="721"/>
                    </a:lnTo>
                    <a:lnTo>
                      <a:pt x="210" y="721"/>
                    </a:lnTo>
                    <a:lnTo>
                      <a:pt x="210" y="704"/>
                    </a:lnTo>
                    <a:lnTo>
                      <a:pt x="218" y="712"/>
                    </a:lnTo>
                    <a:lnTo>
                      <a:pt x="218" y="712"/>
                    </a:lnTo>
                    <a:lnTo>
                      <a:pt x="235" y="704"/>
                    </a:lnTo>
                    <a:lnTo>
                      <a:pt x="252" y="687"/>
                    </a:lnTo>
                    <a:lnTo>
                      <a:pt x="302" y="637"/>
                    </a:lnTo>
                    <a:lnTo>
                      <a:pt x="336" y="578"/>
                    </a:lnTo>
                    <a:lnTo>
                      <a:pt x="344" y="570"/>
                    </a:lnTo>
                    <a:lnTo>
                      <a:pt x="344" y="553"/>
                    </a:lnTo>
                    <a:lnTo>
                      <a:pt x="352" y="553"/>
                    </a:lnTo>
                    <a:lnTo>
                      <a:pt x="352" y="545"/>
                    </a:lnTo>
                    <a:lnTo>
                      <a:pt x="352" y="519"/>
                    </a:lnTo>
                    <a:lnTo>
                      <a:pt x="361" y="494"/>
                    </a:lnTo>
                    <a:lnTo>
                      <a:pt x="361" y="478"/>
                    </a:lnTo>
                    <a:lnTo>
                      <a:pt x="377" y="461"/>
                    </a:lnTo>
                    <a:lnTo>
                      <a:pt x="386" y="419"/>
                    </a:lnTo>
                    <a:lnTo>
                      <a:pt x="403" y="369"/>
                    </a:lnTo>
                    <a:lnTo>
                      <a:pt x="419" y="318"/>
                    </a:lnTo>
                    <a:lnTo>
                      <a:pt x="436" y="276"/>
                    </a:lnTo>
                    <a:lnTo>
                      <a:pt x="445" y="234"/>
                    </a:lnTo>
                    <a:lnTo>
                      <a:pt x="453" y="184"/>
                    </a:lnTo>
                    <a:lnTo>
                      <a:pt x="453" y="167"/>
                    </a:lnTo>
                    <a:lnTo>
                      <a:pt x="453" y="142"/>
                    </a:lnTo>
                    <a:lnTo>
                      <a:pt x="461" y="109"/>
                    </a:lnTo>
                    <a:lnTo>
                      <a:pt x="461" y="8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9" name="ДФО_Камчатская край">
                <a:extLst>
                  <a:ext uri="{FF2B5EF4-FFF2-40B4-BE49-F238E27FC236}">
                    <a16:creationId xmlns:a16="http://schemas.microsoft.com/office/drawing/2014/main" xmlns="" id="{1B889200-D25B-4299-91FB-CC0CB47184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9934" y="2457144"/>
                <a:ext cx="977021" cy="1796126"/>
              </a:xfrm>
              <a:custGeom>
                <a:avLst/>
                <a:gdLst>
                  <a:gd name="T0" fmla="*/ 809 w 902"/>
                  <a:gd name="T1" fmla="*/ 888 h 1660"/>
                  <a:gd name="T2" fmla="*/ 739 w 902"/>
                  <a:gd name="T3" fmla="*/ 903 h 1660"/>
                  <a:gd name="T4" fmla="*/ 900 w 902"/>
                  <a:gd name="T5" fmla="*/ 847 h 1660"/>
                  <a:gd name="T6" fmla="*/ 445 w 902"/>
                  <a:gd name="T7" fmla="*/ 645 h 1660"/>
                  <a:gd name="T8" fmla="*/ 453 w 902"/>
                  <a:gd name="T9" fmla="*/ 738 h 1660"/>
                  <a:gd name="T10" fmla="*/ 462 w 902"/>
                  <a:gd name="T11" fmla="*/ 679 h 1660"/>
                  <a:gd name="T12" fmla="*/ 487 w 902"/>
                  <a:gd name="T13" fmla="*/ 117 h 1660"/>
                  <a:gd name="T14" fmla="*/ 462 w 902"/>
                  <a:gd name="T15" fmla="*/ 151 h 1660"/>
                  <a:gd name="T16" fmla="*/ 327 w 902"/>
                  <a:gd name="T17" fmla="*/ 151 h 1660"/>
                  <a:gd name="T18" fmla="*/ 260 w 902"/>
                  <a:gd name="T19" fmla="*/ 50 h 1660"/>
                  <a:gd name="T20" fmla="*/ 185 w 902"/>
                  <a:gd name="T21" fmla="*/ 58 h 1660"/>
                  <a:gd name="T22" fmla="*/ 126 w 902"/>
                  <a:gd name="T23" fmla="*/ 92 h 1660"/>
                  <a:gd name="T24" fmla="*/ 59 w 902"/>
                  <a:gd name="T25" fmla="*/ 125 h 1660"/>
                  <a:gd name="T26" fmla="*/ 0 w 902"/>
                  <a:gd name="T27" fmla="*/ 151 h 1660"/>
                  <a:gd name="T28" fmla="*/ 34 w 902"/>
                  <a:gd name="T29" fmla="*/ 251 h 1660"/>
                  <a:gd name="T30" fmla="*/ 84 w 902"/>
                  <a:gd name="T31" fmla="*/ 344 h 1660"/>
                  <a:gd name="T32" fmla="*/ 143 w 902"/>
                  <a:gd name="T33" fmla="*/ 427 h 1660"/>
                  <a:gd name="T34" fmla="*/ 168 w 902"/>
                  <a:gd name="T35" fmla="*/ 469 h 1660"/>
                  <a:gd name="T36" fmla="*/ 202 w 902"/>
                  <a:gd name="T37" fmla="*/ 478 h 1660"/>
                  <a:gd name="T38" fmla="*/ 176 w 902"/>
                  <a:gd name="T39" fmla="*/ 402 h 1660"/>
                  <a:gd name="T40" fmla="*/ 218 w 902"/>
                  <a:gd name="T41" fmla="*/ 327 h 1660"/>
                  <a:gd name="T42" fmla="*/ 227 w 902"/>
                  <a:gd name="T43" fmla="*/ 402 h 1660"/>
                  <a:gd name="T44" fmla="*/ 269 w 902"/>
                  <a:gd name="T45" fmla="*/ 461 h 1660"/>
                  <a:gd name="T46" fmla="*/ 285 w 902"/>
                  <a:gd name="T47" fmla="*/ 536 h 1660"/>
                  <a:gd name="T48" fmla="*/ 269 w 902"/>
                  <a:gd name="T49" fmla="*/ 578 h 1660"/>
                  <a:gd name="T50" fmla="*/ 252 w 902"/>
                  <a:gd name="T51" fmla="*/ 687 h 1660"/>
                  <a:gd name="T52" fmla="*/ 235 w 902"/>
                  <a:gd name="T53" fmla="*/ 813 h 1660"/>
                  <a:gd name="T54" fmla="*/ 244 w 902"/>
                  <a:gd name="T55" fmla="*/ 872 h 1660"/>
                  <a:gd name="T56" fmla="*/ 210 w 902"/>
                  <a:gd name="T57" fmla="*/ 989 h 1660"/>
                  <a:gd name="T58" fmla="*/ 193 w 902"/>
                  <a:gd name="T59" fmla="*/ 1039 h 1660"/>
                  <a:gd name="T60" fmla="*/ 244 w 902"/>
                  <a:gd name="T61" fmla="*/ 1258 h 1660"/>
                  <a:gd name="T62" fmla="*/ 596 w 902"/>
                  <a:gd name="T63" fmla="*/ 1660 h 1660"/>
                  <a:gd name="T64" fmla="*/ 621 w 902"/>
                  <a:gd name="T65" fmla="*/ 1543 h 1660"/>
                  <a:gd name="T66" fmla="*/ 587 w 902"/>
                  <a:gd name="T67" fmla="*/ 1434 h 1660"/>
                  <a:gd name="T68" fmla="*/ 587 w 902"/>
                  <a:gd name="T69" fmla="*/ 1408 h 1660"/>
                  <a:gd name="T70" fmla="*/ 638 w 902"/>
                  <a:gd name="T71" fmla="*/ 1333 h 1660"/>
                  <a:gd name="T72" fmla="*/ 612 w 902"/>
                  <a:gd name="T73" fmla="*/ 1165 h 1660"/>
                  <a:gd name="T74" fmla="*/ 587 w 902"/>
                  <a:gd name="T75" fmla="*/ 1081 h 1660"/>
                  <a:gd name="T76" fmla="*/ 571 w 902"/>
                  <a:gd name="T77" fmla="*/ 930 h 1660"/>
                  <a:gd name="T78" fmla="*/ 562 w 902"/>
                  <a:gd name="T79" fmla="*/ 905 h 1660"/>
                  <a:gd name="T80" fmla="*/ 503 w 902"/>
                  <a:gd name="T81" fmla="*/ 863 h 1660"/>
                  <a:gd name="T82" fmla="*/ 453 w 902"/>
                  <a:gd name="T83" fmla="*/ 813 h 1660"/>
                  <a:gd name="T84" fmla="*/ 394 w 902"/>
                  <a:gd name="T85" fmla="*/ 754 h 1660"/>
                  <a:gd name="T86" fmla="*/ 394 w 902"/>
                  <a:gd name="T87" fmla="*/ 696 h 1660"/>
                  <a:gd name="T88" fmla="*/ 386 w 902"/>
                  <a:gd name="T89" fmla="*/ 671 h 1660"/>
                  <a:gd name="T90" fmla="*/ 378 w 902"/>
                  <a:gd name="T91" fmla="*/ 578 h 1660"/>
                  <a:gd name="T92" fmla="*/ 428 w 902"/>
                  <a:gd name="T93" fmla="*/ 545 h 1660"/>
                  <a:gd name="T94" fmla="*/ 445 w 902"/>
                  <a:gd name="T95" fmla="*/ 469 h 1660"/>
                  <a:gd name="T96" fmla="*/ 512 w 902"/>
                  <a:gd name="T97" fmla="*/ 369 h 1660"/>
                  <a:gd name="T98" fmla="*/ 638 w 902"/>
                  <a:gd name="T99" fmla="*/ 327 h 1660"/>
                  <a:gd name="T100" fmla="*/ 638 w 902"/>
                  <a:gd name="T101" fmla="*/ 226 h 1660"/>
                  <a:gd name="T102" fmla="*/ 638 w 902"/>
                  <a:gd name="T103" fmla="*/ 184 h 1660"/>
                  <a:gd name="T104" fmla="*/ 646 w 902"/>
                  <a:gd name="T105" fmla="*/ 142 h 1660"/>
                  <a:gd name="T106" fmla="*/ 646 w 902"/>
                  <a:gd name="T107" fmla="*/ 92 h 1660"/>
                  <a:gd name="T108" fmla="*/ 654 w 902"/>
                  <a:gd name="T109" fmla="*/ 58 h 1660"/>
                  <a:gd name="T110" fmla="*/ 638 w 902"/>
                  <a:gd name="T111" fmla="*/ 16 h 1660"/>
                  <a:gd name="T112" fmla="*/ 495 w 902"/>
                  <a:gd name="T113" fmla="*/ 109 h 1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02" h="1660">
                    <a:moveTo>
                      <a:pt x="739" y="903"/>
                    </a:moveTo>
                    <a:lnTo>
                      <a:pt x="761" y="896"/>
                    </a:lnTo>
                    <a:lnTo>
                      <a:pt x="781" y="908"/>
                    </a:lnTo>
                    <a:lnTo>
                      <a:pt x="824" y="903"/>
                    </a:lnTo>
                    <a:lnTo>
                      <a:pt x="809" y="888"/>
                    </a:lnTo>
                    <a:lnTo>
                      <a:pt x="791" y="894"/>
                    </a:lnTo>
                    <a:lnTo>
                      <a:pt x="762" y="885"/>
                    </a:lnTo>
                    <a:lnTo>
                      <a:pt x="766" y="872"/>
                    </a:lnTo>
                    <a:lnTo>
                      <a:pt x="742" y="888"/>
                    </a:lnTo>
                    <a:lnTo>
                      <a:pt x="739" y="903"/>
                    </a:lnTo>
                    <a:close/>
                    <a:moveTo>
                      <a:pt x="850" y="858"/>
                    </a:moveTo>
                    <a:lnTo>
                      <a:pt x="872" y="859"/>
                    </a:lnTo>
                    <a:lnTo>
                      <a:pt x="880" y="854"/>
                    </a:lnTo>
                    <a:lnTo>
                      <a:pt x="902" y="852"/>
                    </a:lnTo>
                    <a:lnTo>
                      <a:pt x="900" y="847"/>
                    </a:lnTo>
                    <a:lnTo>
                      <a:pt x="848" y="852"/>
                    </a:lnTo>
                    <a:lnTo>
                      <a:pt x="850" y="858"/>
                    </a:lnTo>
                    <a:close/>
                    <a:moveTo>
                      <a:pt x="462" y="637"/>
                    </a:moveTo>
                    <a:lnTo>
                      <a:pt x="445" y="637"/>
                    </a:lnTo>
                    <a:lnTo>
                      <a:pt x="445" y="645"/>
                    </a:lnTo>
                    <a:lnTo>
                      <a:pt x="445" y="662"/>
                    </a:lnTo>
                    <a:lnTo>
                      <a:pt x="445" y="696"/>
                    </a:lnTo>
                    <a:lnTo>
                      <a:pt x="445" y="729"/>
                    </a:lnTo>
                    <a:lnTo>
                      <a:pt x="445" y="738"/>
                    </a:lnTo>
                    <a:lnTo>
                      <a:pt x="453" y="738"/>
                    </a:lnTo>
                    <a:lnTo>
                      <a:pt x="453" y="729"/>
                    </a:lnTo>
                    <a:lnTo>
                      <a:pt x="453" y="712"/>
                    </a:lnTo>
                    <a:lnTo>
                      <a:pt x="462" y="696"/>
                    </a:lnTo>
                    <a:lnTo>
                      <a:pt x="462" y="687"/>
                    </a:lnTo>
                    <a:lnTo>
                      <a:pt x="462" y="679"/>
                    </a:lnTo>
                    <a:lnTo>
                      <a:pt x="470" y="671"/>
                    </a:lnTo>
                    <a:lnTo>
                      <a:pt x="478" y="654"/>
                    </a:lnTo>
                    <a:lnTo>
                      <a:pt x="462" y="637"/>
                    </a:lnTo>
                    <a:close/>
                    <a:moveTo>
                      <a:pt x="495" y="109"/>
                    </a:moveTo>
                    <a:lnTo>
                      <a:pt x="487" y="117"/>
                    </a:lnTo>
                    <a:lnTo>
                      <a:pt x="487" y="125"/>
                    </a:lnTo>
                    <a:lnTo>
                      <a:pt x="487" y="142"/>
                    </a:lnTo>
                    <a:lnTo>
                      <a:pt x="478" y="142"/>
                    </a:lnTo>
                    <a:lnTo>
                      <a:pt x="470" y="142"/>
                    </a:lnTo>
                    <a:lnTo>
                      <a:pt x="462" y="151"/>
                    </a:lnTo>
                    <a:lnTo>
                      <a:pt x="453" y="159"/>
                    </a:lnTo>
                    <a:lnTo>
                      <a:pt x="428" y="151"/>
                    </a:lnTo>
                    <a:lnTo>
                      <a:pt x="394" y="142"/>
                    </a:lnTo>
                    <a:lnTo>
                      <a:pt x="361" y="142"/>
                    </a:lnTo>
                    <a:lnTo>
                      <a:pt x="327" y="151"/>
                    </a:lnTo>
                    <a:lnTo>
                      <a:pt x="319" y="100"/>
                    </a:lnTo>
                    <a:lnTo>
                      <a:pt x="311" y="58"/>
                    </a:lnTo>
                    <a:lnTo>
                      <a:pt x="285" y="58"/>
                    </a:lnTo>
                    <a:lnTo>
                      <a:pt x="269" y="58"/>
                    </a:lnTo>
                    <a:lnTo>
                      <a:pt x="260" y="50"/>
                    </a:lnTo>
                    <a:lnTo>
                      <a:pt x="244" y="50"/>
                    </a:lnTo>
                    <a:lnTo>
                      <a:pt x="218" y="58"/>
                    </a:lnTo>
                    <a:lnTo>
                      <a:pt x="193" y="67"/>
                    </a:lnTo>
                    <a:lnTo>
                      <a:pt x="193" y="58"/>
                    </a:lnTo>
                    <a:lnTo>
                      <a:pt x="185" y="58"/>
                    </a:lnTo>
                    <a:lnTo>
                      <a:pt x="168" y="58"/>
                    </a:lnTo>
                    <a:lnTo>
                      <a:pt x="151" y="67"/>
                    </a:lnTo>
                    <a:lnTo>
                      <a:pt x="151" y="67"/>
                    </a:lnTo>
                    <a:lnTo>
                      <a:pt x="143" y="75"/>
                    </a:lnTo>
                    <a:lnTo>
                      <a:pt x="126" y="92"/>
                    </a:lnTo>
                    <a:lnTo>
                      <a:pt x="109" y="100"/>
                    </a:lnTo>
                    <a:lnTo>
                      <a:pt x="101" y="100"/>
                    </a:lnTo>
                    <a:lnTo>
                      <a:pt x="67" y="109"/>
                    </a:lnTo>
                    <a:lnTo>
                      <a:pt x="67" y="117"/>
                    </a:lnTo>
                    <a:lnTo>
                      <a:pt x="59" y="125"/>
                    </a:lnTo>
                    <a:lnTo>
                      <a:pt x="51" y="125"/>
                    </a:lnTo>
                    <a:lnTo>
                      <a:pt x="42" y="125"/>
                    </a:lnTo>
                    <a:lnTo>
                      <a:pt x="25" y="134"/>
                    </a:lnTo>
                    <a:lnTo>
                      <a:pt x="17" y="142"/>
                    </a:lnTo>
                    <a:lnTo>
                      <a:pt x="0" y="151"/>
                    </a:lnTo>
                    <a:lnTo>
                      <a:pt x="9" y="176"/>
                    </a:lnTo>
                    <a:lnTo>
                      <a:pt x="17" y="184"/>
                    </a:lnTo>
                    <a:lnTo>
                      <a:pt x="34" y="218"/>
                    </a:lnTo>
                    <a:lnTo>
                      <a:pt x="34" y="234"/>
                    </a:lnTo>
                    <a:lnTo>
                      <a:pt x="34" y="251"/>
                    </a:lnTo>
                    <a:lnTo>
                      <a:pt x="51" y="276"/>
                    </a:lnTo>
                    <a:lnTo>
                      <a:pt x="76" y="302"/>
                    </a:lnTo>
                    <a:lnTo>
                      <a:pt x="76" y="318"/>
                    </a:lnTo>
                    <a:lnTo>
                      <a:pt x="84" y="335"/>
                    </a:lnTo>
                    <a:lnTo>
                      <a:pt x="84" y="344"/>
                    </a:lnTo>
                    <a:lnTo>
                      <a:pt x="93" y="360"/>
                    </a:lnTo>
                    <a:lnTo>
                      <a:pt x="109" y="377"/>
                    </a:lnTo>
                    <a:lnTo>
                      <a:pt x="143" y="394"/>
                    </a:lnTo>
                    <a:lnTo>
                      <a:pt x="151" y="419"/>
                    </a:lnTo>
                    <a:lnTo>
                      <a:pt x="143" y="427"/>
                    </a:lnTo>
                    <a:lnTo>
                      <a:pt x="151" y="436"/>
                    </a:lnTo>
                    <a:lnTo>
                      <a:pt x="160" y="436"/>
                    </a:lnTo>
                    <a:lnTo>
                      <a:pt x="160" y="453"/>
                    </a:lnTo>
                    <a:lnTo>
                      <a:pt x="160" y="461"/>
                    </a:lnTo>
                    <a:lnTo>
                      <a:pt x="168" y="469"/>
                    </a:lnTo>
                    <a:lnTo>
                      <a:pt x="176" y="486"/>
                    </a:lnTo>
                    <a:lnTo>
                      <a:pt x="185" y="486"/>
                    </a:lnTo>
                    <a:lnTo>
                      <a:pt x="193" y="478"/>
                    </a:lnTo>
                    <a:lnTo>
                      <a:pt x="193" y="469"/>
                    </a:lnTo>
                    <a:lnTo>
                      <a:pt x="202" y="478"/>
                    </a:lnTo>
                    <a:lnTo>
                      <a:pt x="218" y="478"/>
                    </a:lnTo>
                    <a:lnTo>
                      <a:pt x="218" y="453"/>
                    </a:lnTo>
                    <a:lnTo>
                      <a:pt x="193" y="453"/>
                    </a:lnTo>
                    <a:lnTo>
                      <a:pt x="176" y="419"/>
                    </a:lnTo>
                    <a:lnTo>
                      <a:pt x="176" y="402"/>
                    </a:lnTo>
                    <a:lnTo>
                      <a:pt x="168" y="394"/>
                    </a:lnTo>
                    <a:lnTo>
                      <a:pt x="160" y="369"/>
                    </a:lnTo>
                    <a:lnTo>
                      <a:pt x="185" y="352"/>
                    </a:lnTo>
                    <a:lnTo>
                      <a:pt x="193" y="327"/>
                    </a:lnTo>
                    <a:lnTo>
                      <a:pt x="218" y="327"/>
                    </a:lnTo>
                    <a:lnTo>
                      <a:pt x="227" y="327"/>
                    </a:lnTo>
                    <a:lnTo>
                      <a:pt x="235" y="327"/>
                    </a:lnTo>
                    <a:lnTo>
                      <a:pt x="218" y="344"/>
                    </a:lnTo>
                    <a:lnTo>
                      <a:pt x="210" y="377"/>
                    </a:lnTo>
                    <a:lnTo>
                      <a:pt x="227" y="402"/>
                    </a:lnTo>
                    <a:lnTo>
                      <a:pt x="244" y="427"/>
                    </a:lnTo>
                    <a:lnTo>
                      <a:pt x="244" y="444"/>
                    </a:lnTo>
                    <a:lnTo>
                      <a:pt x="252" y="461"/>
                    </a:lnTo>
                    <a:lnTo>
                      <a:pt x="260" y="461"/>
                    </a:lnTo>
                    <a:lnTo>
                      <a:pt x="269" y="461"/>
                    </a:lnTo>
                    <a:lnTo>
                      <a:pt x="277" y="486"/>
                    </a:lnTo>
                    <a:lnTo>
                      <a:pt x="277" y="503"/>
                    </a:lnTo>
                    <a:lnTo>
                      <a:pt x="285" y="511"/>
                    </a:lnTo>
                    <a:lnTo>
                      <a:pt x="294" y="520"/>
                    </a:lnTo>
                    <a:lnTo>
                      <a:pt x="285" y="536"/>
                    </a:lnTo>
                    <a:lnTo>
                      <a:pt x="269" y="553"/>
                    </a:lnTo>
                    <a:lnTo>
                      <a:pt x="269" y="553"/>
                    </a:lnTo>
                    <a:lnTo>
                      <a:pt x="269" y="553"/>
                    </a:lnTo>
                    <a:lnTo>
                      <a:pt x="269" y="570"/>
                    </a:lnTo>
                    <a:lnTo>
                      <a:pt x="269" y="578"/>
                    </a:lnTo>
                    <a:lnTo>
                      <a:pt x="260" y="587"/>
                    </a:lnTo>
                    <a:lnTo>
                      <a:pt x="252" y="603"/>
                    </a:lnTo>
                    <a:lnTo>
                      <a:pt x="252" y="629"/>
                    </a:lnTo>
                    <a:lnTo>
                      <a:pt x="260" y="637"/>
                    </a:lnTo>
                    <a:lnTo>
                      <a:pt x="252" y="687"/>
                    </a:lnTo>
                    <a:lnTo>
                      <a:pt x="252" y="729"/>
                    </a:lnTo>
                    <a:lnTo>
                      <a:pt x="244" y="738"/>
                    </a:lnTo>
                    <a:lnTo>
                      <a:pt x="244" y="746"/>
                    </a:lnTo>
                    <a:lnTo>
                      <a:pt x="235" y="780"/>
                    </a:lnTo>
                    <a:lnTo>
                      <a:pt x="235" y="813"/>
                    </a:lnTo>
                    <a:lnTo>
                      <a:pt x="244" y="821"/>
                    </a:lnTo>
                    <a:lnTo>
                      <a:pt x="252" y="830"/>
                    </a:lnTo>
                    <a:lnTo>
                      <a:pt x="252" y="838"/>
                    </a:lnTo>
                    <a:lnTo>
                      <a:pt x="244" y="847"/>
                    </a:lnTo>
                    <a:lnTo>
                      <a:pt x="244" y="872"/>
                    </a:lnTo>
                    <a:lnTo>
                      <a:pt x="244" y="897"/>
                    </a:lnTo>
                    <a:lnTo>
                      <a:pt x="235" y="930"/>
                    </a:lnTo>
                    <a:lnTo>
                      <a:pt x="227" y="964"/>
                    </a:lnTo>
                    <a:lnTo>
                      <a:pt x="218" y="981"/>
                    </a:lnTo>
                    <a:lnTo>
                      <a:pt x="210" y="989"/>
                    </a:lnTo>
                    <a:lnTo>
                      <a:pt x="210" y="998"/>
                    </a:lnTo>
                    <a:lnTo>
                      <a:pt x="210" y="1014"/>
                    </a:lnTo>
                    <a:lnTo>
                      <a:pt x="193" y="1023"/>
                    </a:lnTo>
                    <a:lnTo>
                      <a:pt x="176" y="1031"/>
                    </a:lnTo>
                    <a:lnTo>
                      <a:pt x="193" y="1039"/>
                    </a:lnTo>
                    <a:lnTo>
                      <a:pt x="210" y="1065"/>
                    </a:lnTo>
                    <a:lnTo>
                      <a:pt x="210" y="1115"/>
                    </a:lnTo>
                    <a:lnTo>
                      <a:pt x="202" y="1157"/>
                    </a:lnTo>
                    <a:lnTo>
                      <a:pt x="218" y="1207"/>
                    </a:lnTo>
                    <a:lnTo>
                      <a:pt x="244" y="1258"/>
                    </a:lnTo>
                    <a:lnTo>
                      <a:pt x="361" y="1417"/>
                    </a:lnTo>
                    <a:lnTo>
                      <a:pt x="512" y="1568"/>
                    </a:lnTo>
                    <a:lnTo>
                      <a:pt x="537" y="1610"/>
                    </a:lnTo>
                    <a:lnTo>
                      <a:pt x="571" y="1643"/>
                    </a:lnTo>
                    <a:lnTo>
                      <a:pt x="596" y="1660"/>
                    </a:lnTo>
                    <a:lnTo>
                      <a:pt x="596" y="1660"/>
                    </a:lnTo>
                    <a:lnTo>
                      <a:pt x="604" y="1618"/>
                    </a:lnTo>
                    <a:lnTo>
                      <a:pt x="604" y="1576"/>
                    </a:lnTo>
                    <a:lnTo>
                      <a:pt x="612" y="1568"/>
                    </a:lnTo>
                    <a:lnTo>
                      <a:pt x="621" y="1543"/>
                    </a:lnTo>
                    <a:lnTo>
                      <a:pt x="612" y="1467"/>
                    </a:lnTo>
                    <a:lnTo>
                      <a:pt x="596" y="1450"/>
                    </a:lnTo>
                    <a:lnTo>
                      <a:pt x="587" y="1450"/>
                    </a:lnTo>
                    <a:lnTo>
                      <a:pt x="587" y="1442"/>
                    </a:lnTo>
                    <a:lnTo>
                      <a:pt x="587" y="1434"/>
                    </a:lnTo>
                    <a:lnTo>
                      <a:pt x="579" y="1417"/>
                    </a:lnTo>
                    <a:lnTo>
                      <a:pt x="571" y="1417"/>
                    </a:lnTo>
                    <a:lnTo>
                      <a:pt x="562" y="1408"/>
                    </a:lnTo>
                    <a:lnTo>
                      <a:pt x="571" y="1400"/>
                    </a:lnTo>
                    <a:lnTo>
                      <a:pt x="587" y="1408"/>
                    </a:lnTo>
                    <a:lnTo>
                      <a:pt x="587" y="1408"/>
                    </a:lnTo>
                    <a:lnTo>
                      <a:pt x="612" y="1350"/>
                    </a:lnTo>
                    <a:lnTo>
                      <a:pt x="629" y="1341"/>
                    </a:lnTo>
                    <a:lnTo>
                      <a:pt x="638" y="1341"/>
                    </a:lnTo>
                    <a:lnTo>
                      <a:pt x="638" y="1333"/>
                    </a:lnTo>
                    <a:lnTo>
                      <a:pt x="596" y="1299"/>
                    </a:lnTo>
                    <a:lnTo>
                      <a:pt x="579" y="1249"/>
                    </a:lnTo>
                    <a:lnTo>
                      <a:pt x="579" y="1207"/>
                    </a:lnTo>
                    <a:lnTo>
                      <a:pt x="604" y="1165"/>
                    </a:lnTo>
                    <a:lnTo>
                      <a:pt x="612" y="1165"/>
                    </a:lnTo>
                    <a:lnTo>
                      <a:pt x="621" y="1174"/>
                    </a:lnTo>
                    <a:lnTo>
                      <a:pt x="638" y="1140"/>
                    </a:lnTo>
                    <a:lnTo>
                      <a:pt x="638" y="1115"/>
                    </a:lnTo>
                    <a:lnTo>
                      <a:pt x="612" y="1098"/>
                    </a:lnTo>
                    <a:lnTo>
                      <a:pt x="587" y="1081"/>
                    </a:lnTo>
                    <a:lnTo>
                      <a:pt x="562" y="1023"/>
                    </a:lnTo>
                    <a:lnTo>
                      <a:pt x="571" y="964"/>
                    </a:lnTo>
                    <a:lnTo>
                      <a:pt x="571" y="956"/>
                    </a:lnTo>
                    <a:lnTo>
                      <a:pt x="562" y="947"/>
                    </a:lnTo>
                    <a:lnTo>
                      <a:pt x="571" y="930"/>
                    </a:lnTo>
                    <a:lnTo>
                      <a:pt x="579" y="939"/>
                    </a:lnTo>
                    <a:lnTo>
                      <a:pt x="579" y="964"/>
                    </a:lnTo>
                    <a:lnTo>
                      <a:pt x="596" y="964"/>
                    </a:lnTo>
                    <a:lnTo>
                      <a:pt x="604" y="939"/>
                    </a:lnTo>
                    <a:lnTo>
                      <a:pt x="562" y="905"/>
                    </a:lnTo>
                    <a:lnTo>
                      <a:pt x="562" y="897"/>
                    </a:lnTo>
                    <a:lnTo>
                      <a:pt x="554" y="905"/>
                    </a:lnTo>
                    <a:lnTo>
                      <a:pt x="545" y="914"/>
                    </a:lnTo>
                    <a:lnTo>
                      <a:pt x="520" y="889"/>
                    </a:lnTo>
                    <a:lnTo>
                      <a:pt x="503" y="863"/>
                    </a:lnTo>
                    <a:lnTo>
                      <a:pt x="503" y="838"/>
                    </a:lnTo>
                    <a:lnTo>
                      <a:pt x="495" y="813"/>
                    </a:lnTo>
                    <a:lnTo>
                      <a:pt x="478" y="813"/>
                    </a:lnTo>
                    <a:lnTo>
                      <a:pt x="462" y="813"/>
                    </a:lnTo>
                    <a:lnTo>
                      <a:pt x="453" y="813"/>
                    </a:lnTo>
                    <a:lnTo>
                      <a:pt x="445" y="821"/>
                    </a:lnTo>
                    <a:lnTo>
                      <a:pt x="453" y="830"/>
                    </a:lnTo>
                    <a:lnTo>
                      <a:pt x="436" y="838"/>
                    </a:lnTo>
                    <a:lnTo>
                      <a:pt x="420" y="830"/>
                    </a:lnTo>
                    <a:lnTo>
                      <a:pt x="394" y="754"/>
                    </a:lnTo>
                    <a:lnTo>
                      <a:pt x="394" y="712"/>
                    </a:lnTo>
                    <a:lnTo>
                      <a:pt x="394" y="704"/>
                    </a:lnTo>
                    <a:lnTo>
                      <a:pt x="386" y="696"/>
                    </a:lnTo>
                    <a:lnTo>
                      <a:pt x="386" y="696"/>
                    </a:lnTo>
                    <a:lnTo>
                      <a:pt x="394" y="696"/>
                    </a:lnTo>
                    <a:lnTo>
                      <a:pt x="394" y="687"/>
                    </a:lnTo>
                    <a:lnTo>
                      <a:pt x="394" y="687"/>
                    </a:lnTo>
                    <a:lnTo>
                      <a:pt x="386" y="687"/>
                    </a:lnTo>
                    <a:lnTo>
                      <a:pt x="386" y="679"/>
                    </a:lnTo>
                    <a:lnTo>
                      <a:pt x="386" y="671"/>
                    </a:lnTo>
                    <a:lnTo>
                      <a:pt x="386" y="662"/>
                    </a:lnTo>
                    <a:lnTo>
                      <a:pt x="378" y="654"/>
                    </a:lnTo>
                    <a:lnTo>
                      <a:pt x="369" y="654"/>
                    </a:lnTo>
                    <a:lnTo>
                      <a:pt x="361" y="612"/>
                    </a:lnTo>
                    <a:lnTo>
                      <a:pt x="378" y="578"/>
                    </a:lnTo>
                    <a:lnTo>
                      <a:pt x="386" y="570"/>
                    </a:lnTo>
                    <a:lnTo>
                      <a:pt x="378" y="562"/>
                    </a:lnTo>
                    <a:lnTo>
                      <a:pt x="403" y="562"/>
                    </a:lnTo>
                    <a:lnTo>
                      <a:pt x="420" y="570"/>
                    </a:lnTo>
                    <a:lnTo>
                      <a:pt x="428" y="545"/>
                    </a:lnTo>
                    <a:lnTo>
                      <a:pt x="411" y="536"/>
                    </a:lnTo>
                    <a:lnTo>
                      <a:pt x="411" y="528"/>
                    </a:lnTo>
                    <a:lnTo>
                      <a:pt x="428" y="494"/>
                    </a:lnTo>
                    <a:lnTo>
                      <a:pt x="436" y="461"/>
                    </a:lnTo>
                    <a:lnTo>
                      <a:pt x="445" y="469"/>
                    </a:lnTo>
                    <a:lnTo>
                      <a:pt x="478" y="520"/>
                    </a:lnTo>
                    <a:lnTo>
                      <a:pt x="478" y="494"/>
                    </a:lnTo>
                    <a:lnTo>
                      <a:pt x="478" y="461"/>
                    </a:lnTo>
                    <a:lnTo>
                      <a:pt x="487" y="419"/>
                    </a:lnTo>
                    <a:lnTo>
                      <a:pt x="512" y="369"/>
                    </a:lnTo>
                    <a:lnTo>
                      <a:pt x="545" y="352"/>
                    </a:lnTo>
                    <a:lnTo>
                      <a:pt x="587" y="335"/>
                    </a:lnTo>
                    <a:lnTo>
                      <a:pt x="621" y="352"/>
                    </a:lnTo>
                    <a:lnTo>
                      <a:pt x="646" y="352"/>
                    </a:lnTo>
                    <a:lnTo>
                      <a:pt x="638" y="327"/>
                    </a:lnTo>
                    <a:lnTo>
                      <a:pt x="621" y="302"/>
                    </a:lnTo>
                    <a:lnTo>
                      <a:pt x="629" y="285"/>
                    </a:lnTo>
                    <a:lnTo>
                      <a:pt x="638" y="260"/>
                    </a:lnTo>
                    <a:lnTo>
                      <a:pt x="638" y="243"/>
                    </a:lnTo>
                    <a:lnTo>
                      <a:pt x="638" y="226"/>
                    </a:lnTo>
                    <a:lnTo>
                      <a:pt x="638" y="218"/>
                    </a:lnTo>
                    <a:lnTo>
                      <a:pt x="646" y="209"/>
                    </a:lnTo>
                    <a:lnTo>
                      <a:pt x="638" y="193"/>
                    </a:lnTo>
                    <a:lnTo>
                      <a:pt x="629" y="193"/>
                    </a:lnTo>
                    <a:lnTo>
                      <a:pt x="638" y="184"/>
                    </a:lnTo>
                    <a:lnTo>
                      <a:pt x="646" y="184"/>
                    </a:lnTo>
                    <a:lnTo>
                      <a:pt x="638" y="176"/>
                    </a:lnTo>
                    <a:lnTo>
                      <a:pt x="629" y="167"/>
                    </a:lnTo>
                    <a:lnTo>
                      <a:pt x="638" y="167"/>
                    </a:lnTo>
                    <a:lnTo>
                      <a:pt x="646" y="142"/>
                    </a:lnTo>
                    <a:lnTo>
                      <a:pt x="638" y="134"/>
                    </a:lnTo>
                    <a:lnTo>
                      <a:pt x="629" y="134"/>
                    </a:lnTo>
                    <a:lnTo>
                      <a:pt x="638" y="125"/>
                    </a:lnTo>
                    <a:lnTo>
                      <a:pt x="646" y="117"/>
                    </a:lnTo>
                    <a:lnTo>
                      <a:pt x="646" y="92"/>
                    </a:lnTo>
                    <a:lnTo>
                      <a:pt x="638" y="92"/>
                    </a:lnTo>
                    <a:lnTo>
                      <a:pt x="638" y="84"/>
                    </a:lnTo>
                    <a:lnTo>
                      <a:pt x="638" y="75"/>
                    </a:lnTo>
                    <a:lnTo>
                      <a:pt x="646" y="75"/>
                    </a:lnTo>
                    <a:lnTo>
                      <a:pt x="654" y="58"/>
                    </a:lnTo>
                    <a:lnTo>
                      <a:pt x="654" y="42"/>
                    </a:lnTo>
                    <a:lnTo>
                      <a:pt x="663" y="33"/>
                    </a:lnTo>
                    <a:lnTo>
                      <a:pt x="654" y="25"/>
                    </a:lnTo>
                    <a:lnTo>
                      <a:pt x="654" y="16"/>
                    </a:lnTo>
                    <a:lnTo>
                      <a:pt x="638" y="16"/>
                    </a:lnTo>
                    <a:lnTo>
                      <a:pt x="621" y="25"/>
                    </a:lnTo>
                    <a:lnTo>
                      <a:pt x="604" y="8"/>
                    </a:lnTo>
                    <a:lnTo>
                      <a:pt x="596" y="0"/>
                    </a:lnTo>
                    <a:lnTo>
                      <a:pt x="512" y="100"/>
                    </a:lnTo>
                    <a:lnTo>
                      <a:pt x="495" y="10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0" name="ДФО_Республика Саха (Якутия)">
                <a:extLst>
                  <a:ext uri="{FF2B5EF4-FFF2-40B4-BE49-F238E27FC236}">
                    <a16:creationId xmlns:a16="http://schemas.microsoft.com/office/drawing/2014/main" xmlns="" id="{0590D0CE-9BD8-41BB-BF02-C9B214F650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6249" y="1803337"/>
                <a:ext cx="2596044" cy="2823327"/>
              </a:xfrm>
              <a:custGeom>
                <a:avLst/>
                <a:gdLst>
                  <a:gd name="T0" fmla="*/ 269 w 2398"/>
                  <a:gd name="T1" fmla="*/ 520 h 2608"/>
                  <a:gd name="T2" fmla="*/ 1015 w 2398"/>
                  <a:gd name="T3" fmla="*/ 176 h 2608"/>
                  <a:gd name="T4" fmla="*/ 1392 w 2398"/>
                  <a:gd name="T5" fmla="*/ 327 h 2608"/>
                  <a:gd name="T6" fmla="*/ 1308 w 2398"/>
                  <a:gd name="T7" fmla="*/ 369 h 2608"/>
                  <a:gd name="T8" fmla="*/ 1166 w 2398"/>
                  <a:gd name="T9" fmla="*/ 17 h 2608"/>
                  <a:gd name="T10" fmla="*/ 1174 w 2398"/>
                  <a:gd name="T11" fmla="*/ 84 h 2608"/>
                  <a:gd name="T12" fmla="*/ 1048 w 2398"/>
                  <a:gd name="T13" fmla="*/ 101 h 2608"/>
                  <a:gd name="T14" fmla="*/ 1124 w 2398"/>
                  <a:gd name="T15" fmla="*/ 235 h 2608"/>
                  <a:gd name="T16" fmla="*/ 1250 w 2398"/>
                  <a:gd name="T17" fmla="*/ 168 h 2608"/>
                  <a:gd name="T18" fmla="*/ 1241 w 2398"/>
                  <a:gd name="T19" fmla="*/ 50 h 2608"/>
                  <a:gd name="T20" fmla="*/ 1459 w 2398"/>
                  <a:gd name="T21" fmla="*/ 8 h 2608"/>
                  <a:gd name="T22" fmla="*/ 1359 w 2398"/>
                  <a:gd name="T23" fmla="*/ 34 h 2608"/>
                  <a:gd name="T24" fmla="*/ 1862 w 2398"/>
                  <a:gd name="T25" fmla="*/ 453 h 2608"/>
                  <a:gd name="T26" fmla="*/ 1694 w 2398"/>
                  <a:gd name="T27" fmla="*/ 402 h 2608"/>
                  <a:gd name="T28" fmla="*/ 1526 w 2398"/>
                  <a:gd name="T29" fmla="*/ 478 h 2608"/>
                  <a:gd name="T30" fmla="*/ 1484 w 2398"/>
                  <a:gd name="T31" fmla="*/ 444 h 2608"/>
                  <a:gd name="T32" fmla="*/ 1350 w 2398"/>
                  <a:gd name="T33" fmla="*/ 461 h 2608"/>
                  <a:gd name="T34" fmla="*/ 1359 w 2398"/>
                  <a:gd name="T35" fmla="*/ 604 h 2608"/>
                  <a:gd name="T36" fmla="*/ 1292 w 2398"/>
                  <a:gd name="T37" fmla="*/ 629 h 2608"/>
                  <a:gd name="T38" fmla="*/ 1090 w 2398"/>
                  <a:gd name="T39" fmla="*/ 662 h 2608"/>
                  <a:gd name="T40" fmla="*/ 1006 w 2398"/>
                  <a:gd name="T41" fmla="*/ 813 h 2608"/>
                  <a:gd name="T42" fmla="*/ 923 w 2398"/>
                  <a:gd name="T43" fmla="*/ 704 h 2608"/>
                  <a:gd name="T44" fmla="*/ 881 w 2398"/>
                  <a:gd name="T45" fmla="*/ 679 h 2608"/>
                  <a:gd name="T46" fmla="*/ 881 w 2398"/>
                  <a:gd name="T47" fmla="*/ 562 h 2608"/>
                  <a:gd name="T48" fmla="*/ 679 w 2398"/>
                  <a:gd name="T49" fmla="*/ 528 h 2608"/>
                  <a:gd name="T50" fmla="*/ 587 w 2398"/>
                  <a:gd name="T51" fmla="*/ 654 h 2608"/>
                  <a:gd name="T52" fmla="*/ 445 w 2398"/>
                  <a:gd name="T53" fmla="*/ 587 h 2608"/>
                  <a:gd name="T54" fmla="*/ 294 w 2398"/>
                  <a:gd name="T55" fmla="*/ 629 h 2608"/>
                  <a:gd name="T56" fmla="*/ 193 w 2398"/>
                  <a:gd name="T57" fmla="*/ 587 h 2608"/>
                  <a:gd name="T58" fmla="*/ 202 w 2398"/>
                  <a:gd name="T59" fmla="*/ 746 h 2608"/>
                  <a:gd name="T60" fmla="*/ 243 w 2398"/>
                  <a:gd name="T61" fmla="*/ 964 h 2608"/>
                  <a:gd name="T62" fmla="*/ 76 w 2398"/>
                  <a:gd name="T63" fmla="*/ 1124 h 2608"/>
                  <a:gd name="T64" fmla="*/ 42 w 2398"/>
                  <a:gd name="T65" fmla="*/ 1417 h 2608"/>
                  <a:gd name="T66" fmla="*/ 51 w 2398"/>
                  <a:gd name="T67" fmla="*/ 1618 h 2608"/>
                  <a:gd name="T68" fmla="*/ 67 w 2398"/>
                  <a:gd name="T69" fmla="*/ 1786 h 2608"/>
                  <a:gd name="T70" fmla="*/ 218 w 2398"/>
                  <a:gd name="T71" fmla="*/ 2004 h 2608"/>
                  <a:gd name="T72" fmla="*/ 218 w 2398"/>
                  <a:gd name="T73" fmla="*/ 2272 h 2608"/>
                  <a:gd name="T74" fmla="*/ 319 w 2398"/>
                  <a:gd name="T75" fmla="*/ 2331 h 2608"/>
                  <a:gd name="T76" fmla="*/ 403 w 2398"/>
                  <a:gd name="T77" fmla="*/ 2365 h 2608"/>
                  <a:gd name="T78" fmla="*/ 629 w 2398"/>
                  <a:gd name="T79" fmla="*/ 2205 h 2608"/>
                  <a:gd name="T80" fmla="*/ 772 w 2398"/>
                  <a:gd name="T81" fmla="*/ 2323 h 2608"/>
                  <a:gd name="T82" fmla="*/ 822 w 2398"/>
                  <a:gd name="T83" fmla="*/ 2474 h 2608"/>
                  <a:gd name="T84" fmla="*/ 1032 w 2398"/>
                  <a:gd name="T85" fmla="*/ 2549 h 2608"/>
                  <a:gd name="T86" fmla="*/ 1317 w 2398"/>
                  <a:gd name="T87" fmla="*/ 2591 h 2608"/>
                  <a:gd name="T88" fmla="*/ 1451 w 2398"/>
                  <a:gd name="T89" fmla="*/ 2574 h 2608"/>
                  <a:gd name="T90" fmla="*/ 1568 w 2398"/>
                  <a:gd name="T91" fmla="*/ 2415 h 2608"/>
                  <a:gd name="T92" fmla="*/ 1552 w 2398"/>
                  <a:gd name="T93" fmla="*/ 2306 h 2608"/>
                  <a:gd name="T94" fmla="*/ 1585 w 2398"/>
                  <a:gd name="T95" fmla="*/ 2105 h 2608"/>
                  <a:gd name="T96" fmla="*/ 1728 w 2398"/>
                  <a:gd name="T97" fmla="*/ 2038 h 2608"/>
                  <a:gd name="T98" fmla="*/ 1795 w 2398"/>
                  <a:gd name="T99" fmla="*/ 1887 h 2608"/>
                  <a:gd name="T100" fmla="*/ 1820 w 2398"/>
                  <a:gd name="T101" fmla="*/ 1719 h 2608"/>
                  <a:gd name="T102" fmla="*/ 1996 w 2398"/>
                  <a:gd name="T103" fmla="*/ 1602 h 2608"/>
                  <a:gd name="T104" fmla="*/ 2046 w 2398"/>
                  <a:gd name="T105" fmla="*/ 1493 h 2608"/>
                  <a:gd name="T106" fmla="*/ 2063 w 2398"/>
                  <a:gd name="T107" fmla="*/ 1283 h 2608"/>
                  <a:gd name="T108" fmla="*/ 2197 w 2398"/>
                  <a:gd name="T109" fmla="*/ 1207 h 2608"/>
                  <a:gd name="T110" fmla="*/ 2256 w 2398"/>
                  <a:gd name="T111" fmla="*/ 1098 h 2608"/>
                  <a:gd name="T112" fmla="*/ 2239 w 2398"/>
                  <a:gd name="T113" fmla="*/ 889 h 2608"/>
                  <a:gd name="T114" fmla="*/ 2365 w 2398"/>
                  <a:gd name="T115" fmla="*/ 847 h 2608"/>
                  <a:gd name="T116" fmla="*/ 2273 w 2398"/>
                  <a:gd name="T117" fmla="*/ 654 h 2608"/>
                  <a:gd name="T118" fmla="*/ 2365 w 2398"/>
                  <a:gd name="T119" fmla="*/ 411 h 2608"/>
                  <a:gd name="T120" fmla="*/ 2289 w 2398"/>
                  <a:gd name="T121" fmla="*/ 361 h 2608"/>
                  <a:gd name="T122" fmla="*/ 2189 w 2398"/>
                  <a:gd name="T123" fmla="*/ 38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98" h="2608">
                    <a:moveTo>
                      <a:pt x="235" y="486"/>
                    </a:moveTo>
                    <a:lnTo>
                      <a:pt x="227" y="486"/>
                    </a:lnTo>
                    <a:lnTo>
                      <a:pt x="218" y="486"/>
                    </a:lnTo>
                    <a:lnTo>
                      <a:pt x="218" y="495"/>
                    </a:lnTo>
                    <a:lnTo>
                      <a:pt x="218" y="511"/>
                    </a:lnTo>
                    <a:lnTo>
                      <a:pt x="210" y="511"/>
                    </a:lnTo>
                    <a:lnTo>
                      <a:pt x="210" y="511"/>
                    </a:lnTo>
                    <a:lnTo>
                      <a:pt x="218" y="528"/>
                    </a:lnTo>
                    <a:lnTo>
                      <a:pt x="243" y="545"/>
                    </a:lnTo>
                    <a:lnTo>
                      <a:pt x="260" y="537"/>
                    </a:lnTo>
                    <a:lnTo>
                      <a:pt x="269" y="520"/>
                    </a:lnTo>
                    <a:lnTo>
                      <a:pt x="235" y="486"/>
                    </a:lnTo>
                    <a:close/>
                    <a:moveTo>
                      <a:pt x="1107" y="377"/>
                    </a:moveTo>
                    <a:lnTo>
                      <a:pt x="1090" y="352"/>
                    </a:lnTo>
                    <a:lnTo>
                      <a:pt x="1065" y="344"/>
                    </a:lnTo>
                    <a:lnTo>
                      <a:pt x="1082" y="361"/>
                    </a:lnTo>
                    <a:lnTo>
                      <a:pt x="1107" y="377"/>
                    </a:lnTo>
                    <a:close/>
                    <a:moveTo>
                      <a:pt x="1023" y="184"/>
                    </a:moveTo>
                    <a:lnTo>
                      <a:pt x="1023" y="151"/>
                    </a:lnTo>
                    <a:lnTo>
                      <a:pt x="1015" y="143"/>
                    </a:lnTo>
                    <a:lnTo>
                      <a:pt x="998" y="151"/>
                    </a:lnTo>
                    <a:lnTo>
                      <a:pt x="1015" y="176"/>
                    </a:lnTo>
                    <a:lnTo>
                      <a:pt x="1015" y="193"/>
                    </a:lnTo>
                    <a:lnTo>
                      <a:pt x="1023" y="184"/>
                    </a:lnTo>
                    <a:close/>
                    <a:moveTo>
                      <a:pt x="1233" y="268"/>
                    </a:moveTo>
                    <a:lnTo>
                      <a:pt x="1241" y="302"/>
                    </a:lnTo>
                    <a:lnTo>
                      <a:pt x="1250" y="310"/>
                    </a:lnTo>
                    <a:lnTo>
                      <a:pt x="1266" y="310"/>
                    </a:lnTo>
                    <a:lnTo>
                      <a:pt x="1266" y="277"/>
                    </a:lnTo>
                    <a:lnTo>
                      <a:pt x="1233" y="268"/>
                    </a:lnTo>
                    <a:close/>
                    <a:moveTo>
                      <a:pt x="1375" y="369"/>
                    </a:moveTo>
                    <a:lnTo>
                      <a:pt x="1392" y="335"/>
                    </a:lnTo>
                    <a:lnTo>
                      <a:pt x="1392" y="327"/>
                    </a:lnTo>
                    <a:lnTo>
                      <a:pt x="1384" y="319"/>
                    </a:lnTo>
                    <a:lnTo>
                      <a:pt x="1342" y="293"/>
                    </a:lnTo>
                    <a:lnTo>
                      <a:pt x="1300" y="293"/>
                    </a:lnTo>
                    <a:lnTo>
                      <a:pt x="1283" y="319"/>
                    </a:lnTo>
                    <a:lnTo>
                      <a:pt x="1283" y="352"/>
                    </a:lnTo>
                    <a:lnTo>
                      <a:pt x="1275" y="369"/>
                    </a:lnTo>
                    <a:lnTo>
                      <a:pt x="1266" y="377"/>
                    </a:lnTo>
                    <a:lnTo>
                      <a:pt x="1258" y="386"/>
                    </a:lnTo>
                    <a:lnTo>
                      <a:pt x="1275" y="386"/>
                    </a:lnTo>
                    <a:lnTo>
                      <a:pt x="1292" y="377"/>
                    </a:lnTo>
                    <a:lnTo>
                      <a:pt x="1308" y="369"/>
                    </a:lnTo>
                    <a:lnTo>
                      <a:pt x="1334" y="369"/>
                    </a:lnTo>
                    <a:lnTo>
                      <a:pt x="1375" y="361"/>
                    </a:lnTo>
                    <a:lnTo>
                      <a:pt x="1375" y="369"/>
                    </a:lnTo>
                    <a:close/>
                    <a:moveTo>
                      <a:pt x="1317" y="50"/>
                    </a:moveTo>
                    <a:lnTo>
                      <a:pt x="1325" y="42"/>
                    </a:lnTo>
                    <a:lnTo>
                      <a:pt x="1283" y="34"/>
                    </a:lnTo>
                    <a:lnTo>
                      <a:pt x="1250" y="25"/>
                    </a:lnTo>
                    <a:lnTo>
                      <a:pt x="1241" y="34"/>
                    </a:lnTo>
                    <a:lnTo>
                      <a:pt x="1225" y="42"/>
                    </a:lnTo>
                    <a:lnTo>
                      <a:pt x="1191" y="25"/>
                    </a:lnTo>
                    <a:lnTo>
                      <a:pt x="1166" y="17"/>
                    </a:lnTo>
                    <a:lnTo>
                      <a:pt x="1166" y="25"/>
                    </a:lnTo>
                    <a:lnTo>
                      <a:pt x="1174" y="34"/>
                    </a:lnTo>
                    <a:lnTo>
                      <a:pt x="1174" y="34"/>
                    </a:lnTo>
                    <a:lnTo>
                      <a:pt x="1166" y="34"/>
                    </a:lnTo>
                    <a:lnTo>
                      <a:pt x="1166" y="34"/>
                    </a:lnTo>
                    <a:lnTo>
                      <a:pt x="1157" y="42"/>
                    </a:lnTo>
                    <a:lnTo>
                      <a:pt x="1157" y="50"/>
                    </a:lnTo>
                    <a:lnTo>
                      <a:pt x="1166" y="67"/>
                    </a:lnTo>
                    <a:lnTo>
                      <a:pt x="1166" y="75"/>
                    </a:lnTo>
                    <a:lnTo>
                      <a:pt x="1174" y="84"/>
                    </a:lnTo>
                    <a:lnTo>
                      <a:pt x="1174" y="84"/>
                    </a:lnTo>
                    <a:lnTo>
                      <a:pt x="1149" y="75"/>
                    </a:lnTo>
                    <a:lnTo>
                      <a:pt x="1124" y="67"/>
                    </a:lnTo>
                    <a:lnTo>
                      <a:pt x="1107" y="59"/>
                    </a:lnTo>
                    <a:lnTo>
                      <a:pt x="1099" y="59"/>
                    </a:lnTo>
                    <a:lnTo>
                      <a:pt x="1090" y="50"/>
                    </a:lnTo>
                    <a:lnTo>
                      <a:pt x="1090" y="42"/>
                    </a:lnTo>
                    <a:lnTo>
                      <a:pt x="1082" y="50"/>
                    </a:lnTo>
                    <a:lnTo>
                      <a:pt x="1074" y="67"/>
                    </a:lnTo>
                    <a:lnTo>
                      <a:pt x="1065" y="84"/>
                    </a:lnTo>
                    <a:lnTo>
                      <a:pt x="1057" y="92"/>
                    </a:lnTo>
                    <a:lnTo>
                      <a:pt x="1048" y="101"/>
                    </a:lnTo>
                    <a:lnTo>
                      <a:pt x="1057" y="109"/>
                    </a:lnTo>
                    <a:lnTo>
                      <a:pt x="1057" y="117"/>
                    </a:lnTo>
                    <a:lnTo>
                      <a:pt x="1057" y="134"/>
                    </a:lnTo>
                    <a:lnTo>
                      <a:pt x="1048" y="151"/>
                    </a:lnTo>
                    <a:lnTo>
                      <a:pt x="1057" y="151"/>
                    </a:lnTo>
                    <a:lnTo>
                      <a:pt x="1065" y="159"/>
                    </a:lnTo>
                    <a:lnTo>
                      <a:pt x="1065" y="176"/>
                    </a:lnTo>
                    <a:lnTo>
                      <a:pt x="1074" y="193"/>
                    </a:lnTo>
                    <a:lnTo>
                      <a:pt x="1090" y="210"/>
                    </a:lnTo>
                    <a:lnTo>
                      <a:pt x="1116" y="218"/>
                    </a:lnTo>
                    <a:lnTo>
                      <a:pt x="1124" y="235"/>
                    </a:lnTo>
                    <a:lnTo>
                      <a:pt x="1132" y="243"/>
                    </a:lnTo>
                    <a:lnTo>
                      <a:pt x="1166" y="243"/>
                    </a:lnTo>
                    <a:lnTo>
                      <a:pt x="1174" y="243"/>
                    </a:lnTo>
                    <a:lnTo>
                      <a:pt x="1174" y="218"/>
                    </a:lnTo>
                    <a:lnTo>
                      <a:pt x="1174" y="193"/>
                    </a:lnTo>
                    <a:lnTo>
                      <a:pt x="1183" y="201"/>
                    </a:lnTo>
                    <a:lnTo>
                      <a:pt x="1191" y="210"/>
                    </a:lnTo>
                    <a:lnTo>
                      <a:pt x="1199" y="201"/>
                    </a:lnTo>
                    <a:lnTo>
                      <a:pt x="1208" y="193"/>
                    </a:lnTo>
                    <a:lnTo>
                      <a:pt x="1241" y="168"/>
                    </a:lnTo>
                    <a:lnTo>
                      <a:pt x="1250" y="168"/>
                    </a:lnTo>
                    <a:lnTo>
                      <a:pt x="1266" y="168"/>
                    </a:lnTo>
                    <a:lnTo>
                      <a:pt x="1275" y="168"/>
                    </a:lnTo>
                    <a:lnTo>
                      <a:pt x="1275" y="168"/>
                    </a:lnTo>
                    <a:lnTo>
                      <a:pt x="1283" y="159"/>
                    </a:lnTo>
                    <a:lnTo>
                      <a:pt x="1292" y="151"/>
                    </a:lnTo>
                    <a:lnTo>
                      <a:pt x="1300" y="143"/>
                    </a:lnTo>
                    <a:lnTo>
                      <a:pt x="1283" y="134"/>
                    </a:lnTo>
                    <a:lnTo>
                      <a:pt x="1266" y="134"/>
                    </a:lnTo>
                    <a:lnTo>
                      <a:pt x="1233" y="109"/>
                    </a:lnTo>
                    <a:lnTo>
                      <a:pt x="1216" y="75"/>
                    </a:lnTo>
                    <a:lnTo>
                      <a:pt x="1241" y="50"/>
                    </a:lnTo>
                    <a:lnTo>
                      <a:pt x="1241" y="50"/>
                    </a:lnTo>
                    <a:lnTo>
                      <a:pt x="1241" y="59"/>
                    </a:lnTo>
                    <a:lnTo>
                      <a:pt x="1292" y="126"/>
                    </a:lnTo>
                    <a:lnTo>
                      <a:pt x="1317" y="92"/>
                    </a:lnTo>
                    <a:lnTo>
                      <a:pt x="1308" y="59"/>
                    </a:lnTo>
                    <a:lnTo>
                      <a:pt x="1317" y="50"/>
                    </a:lnTo>
                    <a:close/>
                    <a:moveTo>
                      <a:pt x="1518" y="0"/>
                    </a:moveTo>
                    <a:lnTo>
                      <a:pt x="1518" y="0"/>
                    </a:lnTo>
                    <a:lnTo>
                      <a:pt x="1510" y="8"/>
                    </a:lnTo>
                    <a:lnTo>
                      <a:pt x="1484" y="0"/>
                    </a:lnTo>
                    <a:lnTo>
                      <a:pt x="1459" y="8"/>
                    </a:lnTo>
                    <a:lnTo>
                      <a:pt x="1459" y="17"/>
                    </a:lnTo>
                    <a:lnTo>
                      <a:pt x="1451" y="25"/>
                    </a:lnTo>
                    <a:lnTo>
                      <a:pt x="1434" y="17"/>
                    </a:lnTo>
                    <a:lnTo>
                      <a:pt x="1434" y="8"/>
                    </a:lnTo>
                    <a:lnTo>
                      <a:pt x="1409" y="8"/>
                    </a:lnTo>
                    <a:lnTo>
                      <a:pt x="1392" y="17"/>
                    </a:lnTo>
                    <a:lnTo>
                      <a:pt x="1392" y="34"/>
                    </a:lnTo>
                    <a:lnTo>
                      <a:pt x="1384" y="42"/>
                    </a:lnTo>
                    <a:lnTo>
                      <a:pt x="1367" y="25"/>
                    </a:lnTo>
                    <a:lnTo>
                      <a:pt x="1367" y="17"/>
                    </a:lnTo>
                    <a:lnTo>
                      <a:pt x="1359" y="34"/>
                    </a:lnTo>
                    <a:lnTo>
                      <a:pt x="1367" y="67"/>
                    </a:lnTo>
                    <a:lnTo>
                      <a:pt x="1401" y="75"/>
                    </a:lnTo>
                    <a:lnTo>
                      <a:pt x="1443" y="84"/>
                    </a:lnTo>
                    <a:lnTo>
                      <a:pt x="1493" y="67"/>
                    </a:lnTo>
                    <a:lnTo>
                      <a:pt x="1526" y="34"/>
                    </a:lnTo>
                    <a:lnTo>
                      <a:pt x="1526" y="17"/>
                    </a:lnTo>
                    <a:lnTo>
                      <a:pt x="1518" y="0"/>
                    </a:lnTo>
                    <a:close/>
                    <a:moveTo>
                      <a:pt x="2071" y="302"/>
                    </a:moveTo>
                    <a:lnTo>
                      <a:pt x="1937" y="386"/>
                    </a:lnTo>
                    <a:lnTo>
                      <a:pt x="1895" y="436"/>
                    </a:lnTo>
                    <a:lnTo>
                      <a:pt x="1862" y="453"/>
                    </a:lnTo>
                    <a:lnTo>
                      <a:pt x="1828" y="436"/>
                    </a:lnTo>
                    <a:lnTo>
                      <a:pt x="1795" y="419"/>
                    </a:lnTo>
                    <a:lnTo>
                      <a:pt x="1778" y="419"/>
                    </a:lnTo>
                    <a:lnTo>
                      <a:pt x="1770" y="419"/>
                    </a:lnTo>
                    <a:lnTo>
                      <a:pt x="1753" y="419"/>
                    </a:lnTo>
                    <a:lnTo>
                      <a:pt x="1719" y="411"/>
                    </a:lnTo>
                    <a:lnTo>
                      <a:pt x="1719" y="419"/>
                    </a:lnTo>
                    <a:lnTo>
                      <a:pt x="1711" y="428"/>
                    </a:lnTo>
                    <a:lnTo>
                      <a:pt x="1694" y="428"/>
                    </a:lnTo>
                    <a:lnTo>
                      <a:pt x="1686" y="419"/>
                    </a:lnTo>
                    <a:lnTo>
                      <a:pt x="1694" y="402"/>
                    </a:lnTo>
                    <a:lnTo>
                      <a:pt x="1711" y="394"/>
                    </a:lnTo>
                    <a:lnTo>
                      <a:pt x="1694" y="377"/>
                    </a:lnTo>
                    <a:lnTo>
                      <a:pt x="1669" y="361"/>
                    </a:lnTo>
                    <a:lnTo>
                      <a:pt x="1635" y="369"/>
                    </a:lnTo>
                    <a:lnTo>
                      <a:pt x="1610" y="377"/>
                    </a:lnTo>
                    <a:lnTo>
                      <a:pt x="1577" y="444"/>
                    </a:lnTo>
                    <a:lnTo>
                      <a:pt x="1543" y="503"/>
                    </a:lnTo>
                    <a:lnTo>
                      <a:pt x="1535" y="503"/>
                    </a:lnTo>
                    <a:lnTo>
                      <a:pt x="1535" y="486"/>
                    </a:lnTo>
                    <a:lnTo>
                      <a:pt x="1535" y="486"/>
                    </a:lnTo>
                    <a:lnTo>
                      <a:pt x="1526" y="478"/>
                    </a:lnTo>
                    <a:lnTo>
                      <a:pt x="1543" y="470"/>
                    </a:lnTo>
                    <a:lnTo>
                      <a:pt x="1552" y="461"/>
                    </a:lnTo>
                    <a:lnTo>
                      <a:pt x="1543" y="453"/>
                    </a:lnTo>
                    <a:lnTo>
                      <a:pt x="1543" y="436"/>
                    </a:lnTo>
                    <a:lnTo>
                      <a:pt x="1560" y="428"/>
                    </a:lnTo>
                    <a:lnTo>
                      <a:pt x="1568" y="411"/>
                    </a:lnTo>
                    <a:lnTo>
                      <a:pt x="1552" y="419"/>
                    </a:lnTo>
                    <a:lnTo>
                      <a:pt x="1510" y="444"/>
                    </a:lnTo>
                    <a:lnTo>
                      <a:pt x="1501" y="453"/>
                    </a:lnTo>
                    <a:lnTo>
                      <a:pt x="1493" y="461"/>
                    </a:lnTo>
                    <a:lnTo>
                      <a:pt x="1484" y="444"/>
                    </a:lnTo>
                    <a:lnTo>
                      <a:pt x="1510" y="419"/>
                    </a:lnTo>
                    <a:lnTo>
                      <a:pt x="1518" y="419"/>
                    </a:lnTo>
                    <a:lnTo>
                      <a:pt x="1543" y="402"/>
                    </a:lnTo>
                    <a:lnTo>
                      <a:pt x="1568" y="394"/>
                    </a:lnTo>
                    <a:lnTo>
                      <a:pt x="1568" y="394"/>
                    </a:lnTo>
                    <a:lnTo>
                      <a:pt x="1476" y="402"/>
                    </a:lnTo>
                    <a:lnTo>
                      <a:pt x="1384" y="436"/>
                    </a:lnTo>
                    <a:lnTo>
                      <a:pt x="1342" y="436"/>
                    </a:lnTo>
                    <a:lnTo>
                      <a:pt x="1325" y="444"/>
                    </a:lnTo>
                    <a:lnTo>
                      <a:pt x="1334" y="453"/>
                    </a:lnTo>
                    <a:lnTo>
                      <a:pt x="1350" y="461"/>
                    </a:lnTo>
                    <a:lnTo>
                      <a:pt x="1342" y="486"/>
                    </a:lnTo>
                    <a:lnTo>
                      <a:pt x="1317" y="495"/>
                    </a:lnTo>
                    <a:lnTo>
                      <a:pt x="1300" y="537"/>
                    </a:lnTo>
                    <a:lnTo>
                      <a:pt x="1308" y="545"/>
                    </a:lnTo>
                    <a:lnTo>
                      <a:pt x="1325" y="537"/>
                    </a:lnTo>
                    <a:lnTo>
                      <a:pt x="1325" y="545"/>
                    </a:lnTo>
                    <a:lnTo>
                      <a:pt x="1325" y="553"/>
                    </a:lnTo>
                    <a:lnTo>
                      <a:pt x="1334" y="562"/>
                    </a:lnTo>
                    <a:lnTo>
                      <a:pt x="1342" y="579"/>
                    </a:lnTo>
                    <a:lnTo>
                      <a:pt x="1342" y="595"/>
                    </a:lnTo>
                    <a:lnTo>
                      <a:pt x="1359" y="604"/>
                    </a:lnTo>
                    <a:lnTo>
                      <a:pt x="1359" y="620"/>
                    </a:lnTo>
                    <a:lnTo>
                      <a:pt x="1342" y="620"/>
                    </a:lnTo>
                    <a:lnTo>
                      <a:pt x="1342" y="629"/>
                    </a:lnTo>
                    <a:lnTo>
                      <a:pt x="1342" y="637"/>
                    </a:lnTo>
                    <a:lnTo>
                      <a:pt x="1334" y="629"/>
                    </a:lnTo>
                    <a:lnTo>
                      <a:pt x="1325" y="620"/>
                    </a:lnTo>
                    <a:lnTo>
                      <a:pt x="1317" y="620"/>
                    </a:lnTo>
                    <a:lnTo>
                      <a:pt x="1308" y="629"/>
                    </a:lnTo>
                    <a:lnTo>
                      <a:pt x="1300" y="629"/>
                    </a:lnTo>
                    <a:lnTo>
                      <a:pt x="1292" y="629"/>
                    </a:lnTo>
                    <a:lnTo>
                      <a:pt x="1292" y="629"/>
                    </a:lnTo>
                    <a:lnTo>
                      <a:pt x="1292" y="654"/>
                    </a:lnTo>
                    <a:lnTo>
                      <a:pt x="1292" y="679"/>
                    </a:lnTo>
                    <a:lnTo>
                      <a:pt x="1258" y="662"/>
                    </a:lnTo>
                    <a:lnTo>
                      <a:pt x="1199" y="654"/>
                    </a:lnTo>
                    <a:lnTo>
                      <a:pt x="1174" y="688"/>
                    </a:lnTo>
                    <a:lnTo>
                      <a:pt x="1141" y="713"/>
                    </a:lnTo>
                    <a:lnTo>
                      <a:pt x="1107" y="704"/>
                    </a:lnTo>
                    <a:lnTo>
                      <a:pt x="1082" y="688"/>
                    </a:lnTo>
                    <a:lnTo>
                      <a:pt x="1074" y="671"/>
                    </a:lnTo>
                    <a:lnTo>
                      <a:pt x="1090" y="662"/>
                    </a:lnTo>
                    <a:lnTo>
                      <a:pt x="1090" y="662"/>
                    </a:lnTo>
                    <a:lnTo>
                      <a:pt x="1074" y="654"/>
                    </a:lnTo>
                    <a:lnTo>
                      <a:pt x="1065" y="729"/>
                    </a:lnTo>
                    <a:lnTo>
                      <a:pt x="1057" y="822"/>
                    </a:lnTo>
                    <a:lnTo>
                      <a:pt x="1048" y="830"/>
                    </a:lnTo>
                    <a:lnTo>
                      <a:pt x="1040" y="822"/>
                    </a:lnTo>
                    <a:lnTo>
                      <a:pt x="1032" y="813"/>
                    </a:lnTo>
                    <a:lnTo>
                      <a:pt x="1032" y="813"/>
                    </a:lnTo>
                    <a:lnTo>
                      <a:pt x="1032" y="822"/>
                    </a:lnTo>
                    <a:lnTo>
                      <a:pt x="1023" y="822"/>
                    </a:lnTo>
                    <a:lnTo>
                      <a:pt x="1015" y="822"/>
                    </a:lnTo>
                    <a:lnTo>
                      <a:pt x="1006" y="813"/>
                    </a:lnTo>
                    <a:lnTo>
                      <a:pt x="1006" y="805"/>
                    </a:lnTo>
                    <a:lnTo>
                      <a:pt x="998" y="805"/>
                    </a:lnTo>
                    <a:lnTo>
                      <a:pt x="981" y="805"/>
                    </a:lnTo>
                    <a:lnTo>
                      <a:pt x="965" y="780"/>
                    </a:lnTo>
                    <a:lnTo>
                      <a:pt x="948" y="755"/>
                    </a:lnTo>
                    <a:lnTo>
                      <a:pt x="939" y="755"/>
                    </a:lnTo>
                    <a:lnTo>
                      <a:pt x="931" y="746"/>
                    </a:lnTo>
                    <a:lnTo>
                      <a:pt x="939" y="738"/>
                    </a:lnTo>
                    <a:lnTo>
                      <a:pt x="948" y="729"/>
                    </a:lnTo>
                    <a:lnTo>
                      <a:pt x="939" y="713"/>
                    </a:lnTo>
                    <a:lnTo>
                      <a:pt x="923" y="704"/>
                    </a:lnTo>
                    <a:lnTo>
                      <a:pt x="923" y="704"/>
                    </a:lnTo>
                    <a:lnTo>
                      <a:pt x="931" y="713"/>
                    </a:lnTo>
                    <a:lnTo>
                      <a:pt x="931" y="721"/>
                    </a:lnTo>
                    <a:lnTo>
                      <a:pt x="923" y="729"/>
                    </a:lnTo>
                    <a:lnTo>
                      <a:pt x="906" y="713"/>
                    </a:lnTo>
                    <a:lnTo>
                      <a:pt x="897" y="696"/>
                    </a:lnTo>
                    <a:lnTo>
                      <a:pt x="856" y="671"/>
                    </a:lnTo>
                    <a:lnTo>
                      <a:pt x="839" y="662"/>
                    </a:lnTo>
                    <a:lnTo>
                      <a:pt x="847" y="662"/>
                    </a:lnTo>
                    <a:lnTo>
                      <a:pt x="864" y="662"/>
                    </a:lnTo>
                    <a:lnTo>
                      <a:pt x="881" y="679"/>
                    </a:lnTo>
                    <a:lnTo>
                      <a:pt x="897" y="696"/>
                    </a:lnTo>
                    <a:lnTo>
                      <a:pt x="923" y="696"/>
                    </a:lnTo>
                    <a:lnTo>
                      <a:pt x="939" y="679"/>
                    </a:lnTo>
                    <a:lnTo>
                      <a:pt x="931" y="654"/>
                    </a:lnTo>
                    <a:lnTo>
                      <a:pt x="914" y="637"/>
                    </a:lnTo>
                    <a:lnTo>
                      <a:pt x="914" y="620"/>
                    </a:lnTo>
                    <a:lnTo>
                      <a:pt x="914" y="604"/>
                    </a:lnTo>
                    <a:lnTo>
                      <a:pt x="906" y="587"/>
                    </a:lnTo>
                    <a:lnTo>
                      <a:pt x="906" y="579"/>
                    </a:lnTo>
                    <a:lnTo>
                      <a:pt x="889" y="562"/>
                    </a:lnTo>
                    <a:lnTo>
                      <a:pt x="881" y="562"/>
                    </a:lnTo>
                    <a:lnTo>
                      <a:pt x="872" y="562"/>
                    </a:lnTo>
                    <a:lnTo>
                      <a:pt x="822" y="520"/>
                    </a:lnTo>
                    <a:lnTo>
                      <a:pt x="805" y="528"/>
                    </a:lnTo>
                    <a:lnTo>
                      <a:pt x="788" y="537"/>
                    </a:lnTo>
                    <a:lnTo>
                      <a:pt x="780" y="537"/>
                    </a:lnTo>
                    <a:lnTo>
                      <a:pt x="763" y="537"/>
                    </a:lnTo>
                    <a:lnTo>
                      <a:pt x="747" y="537"/>
                    </a:lnTo>
                    <a:lnTo>
                      <a:pt x="721" y="520"/>
                    </a:lnTo>
                    <a:lnTo>
                      <a:pt x="688" y="511"/>
                    </a:lnTo>
                    <a:lnTo>
                      <a:pt x="688" y="520"/>
                    </a:lnTo>
                    <a:lnTo>
                      <a:pt x="679" y="528"/>
                    </a:lnTo>
                    <a:lnTo>
                      <a:pt x="663" y="570"/>
                    </a:lnTo>
                    <a:lnTo>
                      <a:pt x="671" y="604"/>
                    </a:lnTo>
                    <a:lnTo>
                      <a:pt x="671" y="637"/>
                    </a:lnTo>
                    <a:lnTo>
                      <a:pt x="654" y="629"/>
                    </a:lnTo>
                    <a:lnTo>
                      <a:pt x="629" y="629"/>
                    </a:lnTo>
                    <a:lnTo>
                      <a:pt x="629" y="629"/>
                    </a:lnTo>
                    <a:lnTo>
                      <a:pt x="629" y="637"/>
                    </a:lnTo>
                    <a:lnTo>
                      <a:pt x="621" y="637"/>
                    </a:lnTo>
                    <a:lnTo>
                      <a:pt x="612" y="637"/>
                    </a:lnTo>
                    <a:lnTo>
                      <a:pt x="596" y="646"/>
                    </a:lnTo>
                    <a:lnTo>
                      <a:pt x="587" y="654"/>
                    </a:lnTo>
                    <a:lnTo>
                      <a:pt x="562" y="646"/>
                    </a:lnTo>
                    <a:lnTo>
                      <a:pt x="545" y="637"/>
                    </a:lnTo>
                    <a:lnTo>
                      <a:pt x="520" y="637"/>
                    </a:lnTo>
                    <a:lnTo>
                      <a:pt x="495" y="637"/>
                    </a:lnTo>
                    <a:lnTo>
                      <a:pt x="478" y="629"/>
                    </a:lnTo>
                    <a:lnTo>
                      <a:pt x="478" y="612"/>
                    </a:lnTo>
                    <a:lnTo>
                      <a:pt x="495" y="595"/>
                    </a:lnTo>
                    <a:lnTo>
                      <a:pt x="487" y="587"/>
                    </a:lnTo>
                    <a:lnTo>
                      <a:pt x="478" y="587"/>
                    </a:lnTo>
                    <a:lnTo>
                      <a:pt x="461" y="587"/>
                    </a:lnTo>
                    <a:lnTo>
                      <a:pt x="445" y="587"/>
                    </a:lnTo>
                    <a:lnTo>
                      <a:pt x="420" y="587"/>
                    </a:lnTo>
                    <a:lnTo>
                      <a:pt x="403" y="579"/>
                    </a:lnTo>
                    <a:lnTo>
                      <a:pt x="394" y="587"/>
                    </a:lnTo>
                    <a:lnTo>
                      <a:pt x="386" y="587"/>
                    </a:lnTo>
                    <a:lnTo>
                      <a:pt x="369" y="579"/>
                    </a:lnTo>
                    <a:lnTo>
                      <a:pt x="352" y="579"/>
                    </a:lnTo>
                    <a:lnTo>
                      <a:pt x="344" y="587"/>
                    </a:lnTo>
                    <a:lnTo>
                      <a:pt x="336" y="595"/>
                    </a:lnTo>
                    <a:lnTo>
                      <a:pt x="319" y="604"/>
                    </a:lnTo>
                    <a:lnTo>
                      <a:pt x="294" y="612"/>
                    </a:lnTo>
                    <a:lnTo>
                      <a:pt x="294" y="629"/>
                    </a:lnTo>
                    <a:lnTo>
                      <a:pt x="294" y="637"/>
                    </a:lnTo>
                    <a:lnTo>
                      <a:pt x="277" y="620"/>
                    </a:lnTo>
                    <a:lnTo>
                      <a:pt x="285" y="604"/>
                    </a:lnTo>
                    <a:lnTo>
                      <a:pt x="277" y="579"/>
                    </a:lnTo>
                    <a:lnTo>
                      <a:pt x="260" y="562"/>
                    </a:lnTo>
                    <a:lnTo>
                      <a:pt x="260" y="570"/>
                    </a:lnTo>
                    <a:lnTo>
                      <a:pt x="260" y="587"/>
                    </a:lnTo>
                    <a:lnTo>
                      <a:pt x="252" y="595"/>
                    </a:lnTo>
                    <a:lnTo>
                      <a:pt x="227" y="595"/>
                    </a:lnTo>
                    <a:lnTo>
                      <a:pt x="202" y="579"/>
                    </a:lnTo>
                    <a:lnTo>
                      <a:pt x="193" y="587"/>
                    </a:lnTo>
                    <a:lnTo>
                      <a:pt x="185" y="612"/>
                    </a:lnTo>
                    <a:lnTo>
                      <a:pt x="168" y="629"/>
                    </a:lnTo>
                    <a:lnTo>
                      <a:pt x="176" y="637"/>
                    </a:lnTo>
                    <a:lnTo>
                      <a:pt x="185" y="637"/>
                    </a:lnTo>
                    <a:lnTo>
                      <a:pt x="185" y="646"/>
                    </a:lnTo>
                    <a:lnTo>
                      <a:pt x="185" y="654"/>
                    </a:lnTo>
                    <a:lnTo>
                      <a:pt x="185" y="662"/>
                    </a:lnTo>
                    <a:lnTo>
                      <a:pt x="193" y="671"/>
                    </a:lnTo>
                    <a:lnTo>
                      <a:pt x="185" y="704"/>
                    </a:lnTo>
                    <a:lnTo>
                      <a:pt x="193" y="738"/>
                    </a:lnTo>
                    <a:lnTo>
                      <a:pt x="202" y="746"/>
                    </a:lnTo>
                    <a:lnTo>
                      <a:pt x="202" y="755"/>
                    </a:lnTo>
                    <a:lnTo>
                      <a:pt x="202" y="771"/>
                    </a:lnTo>
                    <a:lnTo>
                      <a:pt x="210" y="780"/>
                    </a:lnTo>
                    <a:lnTo>
                      <a:pt x="227" y="788"/>
                    </a:lnTo>
                    <a:lnTo>
                      <a:pt x="243" y="805"/>
                    </a:lnTo>
                    <a:lnTo>
                      <a:pt x="252" y="838"/>
                    </a:lnTo>
                    <a:lnTo>
                      <a:pt x="252" y="872"/>
                    </a:lnTo>
                    <a:lnTo>
                      <a:pt x="269" y="906"/>
                    </a:lnTo>
                    <a:lnTo>
                      <a:pt x="277" y="931"/>
                    </a:lnTo>
                    <a:lnTo>
                      <a:pt x="277" y="939"/>
                    </a:lnTo>
                    <a:lnTo>
                      <a:pt x="243" y="964"/>
                    </a:lnTo>
                    <a:lnTo>
                      <a:pt x="210" y="989"/>
                    </a:lnTo>
                    <a:lnTo>
                      <a:pt x="202" y="1015"/>
                    </a:lnTo>
                    <a:lnTo>
                      <a:pt x="202" y="1031"/>
                    </a:lnTo>
                    <a:lnTo>
                      <a:pt x="193" y="1040"/>
                    </a:lnTo>
                    <a:lnTo>
                      <a:pt x="176" y="1048"/>
                    </a:lnTo>
                    <a:lnTo>
                      <a:pt x="176" y="1082"/>
                    </a:lnTo>
                    <a:lnTo>
                      <a:pt x="160" y="1107"/>
                    </a:lnTo>
                    <a:lnTo>
                      <a:pt x="143" y="1107"/>
                    </a:lnTo>
                    <a:lnTo>
                      <a:pt x="118" y="1098"/>
                    </a:lnTo>
                    <a:lnTo>
                      <a:pt x="92" y="1107"/>
                    </a:lnTo>
                    <a:lnTo>
                      <a:pt x="76" y="1124"/>
                    </a:lnTo>
                    <a:lnTo>
                      <a:pt x="59" y="1124"/>
                    </a:lnTo>
                    <a:lnTo>
                      <a:pt x="42" y="1115"/>
                    </a:lnTo>
                    <a:lnTo>
                      <a:pt x="42" y="1124"/>
                    </a:lnTo>
                    <a:lnTo>
                      <a:pt x="34" y="1124"/>
                    </a:lnTo>
                    <a:lnTo>
                      <a:pt x="25" y="1140"/>
                    </a:lnTo>
                    <a:lnTo>
                      <a:pt x="25" y="1149"/>
                    </a:lnTo>
                    <a:lnTo>
                      <a:pt x="34" y="1182"/>
                    </a:lnTo>
                    <a:lnTo>
                      <a:pt x="51" y="1207"/>
                    </a:lnTo>
                    <a:lnTo>
                      <a:pt x="51" y="1266"/>
                    </a:lnTo>
                    <a:lnTo>
                      <a:pt x="51" y="1325"/>
                    </a:lnTo>
                    <a:lnTo>
                      <a:pt x="42" y="1417"/>
                    </a:lnTo>
                    <a:lnTo>
                      <a:pt x="17" y="1434"/>
                    </a:lnTo>
                    <a:lnTo>
                      <a:pt x="0" y="1451"/>
                    </a:lnTo>
                    <a:lnTo>
                      <a:pt x="9" y="1459"/>
                    </a:lnTo>
                    <a:lnTo>
                      <a:pt x="17" y="1467"/>
                    </a:lnTo>
                    <a:lnTo>
                      <a:pt x="17" y="1501"/>
                    </a:lnTo>
                    <a:lnTo>
                      <a:pt x="17" y="1526"/>
                    </a:lnTo>
                    <a:lnTo>
                      <a:pt x="25" y="1543"/>
                    </a:lnTo>
                    <a:lnTo>
                      <a:pt x="25" y="1560"/>
                    </a:lnTo>
                    <a:lnTo>
                      <a:pt x="25" y="1585"/>
                    </a:lnTo>
                    <a:lnTo>
                      <a:pt x="34" y="1602"/>
                    </a:lnTo>
                    <a:lnTo>
                      <a:pt x="51" y="1618"/>
                    </a:lnTo>
                    <a:lnTo>
                      <a:pt x="67" y="1635"/>
                    </a:lnTo>
                    <a:lnTo>
                      <a:pt x="59" y="1652"/>
                    </a:lnTo>
                    <a:lnTo>
                      <a:pt x="51" y="1660"/>
                    </a:lnTo>
                    <a:lnTo>
                      <a:pt x="34" y="1685"/>
                    </a:lnTo>
                    <a:lnTo>
                      <a:pt x="34" y="1711"/>
                    </a:lnTo>
                    <a:lnTo>
                      <a:pt x="17" y="1736"/>
                    </a:lnTo>
                    <a:lnTo>
                      <a:pt x="34" y="1769"/>
                    </a:lnTo>
                    <a:lnTo>
                      <a:pt x="42" y="1769"/>
                    </a:lnTo>
                    <a:lnTo>
                      <a:pt x="51" y="1769"/>
                    </a:lnTo>
                    <a:lnTo>
                      <a:pt x="59" y="1778"/>
                    </a:lnTo>
                    <a:lnTo>
                      <a:pt x="67" y="1786"/>
                    </a:lnTo>
                    <a:lnTo>
                      <a:pt x="101" y="1794"/>
                    </a:lnTo>
                    <a:lnTo>
                      <a:pt x="134" y="1794"/>
                    </a:lnTo>
                    <a:lnTo>
                      <a:pt x="160" y="1794"/>
                    </a:lnTo>
                    <a:lnTo>
                      <a:pt x="168" y="1811"/>
                    </a:lnTo>
                    <a:lnTo>
                      <a:pt x="176" y="1836"/>
                    </a:lnTo>
                    <a:lnTo>
                      <a:pt x="168" y="1845"/>
                    </a:lnTo>
                    <a:lnTo>
                      <a:pt x="151" y="1870"/>
                    </a:lnTo>
                    <a:lnTo>
                      <a:pt x="176" y="1887"/>
                    </a:lnTo>
                    <a:lnTo>
                      <a:pt x="210" y="1903"/>
                    </a:lnTo>
                    <a:lnTo>
                      <a:pt x="218" y="1962"/>
                    </a:lnTo>
                    <a:lnTo>
                      <a:pt x="218" y="2004"/>
                    </a:lnTo>
                    <a:lnTo>
                      <a:pt x="235" y="2021"/>
                    </a:lnTo>
                    <a:lnTo>
                      <a:pt x="243" y="2046"/>
                    </a:lnTo>
                    <a:lnTo>
                      <a:pt x="235" y="2071"/>
                    </a:lnTo>
                    <a:lnTo>
                      <a:pt x="218" y="2080"/>
                    </a:lnTo>
                    <a:lnTo>
                      <a:pt x="227" y="2121"/>
                    </a:lnTo>
                    <a:lnTo>
                      <a:pt x="252" y="2147"/>
                    </a:lnTo>
                    <a:lnTo>
                      <a:pt x="235" y="2189"/>
                    </a:lnTo>
                    <a:lnTo>
                      <a:pt x="218" y="2239"/>
                    </a:lnTo>
                    <a:lnTo>
                      <a:pt x="218" y="2256"/>
                    </a:lnTo>
                    <a:lnTo>
                      <a:pt x="218" y="2264"/>
                    </a:lnTo>
                    <a:lnTo>
                      <a:pt x="218" y="2272"/>
                    </a:lnTo>
                    <a:lnTo>
                      <a:pt x="210" y="2281"/>
                    </a:lnTo>
                    <a:lnTo>
                      <a:pt x="202" y="2323"/>
                    </a:lnTo>
                    <a:lnTo>
                      <a:pt x="210" y="2356"/>
                    </a:lnTo>
                    <a:lnTo>
                      <a:pt x="218" y="2356"/>
                    </a:lnTo>
                    <a:lnTo>
                      <a:pt x="227" y="2356"/>
                    </a:lnTo>
                    <a:lnTo>
                      <a:pt x="269" y="2348"/>
                    </a:lnTo>
                    <a:lnTo>
                      <a:pt x="277" y="2331"/>
                    </a:lnTo>
                    <a:lnTo>
                      <a:pt x="302" y="2339"/>
                    </a:lnTo>
                    <a:lnTo>
                      <a:pt x="311" y="2339"/>
                    </a:lnTo>
                    <a:lnTo>
                      <a:pt x="311" y="2331"/>
                    </a:lnTo>
                    <a:lnTo>
                      <a:pt x="319" y="2331"/>
                    </a:lnTo>
                    <a:lnTo>
                      <a:pt x="327" y="2339"/>
                    </a:lnTo>
                    <a:lnTo>
                      <a:pt x="336" y="2331"/>
                    </a:lnTo>
                    <a:lnTo>
                      <a:pt x="336" y="2331"/>
                    </a:lnTo>
                    <a:lnTo>
                      <a:pt x="344" y="2331"/>
                    </a:lnTo>
                    <a:lnTo>
                      <a:pt x="361" y="2331"/>
                    </a:lnTo>
                    <a:lnTo>
                      <a:pt x="369" y="2323"/>
                    </a:lnTo>
                    <a:lnTo>
                      <a:pt x="386" y="2306"/>
                    </a:lnTo>
                    <a:lnTo>
                      <a:pt x="386" y="2314"/>
                    </a:lnTo>
                    <a:lnTo>
                      <a:pt x="403" y="2331"/>
                    </a:lnTo>
                    <a:lnTo>
                      <a:pt x="411" y="2339"/>
                    </a:lnTo>
                    <a:lnTo>
                      <a:pt x="403" y="2365"/>
                    </a:lnTo>
                    <a:lnTo>
                      <a:pt x="445" y="2323"/>
                    </a:lnTo>
                    <a:lnTo>
                      <a:pt x="478" y="2272"/>
                    </a:lnTo>
                    <a:lnTo>
                      <a:pt x="487" y="2272"/>
                    </a:lnTo>
                    <a:lnTo>
                      <a:pt x="495" y="2272"/>
                    </a:lnTo>
                    <a:lnTo>
                      <a:pt x="503" y="2256"/>
                    </a:lnTo>
                    <a:lnTo>
                      <a:pt x="512" y="2230"/>
                    </a:lnTo>
                    <a:lnTo>
                      <a:pt x="529" y="2222"/>
                    </a:lnTo>
                    <a:lnTo>
                      <a:pt x="545" y="2222"/>
                    </a:lnTo>
                    <a:lnTo>
                      <a:pt x="570" y="2197"/>
                    </a:lnTo>
                    <a:lnTo>
                      <a:pt x="604" y="2197"/>
                    </a:lnTo>
                    <a:lnTo>
                      <a:pt x="629" y="2205"/>
                    </a:lnTo>
                    <a:lnTo>
                      <a:pt x="646" y="2222"/>
                    </a:lnTo>
                    <a:lnTo>
                      <a:pt x="663" y="2230"/>
                    </a:lnTo>
                    <a:lnTo>
                      <a:pt x="663" y="2247"/>
                    </a:lnTo>
                    <a:lnTo>
                      <a:pt x="671" y="2256"/>
                    </a:lnTo>
                    <a:lnTo>
                      <a:pt x="671" y="2264"/>
                    </a:lnTo>
                    <a:lnTo>
                      <a:pt x="671" y="2272"/>
                    </a:lnTo>
                    <a:lnTo>
                      <a:pt x="713" y="2272"/>
                    </a:lnTo>
                    <a:lnTo>
                      <a:pt x="755" y="2281"/>
                    </a:lnTo>
                    <a:lnTo>
                      <a:pt x="763" y="2289"/>
                    </a:lnTo>
                    <a:lnTo>
                      <a:pt x="763" y="2306"/>
                    </a:lnTo>
                    <a:lnTo>
                      <a:pt x="772" y="2323"/>
                    </a:lnTo>
                    <a:lnTo>
                      <a:pt x="772" y="2331"/>
                    </a:lnTo>
                    <a:lnTo>
                      <a:pt x="772" y="2348"/>
                    </a:lnTo>
                    <a:lnTo>
                      <a:pt x="780" y="2365"/>
                    </a:lnTo>
                    <a:lnTo>
                      <a:pt x="788" y="2373"/>
                    </a:lnTo>
                    <a:lnTo>
                      <a:pt x="788" y="2381"/>
                    </a:lnTo>
                    <a:lnTo>
                      <a:pt x="797" y="2398"/>
                    </a:lnTo>
                    <a:lnTo>
                      <a:pt x="797" y="2432"/>
                    </a:lnTo>
                    <a:lnTo>
                      <a:pt x="797" y="2448"/>
                    </a:lnTo>
                    <a:lnTo>
                      <a:pt x="814" y="2482"/>
                    </a:lnTo>
                    <a:lnTo>
                      <a:pt x="814" y="2482"/>
                    </a:lnTo>
                    <a:lnTo>
                      <a:pt x="822" y="2474"/>
                    </a:lnTo>
                    <a:lnTo>
                      <a:pt x="830" y="2474"/>
                    </a:lnTo>
                    <a:lnTo>
                      <a:pt x="839" y="2507"/>
                    </a:lnTo>
                    <a:lnTo>
                      <a:pt x="864" y="2541"/>
                    </a:lnTo>
                    <a:lnTo>
                      <a:pt x="897" y="2524"/>
                    </a:lnTo>
                    <a:lnTo>
                      <a:pt x="931" y="2516"/>
                    </a:lnTo>
                    <a:lnTo>
                      <a:pt x="948" y="2524"/>
                    </a:lnTo>
                    <a:lnTo>
                      <a:pt x="965" y="2532"/>
                    </a:lnTo>
                    <a:lnTo>
                      <a:pt x="981" y="2541"/>
                    </a:lnTo>
                    <a:lnTo>
                      <a:pt x="1006" y="2541"/>
                    </a:lnTo>
                    <a:lnTo>
                      <a:pt x="1015" y="2541"/>
                    </a:lnTo>
                    <a:lnTo>
                      <a:pt x="1032" y="2549"/>
                    </a:lnTo>
                    <a:lnTo>
                      <a:pt x="1040" y="2557"/>
                    </a:lnTo>
                    <a:lnTo>
                      <a:pt x="1090" y="2557"/>
                    </a:lnTo>
                    <a:lnTo>
                      <a:pt x="1132" y="2566"/>
                    </a:lnTo>
                    <a:lnTo>
                      <a:pt x="1149" y="2583"/>
                    </a:lnTo>
                    <a:lnTo>
                      <a:pt x="1166" y="2599"/>
                    </a:lnTo>
                    <a:lnTo>
                      <a:pt x="1208" y="2608"/>
                    </a:lnTo>
                    <a:lnTo>
                      <a:pt x="1233" y="2599"/>
                    </a:lnTo>
                    <a:lnTo>
                      <a:pt x="1258" y="2599"/>
                    </a:lnTo>
                    <a:lnTo>
                      <a:pt x="1275" y="2608"/>
                    </a:lnTo>
                    <a:lnTo>
                      <a:pt x="1292" y="2608"/>
                    </a:lnTo>
                    <a:lnTo>
                      <a:pt x="1317" y="2591"/>
                    </a:lnTo>
                    <a:lnTo>
                      <a:pt x="1334" y="2583"/>
                    </a:lnTo>
                    <a:lnTo>
                      <a:pt x="1350" y="2583"/>
                    </a:lnTo>
                    <a:lnTo>
                      <a:pt x="1359" y="2591"/>
                    </a:lnTo>
                    <a:lnTo>
                      <a:pt x="1367" y="2583"/>
                    </a:lnTo>
                    <a:lnTo>
                      <a:pt x="1367" y="2566"/>
                    </a:lnTo>
                    <a:lnTo>
                      <a:pt x="1375" y="2566"/>
                    </a:lnTo>
                    <a:lnTo>
                      <a:pt x="1392" y="2566"/>
                    </a:lnTo>
                    <a:lnTo>
                      <a:pt x="1401" y="2566"/>
                    </a:lnTo>
                    <a:lnTo>
                      <a:pt x="1409" y="2557"/>
                    </a:lnTo>
                    <a:lnTo>
                      <a:pt x="1426" y="2566"/>
                    </a:lnTo>
                    <a:lnTo>
                      <a:pt x="1451" y="2574"/>
                    </a:lnTo>
                    <a:lnTo>
                      <a:pt x="1459" y="2566"/>
                    </a:lnTo>
                    <a:lnTo>
                      <a:pt x="1459" y="2557"/>
                    </a:lnTo>
                    <a:lnTo>
                      <a:pt x="1476" y="2541"/>
                    </a:lnTo>
                    <a:lnTo>
                      <a:pt x="1493" y="2532"/>
                    </a:lnTo>
                    <a:lnTo>
                      <a:pt x="1493" y="2524"/>
                    </a:lnTo>
                    <a:lnTo>
                      <a:pt x="1501" y="2516"/>
                    </a:lnTo>
                    <a:lnTo>
                      <a:pt x="1526" y="2516"/>
                    </a:lnTo>
                    <a:lnTo>
                      <a:pt x="1543" y="2499"/>
                    </a:lnTo>
                    <a:lnTo>
                      <a:pt x="1552" y="2457"/>
                    </a:lnTo>
                    <a:lnTo>
                      <a:pt x="1552" y="2423"/>
                    </a:lnTo>
                    <a:lnTo>
                      <a:pt x="1568" y="2415"/>
                    </a:lnTo>
                    <a:lnTo>
                      <a:pt x="1577" y="2407"/>
                    </a:lnTo>
                    <a:lnTo>
                      <a:pt x="1577" y="2390"/>
                    </a:lnTo>
                    <a:lnTo>
                      <a:pt x="1568" y="2373"/>
                    </a:lnTo>
                    <a:lnTo>
                      <a:pt x="1552" y="2365"/>
                    </a:lnTo>
                    <a:lnTo>
                      <a:pt x="1543" y="2356"/>
                    </a:lnTo>
                    <a:lnTo>
                      <a:pt x="1535" y="2356"/>
                    </a:lnTo>
                    <a:lnTo>
                      <a:pt x="1526" y="2356"/>
                    </a:lnTo>
                    <a:lnTo>
                      <a:pt x="1535" y="2339"/>
                    </a:lnTo>
                    <a:lnTo>
                      <a:pt x="1552" y="2331"/>
                    </a:lnTo>
                    <a:lnTo>
                      <a:pt x="1552" y="2314"/>
                    </a:lnTo>
                    <a:lnTo>
                      <a:pt x="1552" y="2306"/>
                    </a:lnTo>
                    <a:lnTo>
                      <a:pt x="1560" y="2298"/>
                    </a:lnTo>
                    <a:lnTo>
                      <a:pt x="1568" y="2289"/>
                    </a:lnTo>
                    <a:lnTo>
                      <a:pt x="1543" y="2272"/>
                    </a:lnTo>
                    <a:lnTo>
                      <a:pt x="1526" y="2247"/>
                    </a:lnTo>
                    <a:lnTo>
                      <a:pt x="1535" y="2247"/>
                    </a:lnTo>
                    <a:lnTo>
                      <a:pt x="1552" y="2247"/>
                    </a:lnTo>
                    <a:lnTo>
                      <a:pt x="1543" y="2214"/>
                    </a:lnTo>
                    <a:lnTo>
                      <a:pt x="1552" y="2189"/>
                    </a:lnTo>
                    <a:lnTo>
                      <a:pt x="1560" y="2138"/>
                    </a:lnTo>
                    <a:lnTo>
                      <a:pt x="1568" y="2121"/>
                    </a:lnTo>
                    <a:lnTo>
                      <a:pt x="1585" y="2105"/>
                    </a:lnTo>
                    <a:lnTo>
                      <a:pt x="1593" y="2105"/>
                    </a:lnTo>
                    <a:lnTo>
                      <a:pt x="1602" y="2105"/>
                    </a:lnTo>
                    <a:lnTo>
                      <a:pt x="1644" y="2088"/>
                    </a:lnTo>
                    <a:lnTo>
                      <a:pt x="1686" y="2071"/>
                    </a:lnTo>
                    <a:lnTo>
                      <a:pt x="1694" y="2063"/>
                    </a:lnTo>
                    <a:lnTo>
                      <a:pt x="1694" y="2054"/>
                    </a:lnTo>
                    <a:lnTo>
                      <a:pt x="1694" y="2046"/>
                    </a:lnTo>
                    <a:lnTo>
                      <a:pt x="1702" y="2029"/>
                    </a:lnTo>
                    <a:lnTo>
                      <a:pt x="1711" y="2029"/>
                    </a:lnTo>
                    <a:lnTo>
                      <a:pt x="1719" y="2038"/>
                    </a:lnTo>
                    <a:lnTo>
                      <a:pt x="1728" y="2038"/>
                    </a:lnTo>
                    <a:lnTo>
                      <a:pt x="1744" y="2029"/>
                    </a:lnTo>
                    <a:lnTo>
                      <a:pt x="1744" y="2029"/>
                    </a:lnTo>
                    <a:lnTo>
                      <a:pt x="1786" y="2004"/>
                    </a:lnTo>
                    <a:lnTo>
                      <a:pt x="1795" y="1971"/>
                    </a:lnTo>
                    <a:lnTo>
                      <a:pt x="1795" y="1962"/>
                    </a:lnTo>
                    <a:lnTo>
                      <a:pt x="1803" y="1954"/>
                    </a:lnTo>
                    <a:lnTo>
                      <a:pt x="1820" y="1971"/>
                    </a:lnTo>
                    <a:lnTo>
                      <a:pt x="1828" y="1962"/>
                    </a:lnTo>
                    <a:lnTo>
                      <a:pt x="1820" y="1937"/>
                    </a:lnTo>
                    <a:lnTo>
                      <a:pt x="1811" y="1920"/>
                    </a:lnTo>
                    <a:lnTo>
                      <a:pt x="1795" y="1887"/>
                    </a:lnTo>
                    <a:lnTo>
                      <a:pt x="1786" y="1845"/>
                    </a:lnTo>
                    <a:lnTo>
                      <a:pt x="1770" y="1820"/>
                    </a:lnTo>
                    <a:lnTo>
                      <a:pt x="1778" y="1786"/>
                    </a:lnTo>
                    <a:lnTo>
                      <a:pt x="1778" y="1778"/>
                    </a:lnTo>
                    <a:lnTo>
                      <a:pt x="1786" y="1769"/>
                    </a:lnTo>
                    <a:lnTo>
                      <a:pt x="1786" y="1761"/>
                    </a:lnTo>
                    <a:lnTo>
                      <a:pt x="1795" y="1753"/>
                    </a:lnTo>
                    <a:lnTo>
                      <a:pt x="1795" y="1744"/>
                    </a:lnTo>
                    <a:lnTo>
                      <a:pt x="1795" y="1736"/>
                    </a:lnTo>
                    <a:lnTo>
                      <a:pt x="1811" y="1727"/>
                    </a:lnTo>
                    <a:lnTo>
                      <a:pt x="1820" y="1719"/>
                    </a:lnTo>
                    <a:lnTo>
                      <a:pt x="1820" y="1669"/>
                    </a:lnTo>
                    <a:lnTo>
                      <a:pt x="1828" y="1618"/>
                    </a:lnTo>
                    <a:lnTo>
                      <a:pt x="1862" y="1618"/>
                    </a:lnTo>
                    <a:lnTo>
                      <a:pt x="1904" y="1635"/>
                    </a:lnTo>
                    <a:lnTo>
                      <a:pt x="1921" y="1635"/>
                    </a:lnTo>
                    <a:lnTo>
                      <a:pt x="1929" y="1627"/>
                    </a:lnTo>
                    <a:lnTo>
                      <a:pt x="1937" y="1635"/>
                    </a:lnTo>
                    <a:lnTo>
                      <a:pt x="1946" y="1643"/>
                    </a:lnTo>
                    <a:lnTo>
                      <a:pt x="1962" y="1618"/>
                    </a:lnTo>
                    <a:lnTo>
                      <a:pt x="1979" y="1602"/>
                    </a:lnTo>
                    <a:lnTo>
                      <a:pt x="1996" y="1602"/>
                    </a:lnTo>
                    <a:lnTo>
                      <a:pt x="1996" y="1610"/>
                    </a:lnTo>
                    <a:lnTo>
                      <a:pt x="2004" y="1602"/>
                    </a:lnTo>
                    <a:lnTo>
                      <a:pt x="2013" y="1593"/>
                    </a:lnTo>
                    <a:lnTo>
                      <a:pt x="2021" y="1602"/>
                    </a:lnTo>
                    <a:lnTo>
                      <a:pt x="2038" y="1618"/>
                    </a:lnTo>
                    <a:lnTo>
                      <a:pt x="2046" y="1593"/>
                    </a:lnTo>
                    <a:lnTo>
                      <a:pt x="2046" y="1568"/>
                    </a:lnTo>
                    <a:lnTo>
                      <a:pt x="2046" y="1534"/>
                    </a:lnTo>
                    <a:lnTo>
                      <a:pt x="2055" y="1518"/>
                    </a:lnTo>
                    <a:lnTo>
                      <a:pt x="2055" y="1501"/>
                    </a:lnTo>
                    <a:lnTo>
                      <a:pt x="2046" y="1493"/>
                    </a:lnTo>
                    <a:lnTo>
                      <a:pt x="2055" y="1476"/>
                    </a:lnTo>
                    <a:lnTo>
                      <a:pt x="2055" y="1467"/>
                    </a:lnTo>
                    <a:lnTo>
                      <a:pt x="2038" y="1451"/>
                    </a:lnTo>
                    <a:lnTo>
                      <a:pt x="2013" y="1434"/>
                    </a:lnTo>
                    <a:lnTo>
                      <a:pt x="2004" y="1358"/>
                    </a:lnTo>
                    <a:lnTo>
                      <a:pt x="2013" y="1325"/>
                    </a:lnTo>
                    <a:lnTo>
                      <a:pt x="2021" y="1300"/>
                    </a:lnTo>
                    <a:lnTo>
                      <a:pt x="2021" y="1300"/>
                    </a:lnTo>
                    <a:lnTo>
                      <a:pt x="2038" y="1300"/>
                    </a:lnTo>
                    <a:lnTo>
                      <a:pt x="2055" y="1291"/>
                    </a:lnTo>
                    <a:lnTo>
                      <a:pt x="2063" y="1283"/>
                    </a:lnTo>
                    <a:lnTo>
                      <a:pt x="2071" y="1275"/>
                    </a:lnTo>
                    <a:lnTo>
                      <a:pt x="2080" y="1283"/>
                    </a:lnTo>
                    <a:lnTo>
                      <a:pt x="2088" y="1275"/>
                    </a:lnTo>
                    <a:lnTo>
                      <a:pt x="2097" y="1249"/>
                    </a:lnTo>
                    <a:lnTo>
                      <a:pt x="2080" y="1224"/>
                    </a:lnTo>
                    <a:lnTo>
                      <a:pt x="2097" y="1216"/>
                    </a:lnTo>
                    <a:lnTo>
                      <a:pt x="2113" y="1216"/>
                    </a:lnTo>
                    <a:lnTo>
                      <a:pt x="2130" y="1199"/>
                    </a:lnTo>
                    <a:lnTo>
                      <a:pt x="2139" y="1182"/>
                    </a:lnTo>
                    <a:lnTo>
                      <a:pt x="2172" y="1199"/>
                    </a:lnTo>
                    <a:lnTo>
                      <a:pt x="2197" y="1207"/>
                    </a:lnTo>
                    <a:lnTo>
                      <a:pt x="2206" y="1191"/>
                    </a:lnTo>
                    <a:lnTo>
                      <a:pt x="2206" y="1182"/>
                    </a:lnTo>
                    <a:lnTo>
                      <a:pt x="2222" y="1174"/>
                    </a:lnTo>
                    <a:lnTo>
                      <a:pt x="2231" y="1166"/>
                    </a:lnTo>
                    <a:lnTo>
                      <a:pt x="2239" y="1149"/>
                    </a:lnTo>
                    <a:lnTo>
                      <a:pt x="2256" y="1124"/>
                    </a:lnTo>
                    <a:lnTo>
                      <a:pt x="2264" y="1124"/>
                    </a:lnTo>
                    <a:lnTo>
                      <a:pt x="2264" y="1115"/>
                    </a:lnTo>
                    <a:lnTo>
                      <a:pt x="2264" y="1107"/>
                    </a:lnTo>
                    <a:lnTo>
                      <a:pt x="2256" y="1107"/>
                    </a:lnTo>
                    <a:lnTo>
                      <a:pt x="2256" y="1098"/>
                    </a:lnTo>
                    <a:lnTo>
                      <a:pt x="2264" y="1082"/>
                    </a:lnTo>
                    <a:lnTo>
                      <a:pt x="2256" y="1073"/>
                    </a:lnTo>
                    <a:lnTo>
                      <a:pt x="2231" y="1057"/>
                    </a:lnTo>
                    <a:lnTo>
                      <a:pt x="2231" y="1015"/>
                    </a:lnTo>
                    <a:lnTo>
                      <a:pt x="2248" y="989"/>
                    </a:lnTo>
                    <a:lnTo>
                      <a:pt x="2231" y="981"/>
                    </a:lnTo>
                    <a:lnTo>
                      <a:pt x="2231" y="956"/>
                    </a:lnTo>
                    <a:lnTo>
                      <a:pt x="2239" y="939"/>
                    </a:lnTo>
                    <a:lnTo>
                      <a:pt x="2248" y="922"/>
                    </a:lnTo>
                    <a:lnTo>
                      <a:pt x="2239" y="906"/>
                    </a:lnTo>
                    <a:lnTo>
                      <a:pt x="2239" y="889"/>
                    </a:lnTo>
                    <a:lnTo>
                      <a:pt x="2248" y="889"/>
                    </a:lnTo>
                    <a:lnTo>
                      <a:pt x="2256" y="889"/>
                    </a:lnTo>
                    <a:lnTo>
                      <a:pt x="2264" y="889"/>
                    </a:lnTo>
                    <a:lnTo>
                      <a:pt x="2264" y="880"/>
                    </a:lnTo>
                    <a:lnTo>
                      <a:pt x="2264" y="872"/>
                    </a:lnTo>
                    <a:lnTo>
                      <a:pt x="2298" y="864"/>
                    </a:lnTo>
                    <a:lnTo>
                      <a:pt x="2323" y="855"/>
                    </a:lnTo>
                    <a:lnTo>
                      <a:pt x="2331" y="847"/>
                    </a:lnTo>
                    <a:lnTo>
                      <a:pt x="2340" y="838"/>
                    </a:lnTo>
                    <a:lnTo>
                      <a:pt x="2357" y="847"/>
                    </a:lnTo>
                    <a:lnTo>
                      <a:pt x="2365" y="847"/>
                    </a:lnTo>
                    <a:lnTo>
                      <a:pt x="2373" y="830"/>
                    </a:lnTo>
                    <a:lnTo>
                      <a:pt x="2382" y="805"/>
                    </a:lnTo>
                    <a:lnTo>
                      <a:pt x="2398" y="797"/>
                    </a:lnTo>
                    <a:lnTo>
                      <a:pt x="2398" y="780"/>
                    </a:lnTo>
                    <a:lnTo>
                      <a:pt x="2398" y="780"/>
                    </a:lnTo>
                    <a:lnTo>
                      <a:pt x="2382" y="755"/>
                    </a:lnTo>
                    <a:lnTo>
                      <a:pt x="2365" y="721"/>
                    </a:lnTo>
                    <a:lnTo>
                      <a:pt x="2373" y="713"/>
                    </a:lnTo>
                    <a:lnTo>
                      <a:pt x="2373" y="704"/>
                    </a:lnTo>
                    <a:lnTo>
                      <a:pt x="2323" y="688"/>
                    </a:lnTo>
                    <a:lnTo>
                      <a:pt x="2273" y="654"/>
                    </a:lnTo>
                    <a:lnTo>
                      <a:pt x="2273" y="637"/>
                    </a:lnTo>
                    <a:lnTo>
                      <a:pt x="2281" y="620"/>
                    </a:lnTo>
                    <a:lnTo>
                      <a:pt x="2273" y="612"/>
                    </a:lnTo>
                    <a:lnTo>
                      <a:pt x="2264" y="604"/>
                    </a:lnTo>
                    <a:lnTo>
                      <a:pt x="2306" y="545"/>
                    </a:lnTo>
                    <a:lnTo>
                      <a:pt x="2365" y="478"/>
                    </a:lnTo>
                    <a:lnTo>
                      <a:pt x="2373" y="470"/>
                    </a:lnTo>
                    <a:lnTo>
                      <a:pt x="2390" y="461"/>
                    </a:lnTo>
                    <a:lnTo>
                      <a:pt x="2382" y="444"/>
                    </a:lnTo>
                    <a:lnTo>
                      <a:pt x="2365" y="419"/>
                    </a:lnTo>
                    <a:lnTo>
                      <a:pt x="2365" y="411"/>
                    </a:lnTo>
                    <a:lnTo>
                      <a:pt x="2365" y="402"/>
                    </a:lnTo>
                    <a:lnTo>
                      <a:pt x="2348" y="394"/>
                    </a:lnTo>
                    <a:lnTo>
                      <a:pt x="2340" y="394"/>
                    </a:lnTo>
                    <a:lnTo>
                      <a:pt x="2331" y="377"/>
                    </a:lnTo>
                    <a:lnTo>
                      <a:pt x="2331" y="377"/>
                    </a:lnTo>
                    <a:lnTo>
                      <a:pt x="2323" y="369"/>
                    </a:lnTo>
                    <a:lnTo>
                      <a:pt x="2315" y="369"/>
                    </a:lnTo>
                    <a:lnTo>
                      <a:pt x="2306" y="361"/>
                    </a:lnTo>
                    <a:lnTo>
                      <a:pt x="2298" y="344"/>
                    </a:lnTo>
                    <a:lnTo>
                      <a:pt x="2298" y="344"/>
                    </a:lnTo>
                    <a:lnTo>
                      <a:pt x="2289" y="361"/>
                    </a:lnTo>
                    <a:lnTo>
                      <a:pt x="2289" y="369"/>
                    </a:lnTo>
                    <a:lnTo>
                      <a:pt x="2289" y="377"/>
                    </a:lnTo>
                    <a:lnTo>
                      <a:pt x="2281" y="377"/>
                    </a:lnTo>
                    <a:lnTo>
                      <a:pt x="2281" y="369"/>
                    </a:lnTo>
                    <a:lnTo>
                      <a:pt x="2273" y="369"/>
                    </a:lnTo>
                    <a:lnTo>
                      <a:pt x="2273" y="394"/>
                    </a:lnTo>
                    <a:lnTo>
                      <a:pt x="2273" y="411"/>
                    </a:lnTo>
                    <a:lnTo>
                      <a:pt x="2264" y="394"/>
                    </a:lnTo>
                    <a:lnTo>
                      <a:pt x="2248" y="377"/>
                    </a:lnTo>
                    <a:lnTo>
                      <a:pt x="2222" y="386"/>
                    </a:lnTo>
                    <a:lnTo>
                      <a:pt x="2189" y="386"/>
                    </a:lnTo>
                    <a:lnTo>
                      <a:pt x="2180" y="361"/>
                    </a:lnTo>
                    <a:lnTo>
                      <a:pt x="2164" y="327"/>
                    </a:lnTo>
                    <a:lnTo>
                      <a:pt x="2071" y="302"/>
                    </a:lnTo>
                    <a:close/>
                    <a:moveTo>
                      <a:pt x="1250" y="654"/>
                    </a:moveTo>
                    <a:lnTo>
                      <a:pt x="1266" y="662"/>
                    </a:lnTo>
                    <a:lnTo>
                      <a:pt x="1283" y="654"/>
                    </a:lnTo>
                    <a:lnTo>
                      <a:pt x="1283" y="646"/>
                    </a:lnTo>
                    <a:lnTo>
                      <a:pt x="1275" y="637"/>
                    </a:lnTo>
                    <a:lnTo>
                      <a:pt x="1258" y="646"/>
                    </a:lnTo>
                    <a:lnTo>
                      <a:pt x="1250" y="65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56" name="СФО">
              <a:extLst>
                <a:ext uri="{FF2B5EF4-FFF2-40B4-BE49-F238E27FC236}">
                  <a16:creationId xmlns:a16="http://schemas.microsoft.com/office/drawing/2014/main" xmlns="" id="{8FFD6C4B-2BFD-4A81-8F54-7435A166776B}"/>
                </a:ext>
              </a:extLst>
            </p:cNvPr>
            <p:cNvGrpSpPr/>
            <p:nvPr/>
          </p:nvGrpSpPr>
          <p:grpSpPr>
            <a:xfrm>
              <a:off x="3286720" y="1212992"/>
              <a:ext cx="3532509" cy="4339038"/>
              <a:chOff x="3177349" y="1062038"/>
              <a:chExt cx="3799714" cy="4667250"/>
            </a:xfrm>
            <a:grpFill/>
          </p:grpSpPr>
          <p:sp>
            <p:nvSpPr>
              <p:cNvPr id="1330" name="СФО_Томская область">
                <a:extLst>
                  <a:ext uri="{FF2B5EF4-FFF2-40B4-BE49-F238E27FC236}">
                    <a16:creationId xmlns:a16="http://schemas.microsoft.com/office/drawing/2014/main" xmlns="" id="{D27F1EA6-9FB6-4919-9822-FB267017B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538" y="3951288"/>
                <a:ext cx="936625" cy="762000"/>
              </a:xfrm>
              <a:custGeom>
                <a:avLst/>
                <a:gdLst>
                  <a:gd name="T0" fmla="*/ 428 w 805"/>
                  <a:gd name="T1" fmla="*/ 92 h 654"/>
                  <a:gd name="T2" fmla="*/ 402 w 805"/>
                  <a:gd name="T3" fmla="*/ 59 h 654"/>
                  <a:gd name="T4" fmla="*/ 319 w 805"/>
                  <a:gd name="T5" fmla="*/ 50 h 654"/>
                  <a:gd name="T6" fmla="*/ 302 w 805"/>
                  <a:gd name="T7" fmla="*/ 34 h 654"/>
                  <a:gd name="T8" fmla="*/ 268 w 805"/>
                  <a:gd name="T9" fmla="*/ 25 h 654"/>
                  <a:gd name="T10" fmla="*/ 193 w 805"/>
                  <a:gd name="T11" fmla="*/ 0 h 654"/>
                  <a:gd name="T12" fmla="*/ 193 w 805"/>
                  <a:gd name="T13" fmla="*/ 25 h 654"/>
                  <a:gd name="T14" fmla="*/ 168 w 805"/>
                  <a:gd name="T15" fmla="*/ 50 h 654"/>
                  <a:gd name="T16" fmla="*/ 117 w 805"/>
                  <a:gd name="T17" fmla="*/ 126 h 654"/>
                  <a:gd name="T18" fmla="*/ 17 w 805"/>
                  <a:gd name="T19" fmla="*/ 193 h 654"/>
                  <a:gd name="T20" fmla="*/ 8 w 805"/>
                  <a:gd name="T21" fmla="*/ 218 h 654"/>
                  <a:gd name="T22" fmla="*/ 0 w 805"/>
                  <a:gd name="T23" fmla="*/ 243 h 654"/>
                  <a:gd name="T24" fmla="*/ 8 w 805"/>
                  <a:gd name="T25" fmla="*/ 277 h 654"/>
                  <a:gd name="T26" fmla="*/ 17 w 805"/>
                  <a:gd name="T27" fmla="*/ 310 h 654"/>
                  <a:gd name="T28" fmla="*/ 8 w 805"/>
                  <a:gd name="T29" fmla="*/ 335 h 654"/>
                  <a:gd name="T30" fmla="*/ 42 w 805"/>
                  <a:gd name="T31" fmla="*/ 377 h 654"/>
                  <a:gd name="T32" fmla="*/ 151 w 805"/>
                  <a:gd name="T33" fmla="*/ 428 h 654"/>
                  <a:gd name="T34" fmla="*/ 310 w 805"/>
                  <a:gd name="T35" fmla="*/ 537 h 654"/>
                  <a:gd name="T36" fmla="*/ 369 w 805"/>
                  <a:gd name="T37" fmla="*/ 570 h 654"/>
                  <a:gd name="T38" fmla="*/ 386 w 805"/>
                  <a:gd name="T39" fmla="*/ 562 h 654"/>
                  <a:gd name="T40" fmla="*/ 419 w 805"/>
                  <a:gd name="T41" fmla="*/ 579 h 654"/>
                  <a:gd name="T42" fmla="*/ 402 w 805"/>
                  <a:gd name="T43" fmla="*/ 629 h 654"/>
                  <a:gd name="T44" fmla="*/ 402 w 805"/>
                  <a:gd name="T45" fmla="*/ 646 h 654"/>
                  <a:gd name="T46" fmla="*/ 428 w 805"/>
                  <a:gd name="T47" fmla="*/ 646 h 654"/>
                  <a:gd name="T48" fmla="*/ 453 w 805"/>
                  <a:gd name="T49" fmla="*/ 629 h 654"/>
                  <a:gd name="T50" fmla="*/ 503 w 805"/>
                  <a:gd name="T51" fmla="*/ 629 h 654"/>
                  <a:gd name="T52" fmla="*/ 537 w 805"/>
                  <a:gd name="T53" fmla="*/ 629 h 654"/>
                  <a:gd name="T54" fmla="*/ 570 w 805"/>
                  <a:gd name="T55" fmla="*/ 604 h 654"/>
                  <a:gd name="T56" fmla="*/ 595 w 805"/>
                  <a:gd name="T57" fmla="*/ 604 h 654"/>
                  <a:gd name="T58" fmla="*/ 646 w 805"/>
                  <a:gd name="T59" fmla="*/ 604 h 654"/>
                  <a:gd name="T60" fmla="*/ 688 w 805"/>
                  <a:gd name="T61" fmla="*/ 612 h 654"/>
                  <a:gd name="T62" fmla="*/ 755 w 805"/>
                  <a:gd name="T63" fmla="*/ 570 h 654"/>
                  <a:gd name="T64" fmla="*/ 788 w 805"/>
                  <a:gd name="T65" fmla="*/ 537 h 654"/>
                  <a:gd name="T66" fmla="*/ 805 w 805"/>
                  <a:gd name="T67" fmla="*/ 511 h 654"/>
                  <a:gd name="T68" fmla="*/ 755 w 805"/>
                  <a:gd name="T69" fmla="*/ 428 h 654"/>
                  <a:gd name="T70" fmla="*/ 788 w 805"/>
                  <a:gd name="T71" fmla="*/ 361 h 654"/>
                  <a:gd name="T72" fmla="*/ 763 w 805"/>
                  <a:gd name="T73" fmla="*/ 319 h 654"/>
                  <a:gd name="T74" fmla="*/ 738 w 805"/>
                  <a:gd name="T75" fmla="*/ 260 h 654"/>
                  <a:gd name="T76" fmla="*/ 721 w 805"/>
                  <a:gd name="T77" fmla="*/ 243 h 654"/>
                  <a:gd name="T78" fmla="*/ 646 w 805"/>
                  <a:gd name="T79" fmla="*/ 218 h 654"/>
                  <a:gd name="T80" fmla="*/ 579 w 805"/>
                  <a:gd name="T81" fmla="*/ 168 h 654"/>
                  <a:gd name="T82" fmla="*/ 528 w 805"/>
                  <a:gd name="T83" fmla="*/ 75 h 654"/>
                  <a:gd name="T84" fmla="*/ 478 w 805"/>
                  <a:gd name="T85" fmla="*/ 101 h 654"/>
                  <a:gd name="T86" fmla="*/ 461 w 805"/>
                  <a:gd name="T87" fmla="*/ 101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05" h="654">
                    <a:moveTo>
                      <a:pt x="461" y="101"/>
                    </a:moveTo>
                    <a:lnTo>
                      <a:pt x="444" y="92"/>
                    </a:lnTo>
                    <a:lnTo>
                      <a:pt x="428" y="92"/>
                    </a:lnTo>
                    <a:lnTo>
                      <a:pt x="419" y="92"/>
                    </a:lnTo>
                    <a:lnTo>
                      <a:pt x="411" y="75"/>
                    </a:lnTo>
                    <a:lnTo>
                      <a:pt x="402" y="59"/>
                    </a:lnTo>
                    <a:lnTo>
                      <a:pt x="369" y="67"/>
                    </a:lnTo>
                    <a:lnTo>
                      <a:pt x="335" y="67"/>
                    </a:lnTo>
                    <a:lnTo>
                      <a:pt x="319" y="50"/>
                    </a:lnTo>
                    <a:lnTo>
                      <a:pt x="319" y="34"/>
                    </a:lnTo>
                    <a:lnTo>
                      <a:pt x="310" y="34"/>
                    </a:lnTo>
                    <a:lnTo>
                      <a:pt x="302" y="34"/>
                    </a:lnTo>
                    <a:lnTo>
                      <a:pt x="285" y="42"/>
                    </a:lnTo>
                    <a:lnTo>
                      <a:pt x="277" y="34"/>
                    </a:lnTo>
                    <a:lnTo>
                      <a:pt x="268" y="25"/>
                    </a:lnTo>
                    <a:lnTo>
                      <a:pt x="235" y="17"/>
                    </a:lnTo>
                    <a:lnTo>
                      <a:pt x="201" y="8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3" y="8"/>
                    </a:lnTo>
                    <a:lnTo>
                      <a:pt x="193" y="25"/>
                    </a:lnTo>
                    <a:lnTo>
                      <a:pt x="184" y="42"/>
                    </a:lnTo>
                    <a:lnTo>
                      <a:pt x="176" y="42"/>
                    </a:lnTo>
                    <a:lnTo>
                      <a:pt x="168" y="50"/>
                    </a:lnTo>
                    <a:lnTo>
                      <a:pt x="159" y="84"/>
                    </a:lnTo>
                    <a:lnTo>
                      <a:pt x="134" y="126"/>
                    </a:lnTo>
                    <a:lnTo>
                      <a:pt x="117" y="126"/>
                    </a:lnTo>
                    <a:lnTo>
                      <a:pt x="84" y="126"/>
                    </a:lnTo>
                    <a:lnTo>
                      <a:pt x="50" y="159"/>
                    </a:lnTo>
                    <a:lnTo>
                      <a:pt x="17" y="193"/>
                    </a:lnTo>
                    <a:lnTo>
                      <a:pt x="17" y="201"/>
                    </a:lnTo>
                    <a:lnTo>
                      <a:pt x="17" y="218"/>
                    </a:lnTo>
                    <a:lnTo>
                      <a:pt x="8" y="218"/>
                    </a:lnTo>
                    <a:lnTo>
                      <a:pt x="8" y="235"/>
                    </a:lnTo>
                    <a:lnTo>
                      <a:pt x="8" y="243"/>
                    </a:lnTo>
                    <a:lnTo>
                      <a:pt x="0" y="243"/>
                    </a:lnTo>
                    <a:lnTo>
                      <a:pt x="0" y="252"/>
                    </a:lnTo>
                    <a:lnTo>
                      <a:pt x="8" y="260"/>
                    </a:lnTo>
                    <a:lnTo>
                      <a:pt x="8" y="277"/>
                    </a:lnTo>
                    <a:lnTo>
                      <a:pt x="8" y="285"/>
                    </a:lnTo>
                    <a:lnTo>
                      <a:pt x="8" y="293"/>
                    </a:lnTo>
                    <a:lnTo>
                      <a:pt x="17" y="310"/>
                    </a:lnTo>
                    <a:lnTo>
                      <a:pt x="17" y="319"/>
                    </a:lnTo>
                    <a:lnTo>
                      <a:pt x="17" y="327"/>
                    </a:lnTo>
                    <a:lnTo>
                      <a:pt x="8" y="335"/>
                    </a:lnTo>
                    <a:lnTo>
                      <a:pt x="17" y="352"/>
                    </a:lnTo>
                    <a:lnTo>
                      <a:pt x="25" y="361"/>
                    </a:lnTo>
                    <a:lnTo>
                      <a:pt x="42" y="377"/>
                    </a:lnTo>
                    <a:lnTo>
                      <a:pt x="59" y="386"/>
                    </a:lnTo>
                    <a:lnTo>
                      <a:pt x="159" y="419"/>
                    </a:lnTo>
                    <a:lnTo>
                      <a:pt x="151" y="428"/>
                    </a:lnTo>
                    <a:lnTo>
                      <a:pt x="210" y="461"/>
                    </a:lnTo>
                    <a:lnTo>
                      <a:pt x="252" y="528"/>
                    </a:lnTo>
                    <a:lnTo>
                      <a:pt x="310" y="537"/>
                    </a:lnTo>
                    <a:lnTo>
                      <a:pt x="319" y="570"/>
                    </a:lnTo>
                    <a:lnTo>
                      <a:pt x="369" y="570"/>
                    </a:lnTo>
                    <a:lnTo>
                      <a:pt x="369" y="570"/>
                    </a:lnTo>
                    <a:lnTo>
                      <a:pt x="377" y="579"/>
                    </a:lnTo>
                    <a:lnTo>
                      <a:pt x="377" y="570"/>
                    </a:lnTo>
                    <a:lnTo>
                      <a:pt x="386" y="562"/>
                    </a:lnTo>
                    <a:lnTo>
                      <a:pt x="402" y="562"/>
                    </a:lnTo>
                    <a:lnTo>
                      <a:pt x="411" y="562"/>
                    </a:lnTo>
                    <a:lnTo>
                      <a:pt x="419" y="579"/>
                    </a:lnTo>
                    <a:lnTo>
                      <a:pt x="411" y="587"/>
                    </a:lnTo>
                    <a:lnTo>
                      <a:pt x="411" y="620"/>
                    </a:lnTo>
                    <a:lnTo>
                      <a:pt x="402" y="629"/>
                    </a:lnTo>
                    <a:lnTo>
                      <a:pt x="394" y="637"/>
                    </a:lnTo>
                    <a:lnTo>
                      <a:pt x="402" y="637"/>
                    </a:lnTo>
                    <a:lnTo>
                      <a:pt x="402" y="646"/>
                    </a:lnTo>
                    <a:lnTo>
                      <a:pt x="411" y="654"/>
                    </a:lnTo>
                    <a:lnTo>
                      <a:pt x="411" y="654"/>
                    </a:lnTo>
                    <a:lnTo>
                      <a:pt x="428" y="646"/>
                    </a:lnTo>
                    <a:lnTo>
                      <a:pt x="436" y="620"/>
                    </a:lnTo>
                    <a:lnTo>
                      <a:pt x="444" y="629"/>
                    </a:lnTo>
                    <a:lnTo>
                      <a:pt x="453" y="629"/>
                    </a:lnTo>
                    <a:lnTo>
                      <a:pt x="470" y="629"/>
                    </a:lnTo>
                    <a:lnTo>
                      <a:pt x="486" y="629"/>
                    </a:lnTo>
                    <a:lnTo>
                      <a:pt x="503" y="629"/>
                    </a:lnTo>
                    <a:lnTo>
                      <a:pt x="520" y="620"/>
                    </a:lnTo>
                    <a:lnTo>
                      <a:pt x="528" y="629"/>
                    </a:lnTo>
                    <a:lnTo>
                      <a:pt x="537" y="629"/>
                    </a:lnTo>
                    <a:lnTo>
                      <a:pt x="545" y="620"/>
                    </a:lnTo>
                    <a:lnTo>
                      <a:pt x="562" y="604"/>
                    </a:lnTo>
                    <a:lnTo>
                      <a:pt x="570" y="604"/>
                    </a:lnTo>
                    <a:lnTo>
                      <a:pt x="579" y="612"/>
                    </a:lnTo>
                    <a:lnTo>
                      <a:pt x="587" y="604"/>
                    </a:lnTo>
                    <a:lnTo>
                      <a:pt x="595" y="604"/>
                    </a:lnTo>
                    <a:lnTo>
                      <a:pt x="620" y="604"/>
                    </a:lnTo>
                    <a:lnTo>
                      <a:pt x="646" y="604"/>
                    </a:lnTo>
                    <a:lnTo>
                      <a:pt x="646" y="604"/>
                    </a:lnTo>
                    <a:lnTo>
                      <a:pt x="654" y="595"/>
                    </a:lnTo>
                    <a:lnTo>
                      <a:pt x="671" y="604"/>
                    </a:lnTo>
                    <a:lnTo>
                      <a:pt x="688" y="612"/>
                    </a:lnTo>
                    <a:lnTo>
                      <a:pt x="713" y="595"/>
                    </a:lnTo>
                    <a:lnTo>
                      <a:pt x="746" y="595"/>
                    </a:lnTo>
                    <a:lnTo>
                      <a:pt x="755" y="570"/>
                    </a:lnTo>
                    <a:lnTo>
                      <a:pt x="771" y="537"/>
                    </a:lnTo>
                    <a:lnTo>
                      <a:pt x="780" y="537"/>
                    </a:lnTo>
                    <a:lnTo>
                      <a:pt x="788" y="537"/>
                    </a:lnTo>
                    <a:lnTo>
                      <a:pt x="797" y="528"/>
                    </a:lnTo>
                    <a:lnTo>
                      <a:pt x="797" y="511"/>
                    </a:lnTo>
                    <a:lnTo>
                      <a:pt x="805" y="511"/>
                    </a:lnTo>
                    <a:lnTo>
                      <a:pt x="805" y="503"/>
                    </a:lnTo>
                    <a:lnTo>
                      <a:pt x="788" y="461"/>
                    </a:lnTo>
                    <a:lnTo>
                      <a:pt x="755" y="428"/>
                    </a:lnTo>
                    <a:lnTo>
                      <a:pt x="755" y="402"/>
                    </a:lnTo>
                    <a:lnTo>
                      <a:pt x="763" y="377"/>
                    </a:lnTo>
                    <a:lnTo>
                      <a:pt x="788" y="361"/>
                    </a:lnTo>
                    <a:lnTo>
                      <a:pt x="805" y="352"/>
                    </a:lnTo>
                    <a:lnTo>
                      <a:pt x="788" y="327"/>
                    </a:lnTo>
                    <a:lnTo>
                      <a:pt x="763" y="319"/>
                    </a:lnTo>
                    <a:lnTo>
                      <a:pt x="755" y="302"/>
                    </a:lnTo>
                    <a:lnTo>
                      <a:pt x="755" y="277"/>
                    </a:lnTo>
                    <a:lnTo>
                      <a:pt x="738" y="260"/>
                    </a:lnTo>
                    <a:lnTo>
                      <a:pt x="729" y="260"/>
                    </a:lnTo>
                    <a:lnTo>
                      <a:pt x="721" y="252"/>
                    </a:lnTo>
                    <a:lnTo>
                      <a:pt x="721" y="243"/>
                    </a:lnTo>
                    <a:lnTo>
                      <a:pt x="704" y="235"/>
                    </a:lnTo>
                    <a:lnTo>
                      <a:pt x="671" y="226"/>
                    </a:lnTo>
                    <a:lnTo>
                      <a:pt x="646" y="218"/>
                    </a:lnTo>
                    <a:lnTo>
                      <a:pt x="612" y="226"/>
                    </a:lnTo>
                    <a:lnTo>
                      <a:pt x="579" y="210"/>
                    </a:lnTo>
                    <a:lnTo>
                      <a:pt x="579" y="168"/>
                    </a:lnTo>
                    <a:lnTo>
                      <a:pt x="579" y="101"/>
                    </a:lnTo>
                    <a:lnTo>
                      <a:pt x="553" y="92"/>
                    </a:lnTo>
                    <a:lnTo>
                      <a:pt x="528" y="75"/>
                    </a:lnTo>
                    <a:lnTo>
                      <a:pt x="511" y="84"/>
                    </a:lnTo>
                    <a:lnTo>
                      <a:pt x="486" y="101"/>
                    </a:lnTo>
                    <a:lnTo>
                      <a:pt x="478" y="101"/>
                    </a:lnTo>
                    <a:lnTo>
                      <a:pt x="470" y="109"/>
                    </a:lnTo>
                    <a:lnTo>
                      <a:pt x="453" y="101"/>
                    </a:lnTo>
                    <a:lnTo>
                      <a:pt x="461" y="10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1" name="СФО_Омская область">
                <a:extLst>
                  <a:ext uri="{FF2B5EF4-FFF2-40B4-BE49-F238E27FC236}">
                    <a16:creationId xmlns:a16="http://schemas.microsoft.com/office/drawing/2014/main" xmlns="" id="{6AB92B56-3F6E-4777-B2BA-17A9A48DE72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60000">
                <a:off x="3177349" y="4101913"/>
                <a:ext cx="504893" cy="719198"/>
              </a:xfrm>
              <a:custGeom>
                <a:avLst/>
                <a:gdLst>
                  <a:gd name="connsiteX0" fmla="*/ 195662 w 504893"/>
                  <a:gd name="connsiteY0" fmla="*/ 0 h 719198"/>
                  <a:gd name="connsiteX1" fmla="*/ 205907 w 504893"/>
                  <a:gd name="connsiteY1" fmla="*/ 8302 h 719198"/>
                  <a:gd name="connsiteX2" fmla="*/ 218408 w 504893"/>
                  <a:gd name="connsiteY2" fmla="*/ 26916 h 719198"/>
                  <a:gd name="connsiteX3" fmla="*/ 208954 w 504893"/>
                  <a:gd name="connsiteY3" fmla="*/ 37287 h 719198"/>
                  <a:gd name="connsiteX4" fmla="*/ 211025 w 504893"/>
                  <a:gd name="connsiteY4" fmla="*/ 56998 h 719198"/>
                  <a:gd name="connsiteX5" fmla="*/ 230724 w 504893"/>
                  <a:gd name="connsiteY5" fmla="*/ 54927 h 719198"/>
                  <a:gd name="connsiteX6" fmla="*/ 251398 w 504893"/>
                  <a:gd name="connsiteY6" fmla="*/ 62132 h 719198"/>
                  <a:gd name="connsiteX7" fmla="*/ 272194 w 504893"/>
                  <a:gd name="connsiteY7" fmla="*/ 70497 h 719198"/>
                  <a:gd name="connsiteX8" fmla="*/ 303234 w 504893"/>
                  <a:gd name="connsiteY8" fmla="*/ 87162 h 719198"/>
                  <a:gd name="connsiteX9" fmla="*/ 311407 w 504893"/>
                  <a:gd name="connsiteY9" fmla="*/ 75753 h 719198"/>
                  <a:gd name="connsiteX10" fmla="*/ 331106 w 504893"/>
                  <a:gd name="connsiteY10" fmla="*/ 73683 h 719198"/>
                  <a:gd name="connsiteX11" fmla="*/ 401544 w 504893"/>
                  <a:gd name="connsiteY11" fmla="*/ 86207 h 719198"/>
                  <a:gd name="connsiteX12" fmla="*/ 464634 w 504893"/>
                  <a:gd name="connsiteY12" fmla="*/ 54789 h 719198"/>
                  <a:gd name="connsiteX13" fmla="*/ 468623 w 504893"/>
                  <a:gd name="connsiteY13" fmla="*/ 65404 h 719198"/>
                  <a:gd name="connsiteX14" fmla="*/ 455294 w 504893"/>
                  <a:gd name="connsiteY14" fmla="*/ 73944 h 719198"/>
                  <a:gd name="connsiteX15" fmla="*/ 485817 w 504893"/>
                  <a:gd name="connsiteY15" fmla="*/ 109199 h 719198"/>
                  <a:gd name="connsiteX16" fmla="*/ 483883 w 504893"/>
                  <a:gd name="connsiteY16" fmla="*/ 120638 h 719198"/>
                  <a:gd name="connsiteX17" fmla="*/ 475338 w 504893"/>
                  <a:gd name="connsiteY17" fmla="*/ 153072 h 719198"/>
                  <a:gd name="connsiteX18" fmla="*/ 486784 w 504893"/>
                  <a:gd name="connsiteY18" fmla="*/ 155893 h 719198"/>
                  <a:gd name="connsiteX19" fmla="*/ 489632 w 504893"/>
                  <a:gd name="connsiteY19" fmla="*/ 192167 h 719198"/>
                  <a:gd name="connsiteX20" fmla="*/ 498229 w 504893"/>
                  <a:gd name="connsiteY20" fmla="*/ 193107 h 719198"/>
                  <a:gd name="connsiteX21" fmla="*/ 503927 w 504893"/>
                  <a:gd name="connsiteY21" fmla="*/ 218805 h 719198"/>
                  <a:gd name="connsiteX22" fmla="*/ 504893 w 504893"/>
                  <a:gd name="connsiteY22" fmla="*/ 229303 h 719198"/>
                  <a:gd name="connsiteX23" fmla="*/ 503011 w 504893"/>
                  <a:gd name="connsiteY23" fmla="*/ 244580 h 719198"/>
                  <a:gd name="connsiteX24" fmla="*/ 503011 w 504893"/>
                  <a:gd name="connsiteY24" fmla="*/ 250880 h 719198"/>
                  <a:gd name="connsiteX25" fmla="*/ 498974 w 504893"/>
                  <a:gd name="connsiteY25" fmla="*/ 261649 h 719198"/>
                  <a:gd name="connsiteX26" fmla="*/ 500070 w 504893"/>
                  <a:gd name="connsiteY26" fmla="*/ 272080 h 719198"/>
                  <a:gd name="connsiteX27" fmla="*/ 491594 w 504893"/>
                  <a:gd name="connsiteY27" fmla="*/ 291719 h 719198"/>
                  <a:gd name="connsiteX28" fmla="*/ 492691 w 504893"/>
                  <a:gd name="connsiteY28" fmla="*/ 302150 h 719198"/>
                  <a:gd name="connsiteX29" fmla="*/ 493665 w 504893"/>
                  <a:gd name="connsiteY29" fmla="*/ 311422 h 719198"/>
                  <a:gd name="connsiteX30" fmla="*/ 476229 w 504893"/>
                  <a:gd name="connsiteY30" fmla="*/ 323801 h 719198"/>
                  <a:gd name="connsiteX31" fmla="*/ 467753 w 504893"/>
                  <a:gd name="connsiteY31" fmla="*/ 343441 h 719198"/>
                  <a:gd name="connsiteX32" fmla="*/ 480249 w 504893"/>
                  <a:gd name="connsiteY32" fmla="*/ 362048 h 719198"/>
                  <a:gd name="connsiteX33" fmla="*/ 482320 w 504893"/>
                  <a:gd name="connsiteY33" fmla="*/ 381752 h 719198"/>
                  <a:gd name="connsiteX34" fmla="*/ 471895 w 504893"/>
                  <a:gd name="connsiteY34" fmla="*/ 382848 h 719198"/>
                  <a:gd name="connsiteX35" fmla="*/ 442937 w 504893"/>
                  <a:gd name="connsiteY35" fmla="*/ 385891 h 719198"/>
                  <a:gd name="connsiteX36" fmla="*/ 424221 w 504893"/>
                  <a:gd name="connsiteY36" fmla="*/ 397233 h 719198"/>
                  <a:gd name="connsiteX37" fmla="*/ 406600 w 504893"/>
                  <a:gd name="connsiteY37" fmla="*/ 419005 h 719198"/>
                  <a:gd name="connsiteX38" fmla="*/ 397334 w 504893"/>
                  <a:gd name="connsiteY38" fmla="*/ 419979 h 719198"/>
                  <a:gd name="connsiteX39" fmla="*/ 388067 w 504893"/>
                  <a:gd name="connsiteY39" fmla="*/ 420953 h 719198"/>
                  <a:gd name="connsiteX40" fmla="*/ 390138 w 504893"/>
                  <a:gd name="connsiteY40" fmla="*/ 440656 h 719198"/>
                  <a:gd name="connsiteX41" fmla="*/ 400379 w 504893"/>
                  <a:gd name="connsiteY41" fmla="*/ 448955 h 719198"/>
                  <a:gd name="connsiteX42" fmla="*/ 382759 w 504893"/>
                  <a:gd name="connsiteY42" fmla="*/ 470727 h 719198"/>
                  <a:gd name="connsiteX43" fmla="*/ 378609 w 504893"/>
                  <a:gd name="connsiteY43" fmla="*/ 520380 h 719198"/>
                  <a:gd name="connsiteX44" fmla="*/ 389946 w 504893"/>
                  <a:gd name="connsiteY44" fmla="*/ 539109 h 719198"/>
                  <a:gd name="connsiteX45" fmla="*/ 403416 w 504893"/>
                  <a:gd name="connsiteY45" fmla="*/ 566988 h 719198"/>
                  <a:gd name="connsiteX46" fmla="*/ 404391 w 504893"/>
                  <a:gd name="connsiteY46" fmla="*/ 576260 h 719198"/>
                  <a:gd name="connsiteX47" fmla="*/ 395062 w 504893"/>
                  <a:gd name="connsiteY47" fmla="*/ 587787 h 719198"/>
                  <a:gd name="connsiteX48" fmla="*/ 387745 w 504893"/>
                  <a:gd name="connsiteY48" fmla="*/ 607305 h 719198"/>
                  <a:gd name="connsiteX49" fmla="*/ 386289 w 504893"/>
                  <a:gd name="connsiteY49" fmla="*/ 614729 h 719198"/>
                  <a:gd name="connsiteX50" fmla="*/ 383047 w 504893"/>
                  <a:gd name="connsiteY50" fmla="*/ 615070 h 719198"/>
                  <a:gd name="connsiteX51" fmla="*/ 382752 w 504893"/>
                  <a:gd name="connsiteY51" fmla="*/ 616253 h 719198"/>
                  <a:gd name="connsiteX52" fmla="*/ 374155 w 504893"/>
                  <a:gd name="connsiteY52" fmla="*/ 651507 h 719198"/>
                  <a:gd name="connsiteX53" fmla="*/ 374155 w 504893"/>
                  <a:gd name="connsiteY53" fmla="*/ 652448 h 719198"/>
                  <a:gd name="connsiteX54" fmla="*/ 367491 w 504893"/>
                  <a:gd name="connsiteY54" fmla="*/ 652447 h 719198"/>
                  <a:gd name="connsiteX55" fmla="*/ 363676 w 504893"/>
                  <a:gd name="connsiteY55" fmla="*/ 650567 h 719198"/>
                  <a:gd name="connsiteX56" fmla="*/ 360777 w 504893"/>
                  <a:gd name="connsiteY56" fmla="*/ 647747 h 719198"/>
                  <a:gd name="connsiteX57" fmla="*/ 358894 w 504893"/>
                  <a:gd name="connsiteY57" fmla="*/ 647747 h 719198"/>
                  <a:gd name="connsiteX58" fmla="*/ 355079 w 504893"/>
                  <a:gd name="connsiteY58" fmla="*/ 648687 h 719198"/>
                  <a:gd name="connsiteX59" fmla="*/ 350297 w 504893"/>
                  <a:gd name="connsiteY59" fmla="*/ 651507 h 719198"/>
                  <a:gd name="connsiteX60" fmla="*/ 346481 w 504893"/>
                  <a:gd name="connsiteY60" fmla="*/ 653465 h 719198"/>
                  <a:gd name="connsiteX61" fmla="*/ 347448 w 504893"/>
                  <a:gd name="connsiteY61" fmla="*/ 654406 h 719198"/>
                  <a:gd name="connsiteX62" fmla="*/ 347448 w 504893"/>
                  <a:gd name="connsiteY62" fmla="*/ 656286 h 719198"/>
                  <a:gd name="connsiteX63" fmla="*/ 350297 w 504893"/>
                  <a:gd name="connsiteY63" fmla="*/ 659185 h 719198"/>
                  <a:gd name="connsiteX64" fmla="*/ 350297 w 504893"/>
                  <a:gd name="connsiteY64" fmla="*/ 662946 h 719198"/>
                  <a:gd name="connsiteX65" fmla="*/ 348364 w 504893"/>
                  <a:gd name="connsiteY65" fmla="*/ 665845 h 719198"/>
                  <a:gd name="connsiteX66" fmla="*/ 346481 w 504893"/>
                  <a:gd name="connsiteY66" fmla="*/ 666785 h 719198"/>
                  <a:gd name="connsiteX67" fmla="*/ 343633 w 504893"/>
                  <a:gd name="connsiteY67" fmla="*/ 666785 h 719198"/>
                  <a:gd name="connsiteX68" fmla="*/ 339766 w 504893"/>
                  <a:gd name="connsiteY68" fmla="*/ 669606 h 719198"/>
                  <a:gd name="connsiteX69" fmla="*/ 330254 w 504893"/>
                  <a:gd name="connsiteY69" fmla="*/ 675324 h 719198"/>
                  <a:gd name="connsiteX70" fmla="*/ 320689 w 504893"/>
                  <a:gd name="connsiteY70" fmla="*/ 680103 h 719198"/>
                  <a:gd name="connsiteX71" fmla="*/ 315908 w 504893"/>
                  <a:gd name="connsiteY71" fmla="*/ 683003 h 719198"/>
                  <a:gd name="connsiteX72" fmla="*/ 312093 w 504893"/>
                  <a:gd name="connsiteY72" fmla="*/ 683002 h 719198"/>
                  <a:gd name="connsiteX73" fmla="*/ 308277 w 504893"/>
                  <a:gd name="connsiteY73" fmla="*/ 681043 h 719198"/>
                  <a:gd name="connsiteX74" fmla="*/ 304462 w 504893"/>
                  <a:gd name="connsiteY74" fmla="*/ 679163 h 719198"/>
                  <a:gd name="connsiteX75" fmla="*/ 300647 w 504893"/>
                  <a:gd name="connsiteY75" fmla="*/ 677283 h 719198"/>
                  <a:gd name="connsiteX76" fmla="*/ 296831 w 504893"/>
                  <a:gd name="connsiteY76" fmla="*/ 677283 h 719198"/>
                  <a:gd name="connsiteX77" fmla="*/ 293982 w 504893"/>
                  <a:gd name="connsiteY77" fmla="*/ 677283 h 719198"/>
                  <a:gd name="connsiteX78" fmla="*/ 290167 w 504893"/>
                  <a:gd name="connsiteY78" fmla="*/ 675325 h 719198"/>
                  <a:gd name="connsiteX79" fmla="*/ 286352 w 504893"/>
                  <a:gd name="connsiteY79" fmla="*/ 684882 h 719198"/>
                  <a:gd name="connsiteX80" fmla="*/ 278722 w 504893"/>
                  <a:gd name="connsiteY80" fmla="*/ 682062 h 719198"/>
                  <a:gd name="connsiteX81" fmla="*/ 272973 w 504893"/>
                  <a:gd name="connsiteY81" fmla="*/ 694441 h 719198"/>
                  <a:gd name="connsiteX82" fmla="*/ 259594 w 504893"/>
                  <a:gd name="connsiteY82" fmla="*/ 687782 h 719198"/>
                  <a:gd name="connsiteX83" fmla="*/ 252930 w 504893"/>
                  <a:gd name="connsiteY83" fmla="*/ 700160 h 719198"/>
                  <a:gd name="connsiteX84" fmla="*/ 255778 w 504893"/>
                  <a:gd name="connsiteY84" fmla="*/ 703920 h 719198"/>
                  <a:gd name="connsiteX85" fmla="*/ 255778 w 504893"/>
                  <a:gd name="connsiteY85" fmla="*/ 705880 h 719198"/>
                  <a:gd name="connsiteX86" fmla="*/ 245299 w 504893"/>
                  <a:gd name="connsiteY86" fmla="*/ 719198 h 719198"/>
                  <a:gd name="connsiteX87" fmla="*/ 240518 w 504893"/>
                  <a:gd name="connsiteY87" fmla="*/ 711599 h 719198"/>
                  <a:gd name="connsiteX88" fmla="*/ 241484 w 504893"/>
                  <a:gd name="connsiteY88" fmla="*/ 709640 h 719198"/>
                  <a:gd name="connsiteX89" fmla="*/ 239551 w 504893"/>
                  <a:gd name="connsiteY89" fmla="*/ 705880 h 719198"/>
                  <a:gd name="connsiteX90" fmla="*/ 240518 w 504893"/>
                  <a:gd name="connsiteY90" fmla="*/ 703921 h 719198"/>
                  <a:gd name="connsiteX91" fmla="*/ 236702 w 504893"/>
                  <a:gd name="connsiteY91" fmla="*/ 700160 h 719198"/>
                  <a:gd name="connsiteX92" fmla="*/ 237669 w 504893"/>
                  <a:gd name="connsiteY92" fmla="*/ 696321 h 719198"/>
                  <a:gd name="connsiteX93" fmla="*/ 231004 w 504893"/>
                  <a:gd name="connsiteY93" fmla="*/ 694441 h 719198"/>
                  <a:gd name="connsiteX94" fmla="*/ 227189 w 504893"/>
                  <a:gd name="connsiteY94" fmla="*/ 700160 h 719198"/>
                  <a:gd name="connsiteX95" fmla="*/ 221441 w 504893"/>
                  <a:gd name="connsiteY95" fmla="*/ 696321 h 719198"/>
                  <a:gd name="connsiteX96" fmla="*/ 224289 w 504893"/>
                  <a:gd name="connsiteY96" fmla="*/ 687781 h 719198"/>
                  <a:gd name="connsiteX97" fmla="*/ 211877 w 504893"/>
                  <a:gd name="connsiteY97" fmla="*/ 683002 h 719198"/>
                  <a:gd name="connsiteX98" fmla="*/ 210962 w 504893"/>
                  <a:gd name="connsiteY98" fmla="*/ 683942 h 719198"/>
                  <a:gd name="connsiteX99" fmla="*/ 208061 w 504893"/>
                  <a:gd name="connsiteY99" fmla="*/ 685823 h 719198"/>
                  <a:gd name="connsiteX100" fmla="*/ 206179 w 504893"/>
                  <a:gd name="connsiteY100" fmla="*/ 687781 h 719198"/>
                  <a:gd name="connsiteX101" fmla="*/ 203331 w 504893"/>
                  <a:gd name="connsiteY101" fmla="*/ 689662 h 719198"/>
                  <a:gd name="connsiteX102" fmla="*/ 200431 w 504893"/>
                  <a:gd name="connsiteY102" fmla="*/ 688722 h 719198"/>
                  <a:gd name="connsiteX103" fmla="*/ 197583 w 504893"/>
                  <a:gd name="connsiteY103" fmla="*/ 685823 h 719198"/>
                  <a:gd name="connsiteX104" fmla="*/ 194733 w 504893"/>
                  <a:gd name="connsiteY104" fmla="*/ 683942 h 719198"/>
                  <a:gd name="connsiteX105" fmla="*/ 191834 w 504893"/>
                  <a:gd name="connsiteY105" fmla="*/ 683002 h 719198"/>
                  <a:gd name="connsiteX106" fmla="*/ 189952 w 504893"/>
                  <a:gd name="connsiteY106" fmla="*/ 684882 h 719198"/>
                  <a:gd name="connsiteX107" fmla="*/ 188985 w 504893"/>
                  <a:gd name="connsiteY107" fmla="*/ 687781 h 719198"/>
                  <a:gd name="connsiteX108" fmla="*/ 188019 w 504893"/>
                  <a:gd name="connsiteY108" fmla="*/ 689662 h 719198"/>
                  <a:gd name="connsiteX109" fmla="*/ 184203 w 504893"/>
                  <a:gd name="connsiteY109" fmla="*/ 688721 h 719198"/>
                  <a:gd name="connsiteX110" fmla="*/ 182321 w 504893"/>
                  <a:gd name="connsiteY110" fmla="*/ 689661 h 719198"/>
                  <a:gd name="connsiteX111" fmla="*/ 180388 w 504893"/>
                  <a:gd name="connsiteY111" fmla="*/ 694441 h 719198"/>
                  <a:gd name="connsiteX112" fmla="*/ 167975 w 504893"/>
                  <a:gd name="connsiteY112" fmla="*/ 702040 h 719198"/>
                  <a:gd name="connsiteX113" fmla="*/ 162278 w 504893"/>
                  <a:gd name="connsiteY113" fmla="*/ 696321 h 719198"/>
                  <a:gd name="connsiteX114" fmla="*/ 163245 w 504893"/>
                  <a:gd name="connsiteY114" fmla="*/ 695381 h 719198"/>
                  <a:gd name="connsiteX115" fmla="*/ 165126 w 504893"/>
                  <a:gd name="connsiteY115" fmla="*/ 690602 h 719198"/>
                  <a:gd name="connsiteX116" fmla="*/ 165127 w 504893"/>
                  <a:gd name="connsiteY116" fmla="*/ 688721 h 719198"/>
                  <a:gd name="connsiteX117" fmla="*/ 155563 w 504893"/>
                  <a:gd name="connsiteY117" fmla="*/ 680103 h 719198"/>
                  <a:gd name="connsiteX118" fmla="*/ 158463 w 504893"/>
                  <a:gd name="connsiteY118" fmla="*/ 672503 h 719198"/>
                  <a:gd name="connsiteX119" fmla="*/ 158463 w 504893"/>
                  <a:gd name="connsiteY119" fmla="*/ 669606 h 719198"/>
                  <a:gd name="connsiteX120" fmla="*/ 160345 w 504893"/>
                  <a:gd name="connsiteY120" fmla="*/ 665845 h 719198"/>
                  <a:gd name="connsiteX121" fmla="*/ 164160 w 504893"/>
                  <a:gd name="connsiteY121" fmla="*/ 666785 h 719198"/>
                  <a:gd name="connsiteX122" fmla="*/ 165127 w 504893"/>
                  <a:gd name="connsiteY122" fmla="*/ 665845 h 719198"/>
                  <a:gd name="connsiteX123" fmla="*/ 167060 w 504893"/>
                  <a:gd name="connsiteY123" fmla="*/ 663886 h 719198"/>
                  <a:gd name="connsiteX124" fmla="*/ 169908 w 504893"/>
                  <a:gd name="connsiteY124" fmla="*/ 659185 h 719198"/>
                  <a:gd name="connsiteX125" fmla="*/ 170875 w 504893"/>
                  <a:gd name="connsiteY125" fmla="*/ 656286 h 719198"/>
                  <a:gd name="connsiteX126" fmla="*/ 170874 w 504893"/>
                  <a:gd name="connsiteY126" fmla="*/ 653466 h 719198"/>
                  <a:gd name="connsiteX127" fmla="*/ 171790 w 504893"/>
                  <a:gd name="connsiteY127" fmla="*/ 652448 h 719198"/>
                  <a:gd name="connsiteX128" fmla="*/ 174690 w 504893"/>
                  <a:gd name="connsiteY128" fmla="*/ 652447 h 719198"/>
                  <a:gd name="connsiteX129" fmla="*/ 179421 w 504893"/>
                  <a:gd name="connsiteY129" fmla="*/ 650568 h 719198"/>
                  <a:gd name="connsiteX130" fmla="*/ 178505 w 504893"/>
                  <a:gd name="connsiteY130" fmla="*/ 647747 h 719198"/>
                  <a:gd name="connsiteX131" fmla="*/ 178505 w 504893"/>
                  <a:gd name="connsiteY131" fmla="*/ 645789 h 719198"/>
                  <a:gd name="connsiteX132" fmla="*/ 180388 w 504893"/>
                  <a:gd name="connsiteY132" fmla="*/ 643907 h 719198"/>
                  <a:gd name="connsiteX133" fmla="*/ 183287 w 504893"/>
                  <a:gd name="connsiteY133" fmla="*/ 642028 h 719198"/>
                  <a:gd name="connsiteX134" fmla="*/ 201398 w 504893"/>
                  <a:gd name="connsiteY134" fmla="*/ 648687 h 719198"/>
                  <a:gd name="connsiteX135" fmla="*/ 214776 w 504893"/>
                  <a:gd name="connsiteY135" fmla="*/ 623851 h 719198"/>
                  <a:gd name="connsiteX136" fmla="*/ 211877 w 504893"/>
                  <a:gd name="connsiteY136" fmla="*/ 621971 h 719198"/>
                  <a:gd name="connsiteX137" fmla="*/ 211877 w 504893"/>
                  <a:gd name="connsiteY137" fmla="*/ 621031 h 719198"/>
                  <a:gd name="connsiteX138" fmla="*/ 209028 w 504893"/>
                  <a:gd name="connsiteY138" fmla="*/ 619151 h 719198"/>
                  <a:gd name="connsiteX139" fmla="*/ 206180 w 504893"/>
                  <a:gd name="connsiteY139" fmla="*/ 618132 h 719198"/>
                  <a:gd name="connsiteX140" fmla="*/ 206179 w 504893"/>
                  <a:gd name="connsiteY140" fmla="*/ 621031 h 719198"/>
                  <a:gd name="connsiteX141" fmla="*/ 206179 w 504893"/>
                  <a:gd name="connsiteY141" fmla="*/ 623851 h 719198"/>
                  <a:gd name="connsiteX142" fmla="*/ 202364 w 504893"/>
                  <a:gd name="connsiteY142" fmla="*/ 626750 h 719198"/>
                  <a:gd name="connsiteX143" fmla="*/ 200430 w 504893"/>
                  <a:gd name="connsiteY143" fmla="*/ 626750 h 719198"/>
                  <a:gd name="connsiteX144" fmla="*/ 199464 w 504893"/>
                  <a:gd name="connsiteY144" fmla="*/ 625810 h 719198"/>
                  <a:gd name="connsiteX145" fmla="*/ 195648 w 504893"/>
                  <a:gd name="connsiteY145" fmla="*/ 623851 h 719198"/>
                  <a:gd name="connsiteX146" fmla="*/ 191834 w 504893"/>
                  <a:gd name="connsiteY146" fmla="*/ 626750 h 719198"/>
                  <a:gd name="connsiteX147" fmla="*/ 191834 w 504893"/>
                  <a:gd name="connsiteY147" fmla="*/ 630589 h 719198"/>
                  <a:gd name="connsiteX148" fmla="*/ 191834 w 504893"/>
                  <a:gd name="connsiteY148" fmla="*/ 633410 h 719198"/>
                  <a:gd name="connsiteX149" fmla="*/ 189952 w 504893"/>
                  <a:gd name="connsiteY149" fmla="*/ 633410 h 719198"/>
                  <a:gd name="connsiteX150" fmla="*/ 188985 w 504893"/>
                  <a:gd name="connsiteY150" fmla="*/ 633409 h 719198"/>
                  <a:gd name="connsiteX151" fmla="*/ 188019 w 504893"/>
                  <a:gd name="connsiteY151" fmla="*/ 631529 h 719198"/>
                  <a:gd name="connsiteX152" fmla="*/ 185170 w 504893"/>
                  <a:gd name="connsiteY152" fmla="*/ 629571 h 719198"/>
                  <a:gd name="connsiteX153" fmla="*/ 183287 w 504893"/>
                  <a:gd name="connsiteY153" fmla="*/ 628630 h 719198"/>
                  <a:gd name="connsiteX154" fmla="*/ 180388 w 504893"/>
                  <a:gd name="connsiteY154" fmla="*/ 628630 h 719198"/>
                  <a:gd name="connsiteX155" fmla="*/ 180388 w 504893"/>
                  <a:gd name="connsiteY155" fmla="*/ 630589 h 719198"/>
                  <a:gd name="connsiteX156" fmla="*/ 179421 w 504893"/>
                  <a:gd name="connsiteY156" fmla="*/ 631529 h 719198"/>
                  <a:gd name="connsiteX157" fmla="*/ 173723 w 504893"/>
                  <a:gd name="connsiteY157" fmla="*/ 630589 h 719198"/>
                  <a:gd name="connsiteX158" fmla="*/ 170874 w 504893"/>
                  <a:gd name="connsiteY158" fmla="*/ 629571 h 719198"/>
                  <a:gd name="connsiteX159" fmla="*/ 168941 w 504893"/>
                  <a:gd name="connsiteY159" fmla="*/ 627690 h 719198"/>
                  <a:gd name="connsiteX160" fmla="*/ 165127 w 504893"/>
                  <a:gd name="connsiteY160" fmla="*/ 622911 h 719198"/>
                  <a:gd name="connsiteX161" fmla="*/ 160345 w 504893"/>
                  <a:gd name="connsiteY161" fmla="*/ 621031 h 719198"/>
                  <a:gd name="connsiteX162" fmla="*/ 157496 w 504893"/>
                  <a:gd name="connsiteY162" fmla="*/ 619151 h 719198"/>
                  <a:gd name="connsiteX163" fmla="*/ 154647 w 504893"/>
                  <a:gd name="connsiteY163" fmla="*/ 617191 h 719198"/>
                  <a:gd name="connsiteX164" fmla="*/ 154647 w 504893"/>
                  <a:gd name="connsiteY164" fmla="*/ 614372 h 719198"/>
                  <a:gd name="connsiteX165" fmla="*/ 154647 w 504893"/>
                  <a:gd name="connsiteY165" fmla="*/ 611472 h 719198"/>
                  <a:gd name="connsiteX166" fmla="*/ 150832 w 504893"/>
                  <a:gd name="connsiteY166" fmla="*/ 609593 h 719198"/>
                  <a:gd name="connsiteX167" fmla="*/ 152714 w 504893"/>
                  <a:gd name="connsiteY167" fmla="*/ 601993 h 719198"/>
                  <a:gd name="connsiteX168" fmla="*/ 147016 w 504893"/>
                  <a:gd name="connsiteY168" fmla="*/ 599094 h 719198"/>
                  <a:gd name="connsiteX169" fmla="*/ 144117 w 504893"/>
                  <a:gd name="connsiteY169" fmla="*/ 599094 h 719198"/>
                  <a:gd name="connsiteX170" fmla="*/ 141268 w 504893"/>
                  <a:gd name="connsiteY170" fmla="*/ 598154 h 719198"/>
                  <a:gd name="connsiteX171" fmla="*/ 140302 w 504893"/>
                  <a:gd name="connsiteY171" fmla="*/ 595255 h 719198"/>
                  <a:gd name="connsiteX172" fmla="*/ 135520 w 504893"/>
                  <a:gd name="connsiteY172" fmla="*/ 594315 h 719198"/>
                  <a:gd name="connsiteX173" fmla="*/ 132671 w 504893"/>
                  <a:gd name="connsiteY173" fmla="*/ 593375 h 719198"/>
                  <a:gd name="connsiteX174" fmla="*/ 128855 w 504893"/>
                  <a:gd name="connsiteY174" fmla="*/ 591494 h 719198"/>
                  <a:gd name="connsiteX175" fmla="*/ 125041 w 504893"/>
                  <a:gd name="connsiteY175" fmla="*/ 589536 h 719198"/>
                  <a:gd name="connsiteX176" fmla="*/ 123158 w 504893"/>
                  <a:gd name="connsiteY176" fmla="*/ 588596 h 719198"/>
                  <a:gd name="connsiteX177" fmla="*/ 121225 w 504893"/>
                  <a:gd name="connsiteY177" fmla="*/ 590554 h 719198"/>
                  <a:gd name="connsiteX178" fmla="*/ 119343 w 504893"/>
                  <a:gd name="connsiteY178" fmla="*/ 590555 h 719198"/>
                  <a:gd name="connsiteX179" fmla="*/ 116443 w 504893"/>
                  <a:gd name="connsiteY179" fmla="*/ 592435 h 719198"/>
                  <a:gd name="connsiteX180" fmla="*/ 116443 w 504893"/>
                  <a:gd name="connsiteY180" fmla="*/ 597214 h 719198"/>
                  <a:gd name="connsiteX181" fmla="*/ 114561 w 504893"/>
                  <a:gd name="connsiteY181" fmla="*/ 599094 h 719198"/>
                  <a:gd name="connsiteX182" fmla="*/ 116443 w 504893"/>
                  <a:gd name="connsiteY182" fmla="*/ 600034 h 719198"/>
                  <a:gd name="connsiteX183" fmla="*/ 118376 w 504893"/>
                  <a:gd name="connsiteY183" fmla="*/ 600035 h 719198"/>
                  <a:gd name="connsiteX184" fmla="*/ 121224 w 504893"/>
                  <a:gd name="connsiteY184" fmla="*/ 600034 h 719198"/>
                  <a:gd name="connsiteX185" fmla="*/ 123158 w 504893"/>
                  <a:gd name="connsiteY185" fmla="*/ 601993 h 719198"/>
                  <a:gd name="connsiteX186" fmla="*/ 126007 w 504893"/>
                  <a:gd name="connsiteY186" fmla="*/ 604814 h 719198"/>
                  <a:gd name="connsiteX187" fmla="*/ 126007 w 504893"/>
                  <a:gd name="connsiteY187" fmla="*/ 607712 h 719198"/>
                  <a:gd name="connsiteX188" fmla="*/ 126007 w 504893"/>
                  <a:gd name="connsiteY188" fmla="*/ 611473 h 719198"/>
                  <a:gd name="connsiteX189" fmla="*/ 125041 w 504893"/>
                  <a:gd name="connsiteY189" fmla="*/ 614372 h 719198"/>
                  <a:gd name="connsiteX190" fmla="*/ 124073 w 504893"/>
                  <a:gd name="connsiteY190" fmla="*/ 616252 h 719198"/>
                  <a:gd name="connsiteX191" fmla="*/ 123158 w 504893"/>
                  <a:gd name="connsiteY191" fmla="*/ 616251 h 719198"/>
                  <a:gd name="connsiteX192" fmla="*/ 121225 w 504893"/>
                  <a:gd name="connsiteY192" fmla="*/ 615312 h 719198"/>
                  <a:gd name="connsiteX193" fmla="*/ 118376 w 504893"/>
                  <a:gd name="connsiteY193" fmla="*/ 613432 h 719198"/>
                  <a:gd name="connsiteX194" fmla="*/ 116443 w 504893"/>
                  <a:gd name="connsiteY194" fmla="*/ 610533 h 719198"/>
                  <a:gd name="connsiteX195" fmla="*/ 113595 w 504893"/>
                  <a:gd name="connsiteY195" fmla="*/ 608652 h 719198"/>
                  <a:gd name="connsiteX196" fmla="*/ 110745 w 504893"/>
                  <a:gd name="connsiteY196" fmla="*/ 611472 h 719198"/>
                  <a:gd name="connsiteX197" fmla="*/ 108812 w 504893"/>
                  <a:gd name="connsiteY197" fmla="*/ 613432 h 719198"/>
                  <a:gd name="connsiteX198" fmla="*/ 106930 w 504893"/>
                  <a:gd name="connsiteY198" fmla="*/ 616251 h 719198"/>
                  <a:gd name="connsiteX199" fmla="*/ 104031 w 504893"/>
                  <a:gd name="connsiteY199" fmla="*/ 618132 h 719198"/>
                  <a:gd name="connsiteX200" fmla="*/ 102148 w 504893"/>
                  <a:gd name="connsiteY200" fmla="*/ 617192 h 719198"/>
                  <a:gd name="connsiteX201" fmla="*/ 97366 w 504893"/>
                  <a:gd name="connsiteY201" fmla="*/ 610533 h 719198"/>
                  <a:gd name="connsiteX202" fmla="*/ 99299 w 504893"/>
                  <a:gd name="connsiteY202" fmla="*/ 607712 h 719198"/>
                  <a:gd name="connsiteX203" fmla="*/ 101182 w 504893"/>
                  <a:gd name="connsiteY203" fmla="*/ 604814 h 719198"/>
                  <a:gd name="connsiteX204" fmla="*/ 104031 w 504893"/>
                  <a:gd name="connsiteY204" fmla="*/ 600034 h 719198"/>
                  <a:gd name="connsiteX205" fmla="*/ 104997 w 504893"/>
                  <a:gd name="connsiteY205" fmla="*/ 597214 h 719198"/>
                  <a:gd name="connsiteX206" fmla="*/ 104031 w 504893"/>
                  <a:gd name="connsiteY206" fmla="*/ 597213 h 719198"/>
                  <a:gd name="connsiteX207" fmla="*/ 103115 w 504893"/>
                  <a:gd name="connsiteY207" fmla="*/ 593375 h 719198"/>
                  <a:gd name="connsiteX208" fmla="*/ 103115 w 504893"/>
                  <a:gd name="connsiteY208" fmla="*/ 591495 h 719198"/>
                  <a:gd name="connsiteX209" fmla="*/ 102148 w 504893"/>
                  <a:gd name="connsiteY209" fmla="*/ 589536 h 719198"/>
                  <a:gd name="connsiteX210" fmla="*/ 103115 w 504893"/>
                  <a:gd name="connsiteY210" fmla="*/ 587657 h 719198"/>
                  <a:gd name="connsiteX211" fmla="*/ 104030 w 504893"/>
                  <a:gd name="connsiteY211" fmla="*/ 587655 h 719198"/>
                  <a:gd name="connsiteX212" fmla="*/ 105964 w 504893"/>
                  <a:gd name="connsiteY212" fmla="*/ 588596 h 719198"/>
                  <a:gd name="connsiteX213" fmla="*/ 107846 w 504893"/>
                  <a:gd name="connsiteY213" fmla="*/ 587656 h 719198"/>
                  <a:gd name="connsiteX214" fmla="*/ 110745 w 504893"/>
                  <a:gd name="connsiteY214" fmla="*/ 588596 h 719198"/>
                  <a:gd name="connsiteX215" fmla="*/ 114561 w 504893"/>
                  <a:gd name="connsiteY215" fmla="*/ 590555 h 719198"/>
                  <a:gd name="connsiteX216" fmla="*/ 116443 w 504893"/>
                  <a:gd name="connsiteY216" fmla="*/ 585776 h 719198"/>
                  <a:gd name="connsiteX217" fmla="*/ 114561 w 504893"/>
                  <a:gd name="connsiteY217" fmla="*/ 584836 h 719198"/>
                  <a:gd name="connsiteX218" fmla="*/ 110745 w 504893"/>
                  <a:gd name="connsiteY218" fmla="*/ 583895 h 719198"/>
                  <a:gd name="connsiteX219" fmla="*/ 106930 w 504893"/>
                  <a:gd name="connsiteY219" fmla="*/ 580996 h 719198"/>
                  <a:gd name="connsiteX220" fmla="*/ 103115 w 504893"/>
                  <a:gd name="connsiteY220" fmla="*/ 578176 h 719198"/>
                  <a:gd name="connsiteX221" fmla="*/ 102148 w 504893"/>
                  <a:gd name="connsiteY221" fmla="*/ 576218 h 719198"/>
                  <a:gd name="connsiteX222" fmla="*/ 101182 w 504893"/>
                  <a:gd name="connsiteY222" fmla="*/ 573397 h 719198"/>
                  <a:gd name="connsiteX223" fmla="*/ 102148 w 504893"/>
                  <a:gd name="connsiteY223" fmla="*/ 571438 h 719198"/>
                  <a:gd name="connsiteX224" fmla="*/ 104031 w 504893"/>
                  <a:gd name="connsiteY224" fmla="*/ 567677 h 719198"/>
                  <a:gd name="connsiteX225" fmla="*/ 102148 w 504893"/>
                  <a:gd name="connsiteY225" fmla="*/ 564778 h 719198"/>
                  <a:gd name="connsiteX226" fmla="*/ 102148 w 504893"/>
                  <a:gd name="connsiteY226" fmla="*/ 562898 h 719198"/>
                  <a:gd name="connsiteX227" fmla="*/ 103115 w 504893"/>
                  <a:gd name="connsiteY227" fmla="*/ 559999 h 719198"/>
                  <a:gd name="connsiteX228" fmla="*/ 102148 w 504893"/>
                  <a:gd name="connsiteY228" fmla="*/ 556239 h 719198"/>
                  <a:gd name="connsiteX229" fmla="*/ 101182 w 504893"/>
                  <a:gd name="connsiteY229" fmla="*/ 554280 h 719198"/>
                  <a:gd name="connsiteX230" fmla="*/ 100215 w 504893"/>
                  <a:gd name="connsiteY230" fmla="*/ 553341 h 719198"/>
                  <a:gd name="connsiteX231" fmla="*/ 98333 w 504893"/>
                  <a:gd name="connsiteY231" fmla="*/ 549580 h 719198"/>
                  <a:gd name="connsiteX232" fmla="*/ 96400 w 504893"/>
                  <a:gd name="connsiteY232" fmla="*/ 547622 h 719198"/>
                  <a:gd name="connsiteX233" fmla="*/ 92584 w 504893"/>
                  <a:gd name="connsiteY233" fmla="*/ 546681 h 719198"/>
                  <a:gd name="connsiteX234" fmla="*/ 89735 w 504893"/>
                  <a:gd name="connsiteY234" fmla="*/ 545741 h 719198"/>
                  <a:gd name="connsiteX235" fmla="*/ 85920 w 504893"/>
                  <a:gd name="connsiteY235" fmla="*/ 544801 h 719198"/>
                  <a:gd name="connsiteX236" fmla="*/ 84953 w 504893"/>
                  <a:gd name="connsiteY236" fmla="*/ 546681 h 719198"/>
                  <a:gd name="connsiteX237" fmla="*/ 85921 w 504893"/>
                  <a:gd name="connsiteY237" fmla="*/ 548562 h 719198"/>
                  <a:gd name="connsiteX238" fmla="*/ 86888 w 504893"/>
                  <a:gd name="connsiteY238" fmla="*/ 549580 h 719198"/>
                  <a:gd name="connsiteX239" fmla="*/ 89735 w 504893"/>
                  <a:gd name="connsiteY239" fmla="*/ 553341 h 719198"/>
                  <a:gd name="connsiteX240" fmla="*/ 89735 w 504893"/>
                  <a:gd name="connsiteY240" fmla="*/ 555299 h 719198"/>
                  <a:gd name="connsiteX241" fmla="*/ 90702 w 504893"/>
                  <a:gd name="connsiteY241" fmla="*/ 556239 h 719198"/>
                  <a:gd name="connsiteX242" fmla="*/ 91618 w 504893"/>
                  <a:gd name="connsiteY242" fmla="*/ 558120 h 719198"/>
                  <a:gd name="connsiteX243" fmla="*/ 90702 w 504893"/>
                  <a:gd name="connsiteY243" fmla="*/ 559999 h 719198"/>
                  <a:gd name="connsiteX244" fmla="*/ 87802 w 504893"/>
                  <a:gd name="connsiteY244" fmla="*/ 560000 h 719198"/>
                  <a:gd name="connsiteX245" fmla="*/ 85921 w 504893"/>
                  <a:gd name="connsiteY245" fmla="*/ 561959 h 719198"/>
                  <a:gd name="connsiteX246" fmla="*/ 84955 w 504893"/>
                  <a:gd name="connsiteY246" fmla="*/ 564778 h 719198"/>
                  <a:gd name="connsiteX247" fmla="*/ 84954 w 504893"/>
                  <a:gd name="connsiteY247" fmla="*/ 566737 h 719198"/>
                  <a:gd name="connsiteX248" fmla="*/ 85921 w 504893"/>
                  <a:gd name="connsiteY248" fmla="*/ 567677 h 719198"/>
                  <a:gd name="connsiteX249" fmla="*/ 89735 w 504893"/>
                  <a:gd name="connsiteY249" fmla="*/ 569558 h 719198"/>
                  <a:gd name="connsiteX250" fmla="*/ 91618 w 504893"/>
                  <a:gd name="connsiteY250" fmla="*/ 571438 h 719198"/>
                  <a:gd name="connsiteX251" fmla="*/ 92584 w 504893"/>
                  <a:gd name="connsiteY251" fmla="*/ 573397 h 719198"/>
                  <a:gd name="connsiteX252" fmla="*/ 92584 w 504893"/>
                  <a:gd name="connsiteY252" fmla="*/ 575277 h 719198"/>
                  <a:gd name="connsiteX253" fmla="*/ 91618 w 504893"/>
                  <a:gd name="connsiteY253" fmla="*/ 579116 h 719198"/>
                  <a:gd name="connsiteX254" fmla="*/ 89735 w 504893"/>
                  <a:gd name="connsiteY254" fmla="*/ 580997 h 719198"/>
                  <a:gd name="connsiteX255" fmla="*/ 86887 w 504893"/>
                  <a:gd name="connsiteY255" fmla="*/ 580996 h 719198"/>
                  <a:gd name="connsiteX256" fmla="*/ 83988 w 504893"/>
                  <a:gd name="connsiteY256" fmla="*/ 576218 h 719198"/>
                  <a:gd name="connsiteX257" fmla="*/ 83072 w 504893"/>
                  <a:gd name="connsiteY257" fmla="*/ 574337 h 719198"/>
                  <a:gd name="connsiteX258" fmla="*/ 83072 w 504893"/>
                  <a:gd name="connsiteY258" fmla="*/ 572456 h 719198"/>
                  <a:gd name="connsiteX259" fmla="*/ 82106 w 504893"/>
                  <a:gd name="connsiteY259" fmla="*/ 571438 h 719198"/>
                  <a:gd name="connsiteX260" fmla="*/ 82105 w 504893"/>
                  <a:gd name="connsiteY260" fmla="*/ 569558 h 719198"/>
                  <a:gd name="connsiteX261" fmla="*/ 82106 w 504893"/>
                  <a:gd name="connsiteY261" fmla="*/ 568618 h 719198"/>
                  <a:gd name="connsiteX262" fmla="*/ 80171 w 504893"/>
                  <a:gd name="connsiteY262" fmla="*/ 565719 h 719198"/>
                  <a:gd name="connsiteX263" fmla="*/ 77324 w 504893"/>
                  <a:gd name="connsiteY263" fmla="*/ 561959 h 719198"/>
                  <a:gd name="connsiteX264" fmla="*/ 75391 w 504893"/>
                  <a:gd name="connsiteY264" fmla="*/ 561018 h 719198"/>
                  <a:gd name="connsiteX265" fmla="*/ 68726 w 504893"/>
                  <a:gd name="connsiteY265" fmla="*/ 560000 h 719198"/>
                  <a:gd name="connsiteX266" fmla="*/ 60129 w 504893"/>
                  <a:gd name="connsiteY266" fmla="*/ 554280 h 719198"/>
                  <a:gd name="connsiteX267" fmla="*/ 59213 w 504893"/>
                  <a:gd name="connsiteY267" fmla="*/ 554280 h 719198"/>
                  <a:gd name="connsiteX268" fmla="*/ 57280 w 504893"/>
                  <a:gd name="connsiteY268" fmla="*/ 556240 h 719198"/>
                  <a:gd name="connsiteX269" fmla="*/ 56314 w 504893"/>
                  <a:gd name="connsiteY269" fmla="*/ 559059 h 719198"/>
                  <a:gd name="connsiteX270" fmla="*/ 55347 w 504893"/>
                  <a:gd name="connsiteY270" fmla="*/ 562899 h 719198"/>
                  <a:gd name="connsiteX271" fmla="*/ 55347 w 504893"/>
                  <a:gd name="connsiteY271" fmla="*/ 565719 h 719198"/>
                  <a:gd name="connsiteX272" fmla="*/ 56313 w 504893"/>
                  <a:gd name="connsiteY272" fmla="*/ 568617 h 719198"/>
                  <a:gd name="connsiteX273" fmla="*/ 55347 w 504893"/>
                  <a:gd name="connsiteY273" fmla="*/ 570498 h 719198"/>
                  <a:gd name="connsiteX274" fmla="*/ 51532 w 504893"/>
                  <a:gd name="connsiteY274" fmla="*/ 571438 h 719198"/>
                  <a:gd name="connsiteX275" fmla="*/ 48683 w 504893"/>
                  <a:gd name="connsiteY275" fmla="*/ 570498 h 719198"/>
                  <a:gd name="connsiteX276" fmla="*/ 47716 w 504893"/>
                  <a:gd name="connsiteY276" fmla="*/ 571438 h 719198"/>
                  <a:gd name="connsiteX277" fmla="*/ 46801 w 504893"/>
                  <a:gd name="connsiteY277" fmla="*/ 571438 h 719198"/>
                  <a:gd name="connsiteX278" fmla="*/ 42986 w 504893"/>
                  <a:gd name="connsiteY278" fmla="*/ 570498 h 719198"/>
                  <a:gd name="connsiteX279" fmla="*/ 42019 w 504893"/>
                  <a:gd name="connsiteY279" fmla="*/ 568618 h 719198"/>
                  <a:gd name="connsiteX280" fmla="*/ 38204 w 504893"/>
                  <a:gd name="connsiteY280" fmla="*/ 568617 h 719198"/>
                  <a:gd name="connsiteX281" fmla="*/ 34388 w 504893"/>
                  <a:gd name="connsiteY281" fmla="*/ 568617 h 719198"/>
                  <a:gd name="connsiteX282" fmla="*/ 32455 w 504893"/>
                  <a:gd name="connsiteY282" fmla="*/ 568618 h 719198"/>
                  <a:gd name="connsiteX283" fmla="*/ 34388 w 504893"/>
                  <a:gd name="connsiteY283" fmla="*/ 561018 h 719198"/>
                  <a:gd name="connsiteX284" fmla="*/ 26757 w 504893"/>
                  <a:gd name="connsiteY284" fmla="*/ 558119 h 719198"/>
                  <a:gd name="connsiteX285" fmla="*/ 26757 w 504893"/>
                  <a:gd name="connsiteY285" fmla="*/ 556240 h 719198"/>
                  <a:gd name="connsiteX286" fmla="*/ 18160 w 504893"/>
                  <a:gd name="connsiteY286" fmla="*/ 554280 h 719198"/>
                  <a:gd name="connsiteX287" fmla="*/ 17194 w 504893"/>
                  <a:gd name="connsiteY287" fmla="*/ 556239 h 719198"/>
                  <a:gd name="connsiteX288" fmla="*/ 14345 w 504893"/>
                  <a:gd name="connsiteY288" fmla="*/ 559999 h 719198"/>
                  <a:gd name="connsiteX289" fmla="*/ 11445 w 504893"/>
                  <a:gd name="connsiteY289" fmla="*/ 562899 h 719198"/>
                  <a:gd name="connsiteX290" fmla="*/ 7630 w 504893"/>
                  <a:gd name="connsiteY290" fmla="*/ 563838 h 719198"/>
                  <a:gd name="connsiteX291" fmla="*/ 4782 w 504893"/>
                  <a:gd name="connsiteY291" fmla="*/ 559999 h 719198"/>
                  <a:gd name="connsiteX292" fmla="*/ 4781 w 504893"/>
                  <a:gd name="connsiteY292" fmla="*/ 556239 h 719198"/>
                  <a:gd name="connsiteX293" fmla="*/ 5748 w 504893"/>
                  <a:gd name="connsiteY293" fmla="*/ 554280 h 719198"/>
                  <a:gd name="connsiteX294" fmla="*/ 3814 w 504893"/>
                  <a:gd name="connsiteY294" fmla="*/ 551460 h 719198"/>
                  <a:gd name="connsiteX295" fmla="*/ 2899 w 504893"/>
                  <a:gd name="connsiteY295" fmla="*/ 549580 h 719198"/>
                  <a:gd name="connsiteX296" fmla="*/ 966 w 504893"/>
                  <a:gd name="connsiteY296" fmla="*/ 547621 h 719198"/>
                  <a:gd name="connsiteX297" fmla="*/ 1933 w 504893"/>
                  <a:gd name="connsiteY297" fmla="*/ 546681 h 719198"/>
                  <a:gd name="connsiteX298" fmla="*/ 3814 w 504893"/>
                  <a:gd name="connsiteY298" fmla="*/ 545741 h 719198"/>
                  <a:gd name="connsiteX299" fmla="*/ 5747 w 504893"/>
                  <a:gd name="connsiteY299" fmla="*/ 536183 h 719198"/>
                  <a:gd name="connsiteX300" fmla="*/ 0 w 504893"/>
                  <a:gd name="connsiteY300" fmla="*/ 534302 h 719198"/>
                  <a:gd name="connsiteX301" fmla="*/ 1933 w 504893"/>
                  <a:gd name="connsiteY301" fmla="*/ 524744 h 719198"/>
                  <a:gd name="connsiteX302" fmla="*/ 11445 w 504893"/>
                  <a:gd name="connsiteY302" fmla="*/ 527642 h 719198"/>
                  <a:gd name="connsiteX303" fmla="*/ 12412 w 504893"/>
                  <a:gd name="connsiteY303" fmla="*/ 531403 h 719198"/>
                  <a:gd name="connsiteX304" fmla="*/ 14345 w 504893"/>
                  <a:gd name="connsiteY304" fmla="*/ 532422 h 719198"/>
                  <a:gd name="connsiteX305" fmla="*/ 18160 w 504893"/>
                  <a:gd name="connsiteY305" fmla="*/ 534302 h 719198"/>
                  <a:gd name="connsiteX306" fmla="*/ 19127 w 504893"/>
                  <a:gd name="connsiteY306" fmla="*/ 525684 h 719198"/>
                  <a:gd name="connsiteX307" fmla="*/ 22942 w 504893"/>
                  <a:gd name="connsiteY307" fmla="*/ 527643 h 719198"/>
                  <a:gd name="connsiteX308" fmla="*/ 23858 w 504893"/>
                  <a:gd name="connsiteY308" fmla="*/ 520984 h 719198"/>
                  <a:gd name="connsiteX309" fmla="*/ 21975 w 504893"/>
                  <a:gd name="connsiteY309" fmla="*/ 519965 h 719198"/>
                  <a:gd name="connsiteX310" fmla="*/ 22942 w 504893"/>
                  <a:gd name="connsiteY310" fmla="*/ 514246 h 719198"/>
                  <a:gd name="connsiteX311" fmla="*/ 19127 w 504893"/>
                  <a:gd name="connsiteY311" fmla="*/ 512365 h 719198"/>
                  <a:gd name="connsiteX312" fmla="*/ 24825 w 504893"/>
                  <a:gd name="connsiteY312" fmla="*/ 496148 h 719198"/>
                  <a:gd name="connsiteX313" fmla="*/ 26757 w 504893"/>
                  <a:gd name="connsiteY313" fmla="*/ 494268 h 719198"/>
                  <a:gd name="connsiteX314" fmla="*/ 27674 w 504893"/>
                  <a:gd name="connsiteY314" fmla="*/ 493328 h 719198"/>
                  <a:gd name="connsiteX315" fmla="*/ 30573 w 504893"/>
                  <a:gd name="connsiteY315" fmla="*/ 493328 h 719198"/>
                  <a:gd name="connsiteX316" fmla="*/ 32455 w 504893"/>
                  <a:gd name="connsiteY316" fmla="*/ 493328 h 719198"/>
                  <a:gd name="connsiteX317" fmla="*/ 34388 w 504893"/>
                  <a:gd name="connsiteY317" fmla="*/ 493328 h 719198"/>
                  <a:gd name="connsiteX318" fmla="*/ 36271 w 504893"/>
                  <a:gd name="connsiteY318" fmla="*/ 491369 h 719198"/>
                  <a:gd name="connsiteX319" fmla="*/ 36271 w 504893"/>
                  <a:gd name="connsiteY319" fmla="*/ 489489 h 719198"/>
                  <a:gd name="connsiteX320" fmla="*/ 36271 w 504893"/>
                  <a:gd name="connsiteY320" fmla="*/ 487608 h 719198"/>
                  <a:gd name="connsiteX321" fmla="*/ 36271 w 504893"/>
                  <a:gd name="connsiteY321" fmla="*/ 485650 h 719198"/>
                  <a:gd name="connsiteX322" fmla="*/ 35304 w 504893"/>
                  <a:gd name="connsiteY322" fmla="*/ 485649 h 719198"/>
                  <a:gd name="connsiteX323" fmla="*/ 34388 w 504893"/>
                  <a:gd name="connsiteY323" fmla="*/ 482829 h 719198"/>
                  <a:gd name="connsiteX324" fmla="*/ 30573 w 504893"/>
                  <a:gd name="connsiteY324" fmla="*/ 480949 h 719198"/>
                  <a:gd name="connsiteX325" fmla="*/ 27674 w 504893"/>
                  <a:gd name="connsiteY325" fmla="*/ 478990 h 719198"/>
                  <a:gd name="connsiteX326" fmla="*/ 23858 w 504893"/>
                  <a:gd name="connsiteY326" fmla="*/ 476169 h 719198"/>
                  <a:gd name="connsiteX327" fmla="*/ 22942 w 504893"/>
                  <a:gd name="connsiteY327" fmla="*/ 474211 h 719198"/>
                  <a:gd name="connsiteX328" fmla="*/ 22942 w 504893"/>
                  <a:gd name="connsiteY328" fmla="*/ 470450 h 719198"/>
                  <a:gd name="connsiteX329" fmla="*/ 22942 w 504893"/>
                  <a:gd name="connsiteY329" fmla="*/ 467552 h 719198"/>
                  <a:gd name="connsiteX330" fmla="*/ 21975 w 504893"/>
                  <a:gd name="connsiteY330" fmla="*/ 463792 h 719198"/>
                  <a:gd name="connsiteX331" fmla="*/ 21976 w 504893"/>
                  <a:gd name="connsiteY331" fmla="*/ 460892 h 719198"/>
                  <a:gd name="connsiteX332" fmla="*/ 23858 w 504893"/>
                  <a:gd name="connsiteY332" fmla="*/ 458072 h 719198"/>
                  <a:gd name="connsiteX333" fmla="*/ 24825 w 504893"/>
                  <a:gd name="connsiteY333" fmla="*/ 457132 h 719198"/>
                  <a:gd name="connsiteX334" fmla="*/ 23858 w 504893"/>
                  <a:gd name="connsiteY334" fmla="*/ 454233 h 719198"/>
                  <a:gd name="connsiteX335" fmla="*/ 21975 w 504893"/>
                  <a:gd name="connsiteY335" fmla="*/ 453293 h 719198"/>
                  <a:gd name="connsiteX336" fmla="*/ 21976 w 504893"/>
                  <a:gd name="connsiteY336" fmla="*/ 452353 h 719198"/>
                  <a:gd name="connsiteX337" fmla="*/ 21975 w 504893"/>
                  <a:gd name="connsiteY337" fmla="*/ 449454 h 719198"/>
                  <a:gd name="connsiteX338" fmla="*/ 20043 w 504893"/>
                  <a:gd name="connsiteY338" fmla="*/ 446633 h 719198"/>
                  <a:gd name="connsiteX339" fmla="*/ 21976 w 504893"/>
                  <a:gd name="connsiteY339" fmla="*/ 444675 h 719198"/>
                  <a:gd name="connsiteX340" fmla="*/ 23858 w 504893"/>
                  <a:gd name="connsiteY340" fmla="*/ 442794 h 719198"/>
                  <a:gd name="connsiteX341" fmla="*/ 26758 w 504893"/>
                  <a:gd name="connsiteY341" fmla="*/ 439975 h 719198"/>
                  <a:gd name="connsiteX342" fmla="*/ 27673 w 504893"/>
                  <a:gd name="connsiteY342" fmla="*/ 437076 h 719198"/>
                  <a:gd name="connsiteX343" fmla="*/ 27673 w 504893"/>
                  <a:gd name="connsiteY343" fmla="*/ 433236 h 719198"/>
                  <a:gd name="connsiteX344" fmla="*/ 29606 w 504893"/>
                  <a:gd name="connsiteY344" fmla="*/ 433236 h 719198"/>
                  <a:gd name="connsiteX345" fmla="*/ 30573 w 504893"/>
                  <a:gd name="connsiteY345" fmla="*/ 429476 h 719198"/>
                  <a:gd name="connsiteX346" fmla="*/ 30573 w 504893"/>
                  <a:gd name="connsiteY346" fmla="*/ 426577 h 719198"/>
                  <a:gd name="connsiteX347" fmla="*/ 30573 w 504893"/>
                  <a:gd name="connsiteY347" fmla="*/ 425637 h 719198"/>
                  <a:gd name="connsiteX348" fmla="*/ 30573 w 504893"/>
                  <a:gd name="connsiteY348" fmla="*/ 423757 h 719198"/>
                  <a:gd name="connsiteX349" fmla="*/ 26757 w 504893"/>
                  <a:gd name="connsiteY349" fmla="*/ 419917 h 719198"/>
                  <a:gd name="connsiteX350" fmla="*/ 26758 w 504893"/>
                  <a:gd name="connsiteY350" fmla="*/ 415138 h 719198"/>
                  <a:gd name="connsiteX351" fmla="*/ 27673 w 504893"/>
                  <a:gd name="connsiteY351" fmla="*/ 413259 h 719198"/>
                  <a:gd name="connsiteX352" fmla="*/ 26757 w 504893"/>
                  <a:gd name="connsiteY352" fmla="*/ 409419 h 719198"/>
                  <a:gd name="connsiteX353" fmla="*/ 24825 w 504893"/>
                  <a:gd name="connsiteY353" fmla="*/ 408480 h 719198"/>
                  <a:gd name="connsiteX354" fmla="*/ 23858 w 504893"/>
                  <a:gd name="connsiteY354" fmla="*/ 404641 h 719198"/>
                  <a:gd name="connsiteX355" fmla="*/ 23858 w 504893"/>
                  <a:gd name="connsiteY355" fmla="*/ 401381 h 719198"/>
                  <a:gd name="connsiteX356" fmla="*/ 40840 w 504893"/>
                  <a:gd name="connsiteY356" fmla="*/ 399596 h 719198"/>
                  <a:gd name="connsiteX357" fmla="*/ 50172 w 504893"/>
                  <a:gd name="connsiteY357" fmla="*/ 388065 h 719198"/>
                  <a:gd name="connsiteX358" fmla="*/ 48222 w 504893"/>
                  <a:gd name="connsiteY358" fmla="*/ 369514 h 719198"/>
                  <a:gd name="connsiteX359" fmla="*/ 57493 w 504893"/>
                  <a:gd name="connsiteY359" fmla="*/ 368540 h 719198"/>
                  <a:gd name="connsiteX360" fmla="*/ 76095 w 504893"/>
                  <a:gd name="connsiteY360" fmla="*/ 356034 h 719198"/>
                  <a:gd name="connsiteX361" fmla="*/ 64691 w 504893"/>
                  <a:gd name="connsiteY361" fmla="*/ 347855 h 719198"/>
                  <a:gd name="connsiteX362" fmla="*/ 63594 w 504893"/>
                  <a:gd name="connsiteY362" fmla="*/ 337420 h 719198"/>
                  <a:gd name="connsiteX363" fmla="*/ 74023 w 504893"/>
                  <a:gd name="connsiteY363" fmla="*/ 336324 h 719198"/>
                  <a:gd name="connsiteX364" fmla="*/ 83293 w 504893"/>
                  <a:gd name="connsiteY364" fmla="*/ 335349 h 719198"/>
                  <a:gd name="connsiteX365" fmla="*/ 82318 w 504893"/>
                  <a:gd name="connsiteY365" fmla="*/ 326074 h 719198"/>
                  <a:gd name="connsiteX366" fmla="*/ 72073 w 504893"/>
                  <a:gd name="connsiteY366" fmla="*/ 317773 h 719198"/>
                  <a:gd name="connsiteX367" fmla="*/ 80246 w 504893"/>
                  <a:gd name="connsiteY367" fmla="*/ 306364 h 719198"/>
                  <a:gd name="connsiteX368" fmla="*/ 98970 w 504893"/>
                  <a:gd name="connsiteY368" fmla="*/ 295018 h 719198"/>
                  <a:gd name="connsiteX369" fmla="*/ 97996 w 504893"/>
                  <a:gd name="connsiteY369" fmla="*/ 285742 h 719198"/>
                  <a:gd name="connsiteX370" fmla="*/ 106169 w 504893"/>
                  <a:gd name="connsiteY370" fmla="*/ 274333 h 719198"/>
                  <a:gd name="connsiteX371" fmla="*/ 116598 w 504893"/>
                  <a:gd name="connsiteY371" fmla="*/ 273237 h 719198"/>
                  <a:gd name="connsiteX372" fmla="*/ 115623 w 504893"/>
                  <a:gd name="connsiteY372" fmla="*/ 263961 h 719198"/>
                  <a:gd name="connsiteX373" fmla="*/ 114526 w 504893"/>
                  <a:gd name="connsiteY373" fmla="*/ 253526 h 719198"/>
                  <a:gd name="connsiteX374" fmla="*/ 122821 w 504893"/>
                  <a:gd name="connsiteY374" fmla="*/ 243277 h 719198"/>
                  <a:gd name="connsiteX375" fmla="*/ 132091 w 504893"/>
                  <a:gd name="connsiteY375" fmla="*/ 242302 h 719198"/>
                  <a:gd name="connsiteX376" fmla="*/ 131116 w 504893"/>
                  <a:gd name="connsiteY376" fmla="*/ 233027 h 719198"/>
                  <a:gd name="connsiteX377" fmla="*/ 130019 w 504893"/>
                  <a:gd name="connsiteY377" fmla="*/ 222592 h 719198"/>
                  <a:gd name="connsiteX378" fmla="*/ 129045 w 504893"/>
                  <a:gd name="connsiteY378" fmla="*/ 213317 h 719198"/>
                  <a:gd name="connsiteX379" fmla="*/ 149718 w 504893"/>
                  <a:gd name="connsiteY379" fmla="*/ 220522 h 719198"/>
                  <a:gd name="connsiteX380" fmla="*/ 177712 w 504893"/>
                  <a:gd name="connsiteY380" fmla="*/ 208201 h 719198"/>
                  <a:gd name="connsiteX381" fmla="*/ 161253 w 504893"/>
                  <a:gd name="connsiteY381" fmla="*/ 140769 h 719198"/>
                  <a:gd name="connsiteX382" fmla="*/ 160278 w 504893"/>
                  <a:gd name="connsiteY382" fmla="*/ 131494 h 719198"/>
                  <a:gd name="connsiteX383" fmla="*/ 151007 w 504893"/>
                  <a:gd name="connsiteY383" fmla="*/ 132468 h 719198"/>
                  <a:gd name="connsiteX384" fmla="*/ 131309 w 504893"/>
                  <a:gd name="connsiteY384" fmla="*/ 134538 h 719198"/>
                  <a:gd name="connsiteX385" fmla="*/ 119783 w 504893"/>
                  <a:gd name="connsiteY385" fmla="*/ 125200 h 719198"/>
                  <a:gd name="connsiteX386" fmla="*/ 129237 w 504893"/>
                  <a:gd name="connsiteY386" fmla="*/ 114828 h 719198"/>
                  <a:gd name="connsiteX387" fmla="*/ 147961 w 504893"/>
                  <a:gd name="connsiteY387" fmla="*/ 103482 h 719198"/>
                  <a:gd name="connsiteX388" fmla="*/ 144793 w 504893"/>
                  <a:gd name="connsiteY388" fmla="*/ 73337 h 719198"/>
                  <a:gd name="connsiteX389" fmla="*/ 141746 w 504893"/>
                  <a:gd name="connsiteY389" fmla="*/ 44351 h 719198"/>
                  <a:gd name="connsiteX390" fmla="*/ 168765 w 504893"/>
                  <a:gd name="connsiteY390" fmla="*/ 22755 h 7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</a:cxnLst>
                <a:rect l="l" t="t" r="r" b="b"/>
                <a:pathLst>
                  <a:path w="504893" h="719198">
                    <a:moveTo>
                      <a:pt x="195662" y="0"/>
                    </a:moveTo>
                    <a:lnTo>
                      <a:pt x="205907" y="8302"/>
                    </a:lnTo>
                    <a:lnTo>
                      <a:pt x="218408" y="26916"/>
                    </a:lnTo>
                    <a:lnTo>
                      <a:pt x="208954" y="37287"/>
                    </a:lnTo>
                    <a:lnTo>
                      <a:pt x="211025" y="56998"/>
                    </a:lnTo>
                    <a:lnTo>
                      <a:pt x="230724" y="54927"/>
                    </a:lnTo>
                    <a:lnTo>
                      <a:pt x="251398" y="62132"/>
                    </a:lnTo>
                    <a:lnTo>
                      <a:pt x="272194" y="70497"/>
                    </a:lnTo>
                    <a:lnTo>
                      <a:pt x="303234" y="87162"/>
                    </a:lnTo>
                    <a:lnTo>
                      <a:pt x="311407" y="75753"/>
                    </a:lnTo>
                    <a:lnTo>
                      <a:pt x="331106" y="73683"/>
                    </a:lnTo>
                    <a:lnTo>
                      <a:pt x="401544" y="86207"/>
                    </a:lnTo>
                    <a:lnTo>
                      <a:pt x="464634" y="54789"/>
                    </a:lnTo>
                    <a:lnTo>
                      <a:pt x="468623" y="65404"/>
                    </a:lnTo>
                    <a:lnTo>
                      <a:pt x="455294" y="73944"/>
                    </a:lnTo>
                    <a:lnTo>
                      <a:pt x="485817" y="109199"/>
                    </a:lnTo>
                    <a:cubicBezTo>
                      <a:pt x="485155" y="113037"/>
                      <a:pt x="484546" y="116798"/>
                      <a:pt x="483883" y="120638"/>
                    </a:cubicBezTo>
                    <a:lnTo>
                      <a:pt x="475338" y="153072"/>
                    </a:lnTo>
                    <a:lnTo>
                      <a:pt x="486784" y="155893"/>
                    </a:lnTo>
                    <a:cubicBezTo>
                      <a:pt x="487750" y="167959"/>
                      <a:pt x="488665" y="180101"/>
                      <a:pt x="489632" y="192167"/>
                    </a:cubicBezTo>
                    <a:lnTo>
                      <a:pt x="498229" y="193107"/>
                    </a:lnTo>
                    <a:cubicBezTo>
                      <a:pt x="500112" y="201647"/>
                      <a:pt x="502045" y="210265"/>
                      <a:pt x="503927" y="218805"/>
                    </a:cubicBezTo>
                    <a:cubicBezTo>
                      <a:pt x="504232" y="222330"/>
                      <a:pt x="504588" y="225778"/>
                      <a:pt x="504893" y="229303"/>
                    </a:cubicBezTo>
                    <a:cubicBezTo>
                      <a:pt x="504283" y="234395"/>
                      <a:pt x="503622" y="239487"/>
                      <a:pt x="503011" y="244580"/>
                    </a:cubicBezTo>
                    <a:lnTo>
                      <a:pt x="503011" y="250880"/>
                    </a:lnTo>
                    <a:lnTo>
                      <a:pt x="498974" y="261649"/>
                    </a:lnTo>
                    <a:lnTo>
                      <a:pt x="500070" y="272080"/>
                    </a:lnTo>
                    <a:lnTo>
                      <a:pt x="491594" y="291719"/>
                    </a:lnTo>
                    <a:lnTo>
                      <a:pt x="492691" y="302150"/>
                    </a:lnTo>
                    <a:lnTo>
                      <a:pt x="493665" y="311422"/>
                    </a:lnTo>
                    <a:lnTo>
                      <a:pt x="476229" y="323801"/>
                    </a:lnTo>
                    <a:lnTo>
                      <a:pt x="467753" y="343441"/>
                    </a:lnTo>
                    <a:lnTo>
                      <a:pt x="480249" y="362048"/>
                    </a:lnTo>
                    <a:lnTo>
                      <a:pt x="482320" y="381752"/>
                    </a:lnTo>
                    <a:lnTo>
                      <a:pt x="471895" y="382848"/>
                    </a:lnTo>
                    <a:lnTo>
                      <a:pt x="442937" y="385891"/>
                    </a:lnTo>
                    <a:lnTo>
                      <a:pt x="424221" y="397233"/>
                    </a:lnTo>
                    <a:lnTo>
                      <a:pt x="406600" y="419005"/>
                    </a:lnTo>
                    <a:lnTo>
                      <a:pt x="397334" y="419979"/>
                    </a:lnTo>
                    <a:lnTo>
                      <a:pt x="388067" y="420953"/>
                    </a:lnTo>
                    <a:lnTo>
                      <a:pt x="390138" y="440656"/>
                    </a:lnTo>
                    <a:lnTo>
                      <a:pt x="400379" y="448955"/>
                    </a:lnTo>
                    <a:lnTo>
                      <a:pt x="382759" y="470727"/>
                    </a:lnTo>
                    <a:lnTo>
                      <a:pt x="378609" y="520380"/>
                    </a:lnTo>
                    <a:lnTo>
                      <a:pt x="389946" y="539109"/>
                    </a:lnTo>
                    <a:lnTo>
                      <a:pt x="403416" y="566988"/>
                    </a:lnTo>
                    <a:lnTo>
                      <a:pt x="404391" y="576260"/>
                    </a:lnTo>
                    <a:lnTo>
                      <a:pt x="395062" y="587787"/>
                    </a:lnTo>
                    <a:lnTo>
                      <a:pt x="387745" y="607305"/>
                    </a:lnTo>
                    <a:lnTo>
                      <a:pt x="386289" y="614729"/>
                    </a:lnTo>
                    <a:lnTo>
                      <a:pt x="383047" y="615070"/>
                    </a:lnTo>
                    <a:lnTo>
                      <a:pt x="382752" y="616253"/>
                    </a:lnTo>
                    <a:cubicBezTo>
                      <a:pt x="379903" y="628004"/>
                      <a:pt x="377004" y="639756"/>
                      <a:pt x="374155" y="651507"/>
                    </a:cubicBezTo>
                    <a:lnTo>
                      <a:pt x="374155" y="652448"/>
                    </a:lnTo>
                    <a:lnTo>
                      <a:pt x="367491" y="652447"/>
                    </a:lnTo>
                    <a:lnTo>
                      <a:pt x="363676" y="650567"/>
                    </a:lnTo>
                    <a:lnTo>
                      <a:pt x="360777" y="647747"/>
                    </a:lnTo>
                    <a:lnTo>
                      <a:pt x="358894" y="647747"/>
                    </a:lnTo>
                    <a:lnTo>
                      <a:pt x="355079" y="648687"/>
                    </a:lnTo>
                    <a:lnTo>
                      <a:pt x="350297" y="651507"/>
                    </a:lnTo>
                    <a:cubicBezTo>
                      <a:pt x="349025" y="652134"/>
                      <a:pt x="347753" y="652840"/>
                      <a:pt x="346481" y="653465"/>
                    </a:cubicBezTo>
                    <a:cubicBezTo>
                      <a:pt x="346787" y="653779"/>
                      <a:pt x="347143" y="654093"/>
                      <a:pt x="347448" y="654406"/>
                    </a:cubicBezTo>
                    <a:lnTo>
                      <a:pt x="347448" y="656286"/>
                    </a:lnTo>
                    <a:cubicBezTo>
                      <a:pt x="348414" y="657227"/>
                      <a:pt x="349330" y="658245"/>
                      <a:pt x="350297" y="659185"/>
                    </a:cubicBezTo>
                    <a:lnTo>
                      <a:pt x="350297" y="662946"/>
                    </a:lnTo>
                    <a:cubicBezTo>
                      <a:pt x="349636" y="663886"/>
                      <a:pt x="349025" y="664904"/>
                      <a:pt x="348364" y="665845"/>
                    </a:cubicBezTo>
                    <a:lnTo>
                      <a:pt x="346481" y="666785"/>
                    </a:lnTo>
                    <a:lnTo>
                      <a:pt x="343633" y="666785"/>
                    </a:lnTo>
                    <a:lnTo>
                      <a:pt x="339766" y="669606"/>
                    </a:lnTo>
                    <a:lnTo>
                      <a:pt x="330254" y="675324"/>
                    </a:lnTo>
                    <a:lnTo>
                      <a:pt x="320689" y="680103"/>
                    </a:lnTo>
                    <a:lnTo>
                      <a:pt x="315908" y="683003"/>
                    </a:lnTo>
                    <a:lnTo>
                      <a:pt x="312093" y="683002"/>
                    </a:lnTo>
                    <a:cubicBezTo>
                      <a:pt x="310821" y="682375"/>
                      <a:pt x="309549" y="681670"/>
                      <a:pt x="308277" y="681043"/>
                    </a:cubicBezTo>
                    <a:lnTo>
                      <a:pt x="304462" y="679163"/>
                    </a:lnTo>
                    <a:lnTo>
                      <a:pt x="300647" y="677283"/>
                    </a:lnTo>
                    <a:lnTo>
                      <a:pt x="296831" y="677283"/>
                    </a:lnTo>
                    <a:lnTo>
                      <a:pt x="293982" y="677283"/>
                    </a:lnTo>
                    <a:cubicBezTo>
                      <a:pt x="292710" y="676656"/>
                      <a:pt x="291439" y="675951"/>
                      <a:pt x="290167" y="675325"/>
                    </a:cubicBezTo>
                    <a:cubicBezTo>
                      <a:pt x="288896" y="678537"/>
                      <a:pt x="287623" y="681671"/>
                      <a:pt x="286352" y="684882"/>
                    </a:cubicBezTo>
                    <a:lnTo>
                      <a:pt x="278722" y="682062"/>
                    </a:lnTo>
                    <a:lnTo>
                      <a:pt x="272973" y="694441"/>
                    </a:lnTo>
                    <a:lnTo>
                      <a:pt x="259594" y="687782"/>
                    </a:lnTo>
                    <a:lnTo>
                      <a:pt x="252930" y="700160"/>
                    </a:lnTo>
                    <a:cubicBezTo>
                      <a:pt x="253896" y="701414"/>
                      <a:pt x="254812" y="702667"/>
                      <a:pt x="255778" y="703920"/>
                    </a:cubicBezTo>
                    <a:lnTo>
                      <a:pt x="255778" y="705880"/>
                    </a:lnTo>
                    <a:lnTo>
                      <a:pt x="245299" y="719198"/>
                    </a:lnTo>
                    <a:lnTo>
                      <a:pt x="240518" y="711599"/>
                    </a:lnTo>
                    <a:cubicBezTo>
                      <a:pt x="240823" y="710971"/>
                      <a:pt x="241179" y="710266"/>
                      <a:pt x="241484" y="709640"/>
                    </a:cubicBezTo>
                    <a:cubicBezTo>
                      <a:pt x="240823" y="708386"/>
                      <a:pt x="240212" y="707133"/>
                      <a:pt x="239551" y="705880"/>
                    </a:cubicBezTo>
                    <a:cubicBezTo>
                      <a:pt x="239855" y="705253"/>
                      <a:pt x="240212" y="704547"/>
                      <a:pt x="240518" y="703921"/>
                    </a:cubicBezTo>
                    <a:lnTo>
                      <a:pt x="236702" y="700160"/>
                    </a:lnTo>
                    <a:cubicBezTo>
                      <a:pt x="237008" y="698907"/>
                      <a:pt x="237364" y="697574"/>
                      <a:pt x="237669" y="696321"/>
                    </a:cubicBezTo>
                    <a:lnTo>
                      <a:pt x="231004" y="694441"/>
                    </a:lnTo>
                    <a:cubicBezTo>
                      <a:pt x="229733" y="696321"/>
                      <a:pt x="228461" y="698280"/>
                      <a:pt x="227189" y="700160"/>
                    </a:cubicBezTo>
                    <a:cubicBezTo>
                      <a:pt x="225256" y="698906"/>
                      <a:pt x="223374" y="697575"/>
                      <a:pt x="221441" y="696321"/>
                    </a:cubicBezTo>
                    <a:cubicBezTo>
                      <a:pt x="222407" y="693500"/>
                      <a:pt x="223323" y="690602"/>
                      <a:pt x="224289" y="687781"/>
                    </a:cubicBezTo>
                    <a:lnTo>
                      <a:pt x="211877" y="683002"/>
                    </a:lnTo>
                    <a:lnTo>
                      <a:pt x="210962" y="683942"/>
                    </a:lnTo>
                    <a:lnTo>
                      <a:pt x="208061" y="685823"/>
                    </a:lnTo>
                    <a:lnTo>
                      <a:pt x="206179" y="687781"/>
                    </a:lnTo>
                    <a:lnTo>
                      <a:pt x="203331" y="689662"/>
                    </a:lnTo>
                    <a:lnTo>
                      <a:pt x="200431" y="688722"/>
                    </a:lnTo>
                    <a:cubicBezTo>
                      <a:pt x="199464" y="687781"/>
                      <a:pt x="198549" y="686763"/>
                      <a:pt x="197583" y="685823"/>
                    </a:cubicBezTo>
                    <a:lnTo>
                      <a:pt x="194733" y="683942"/>
                    </a:lnTo>
                    <a:lnTo>
                      <a:pt x="191834" y="683002"/>
                    </a:lnTo>
                    <a:cubicBezTo>
                      <a:pt x="191224" y="683629"/>
                      <a:pt x="190562" y="684255"/>
                      <a:pt x="189952" y="684882"/>
                    </a:cubicBezTo>
                    <a:cubicBezTo>
                      <a:pt x="189646" y="685823"/>
                      <a:pt x="189290" y="686841"/>
                      <a:pt x="188985" y="687781"/>
                    </a:cubicBezTo>
                    <a:cubicBezTo>
                      <a:pt x="188680" y="688408"/>
                      <a:pt x="188324" y="689035"/>
                      <a:pt x="188019" y="689662"/>
                    </a:cubicBezTo>
                    <a:lnTo>
                      <a:pt x="184203" y="688721"/>
                    </a:lnTo>
                    <a:lnTo>
                      <a:pt x="182321" y="689661"/>
                    </a:lnTo>
                    <a:cubicBezTo>
                      <a:pt x="181660" y="691229"/>
                      <a:pt x="181049" y="692873"/>
                      <a:pt x="180388" y="694441"/>
                    </a:cubicBezTo>
                    <a:lnTo>
                      <a:pt x="167975" y="702040"/>
                    </a:lnTo>
                    <a:lnTo>
                      <a:pt x="162278" y="696321"/>
                    </a:lnTo>
                    <a:cubicBezTo>
                      <a:pt x="162583" y="696008"/>
                      <a:pt x="162939" y="695695"/>
                      <a:pt x="163245" y="695381"/>
                    </a:cubicBezTo>
                    <a:cubicBezTo>
                      <a:pt x="163854" y="693814"/>
                      <a:pt x="164516" y="692169"/>
                      <a:pt x="165126" y="690602"/>
                    </a:cubicBezTo>
                    <a:lnTo>
                      <a:pt x="165127" y="688721"/>
                    </a:lnTo>
                    <a:lnTo>
                      <a:pt x="155563" y="680103"/>
                    </a:lnTo>
                    <a:cubicBezTo>
                      <a:pt x="156530" y="677596"/>
                      <a:pt x="157496" y="675011"/>
                      <a:pt x="158463" y="672503"/>
                    </a:cubicBezTo>
                    <a:lnTo>
                      <a:pt x="158463" y="669606"/>
                    </a:lnTo>
                    <a:cubicBezTo>
                      <a:pt x="159072" y="668351"/>
                      <a:pt x="159734" y="667098"/>
                      <a:pt x="160345" y="665845"/>
                    </a:cubicBezTo>
                    <a:lnTo>
                      <a:pt x="164160" y="666785"/>
                    </a:lnTo>
                    <a:cubicBezTo>
                      <a:pt x="164465" y="666471"/>
                      <a:pt x="164822" y="666158"/>
                      <a:pt x="165127" y="665845"/>
                    </a:cubicBezTo>
                    <a:cubicBezTo>
                      <a:pt x="165788" y="665218"/>
                      <a:pt x="166399" y="664513"/>
                      <a:pt x="167060" y="663886"/>
                    </a:cubicBezTo>
                    <a:cubicBezTo>
                      <a:pt x="168026" y="662319"/>
                      <a:pt x="168941" y="660752"/>
                      <a:pt x="169908" y="659185"/>
                    </a:cubicBezTo>
                    <a:cubicBezTo>
                      <a:pt x="170213" y="658246"/>
                      <a:pt x="170569" y="657226"/>
                      <a:pt x="170875" y="656286"/>
                    </a:cubicBezTo>
                    <a:lnTo>
                      <a:pt x="170874" y="653466"/>
                    </a:lnTo>
                    <a:cubicBezTo>
                      <a:pt x="171180" y="653153"/>
                      <a:pt x="171485" y="652761"/>
                      <a:pt x="171790" y="652448"/>
                    </a:cubicBezTo>
                    <a:lnTo>
                      <a:pt x="174690" y="652447"/>
                    </a:lnTo>
                    <a:lnTo>
                      <a:pt x="179421" y="650568"/>
                    </a:lnTo>
                    <a:lnTo>
                      <a:pt x="178505" y="647747"/>
                    </a:lnTo>
                    <a:lnTo>
                      <a:pt x="178505" y="645789"/>
                    </a:lnTo>
                    <a:cubicBezTo>
                      <a:pt x="179116" y="645161"/>
                      <a:pt x="179777" y="644534"/>
                      <a:pt x="180388" y="643907"/>
                    </a:cubicBezTo>
                    <a:lnTo>
                      <a:pt x="183287" y="642028"/>
                    </a:lnTo>
                    <a:lnTo>
                      <a:pt x="201398" y="648687"/>
                    </a:lnTo>
                    <a:lnTo>
                      <a:pt x="214776" y="623851"/>
                    </a:lnTo>
                    <a:lnTo>
                      <a:pt x="211877" y="621971"/>
                    </a:lnTo>
                    <a:lnTo>
                      <a:pt x="211877" y="621031"/>
                    </a:lnTo>
                    <a:lnTo>
                      <a:pt x="209028" y="619151"/>
                    </a:lnTo>
                    <a:cubicBezTo>
                      <a:pt x="208061" y="618837"/>
                      <a:pt x="207146" y="618446"/>
                      <a:pt x="206180" y="618132"/>
                    </a:cubicBezTo>
                    <a:lnTo>
                      <a:pt x="206179" y="621031"/>
                    </a:lnTo>
                    <a:lnTo>
                      <a:pt x="206179" y="623851"/>
                    </a:lnTo>
                    <a:cubicBezTo>
                      <a:pt x="204908" y="624792"/>
                      <a:pt x="203636" y="625810"/>
                      <a:pt x="202364" y="626750"/>
                    </a:cubicBezTo>
                    <a:lnTo>
                      <a:pt x="200430" y="626750"/>
                    </a:lnTo>
                    <a:cubicBezTo>
                      <a:pt x="200126" y="626437"/>
                      <a:pt x="199769" y="626123"/>
                      <a:pt x="199464" y="625810"/>
                    </a:cubicBezTo>
                    <a:cubicBezTo>
                      <a:pt x="198192" y="625183"/>
                      <a:pt x="196920" y="624478"/>
                      <a:pt x="195648" y="623851"/>
                    </a:cubicBezTo>
                    <a:cubicBezTo>
                      <a:pt x="194378" y="624791"/>
                      <a:pt x="193106" y="625811"/>
                      <a:pt x="191834" y="626750"/>
                    </a:cubicBezTo>
                    <a:lnTo>
                      <a:pt x="191834" y="630589"/>
                    </a:lnTo>
                    <a:lnTo>
                      <a:pt x="191834" y="633410"/>
                    </a:lnTo>
                    <a:lnTo>
                      <a:pt x="189952" y="633410"/>
                    </a:lnTo>
                    <a:lnTo>
                      <a:pt x="188985" y="633409"/>
                    </a:lnTo>
                    <a:cubicBezTo>
                      <a:pt x="188680" y="632783"/>
                      <a:pt x="188324" y="632156"/>
                      <a:pt x="188019" y="631529"/>
                    </a:cubicBezTo>
                    <a:cubicBezTo>
                      <a:pt x="187052" y="630902"/>
                      <a:pt x="186136" y="630197"/>
                      <a:pt x="185170" y="629571"/>
                    </a:cubicBezTo>
                    <a:lnTo>
                      <a:pt x="183287" y="628630"/>
                    </a:lnTo>
                    <a:lnTo>
                      <a:pt x="180388" y="628630"/>
                    </a:lnTo>
                    <a:lnTo>
                      <a:pt x="180388" y="630589"/>
                    </a:lnTo>
                    <a:cubicBezTo>
                      <a:pt x="180082" y="630903"/>
                      <a:pt x="179727" y="631216"/>
                      <a:pt x="179421" y="631529"/>
                    </a:cubicBezTo>
                    <a:lnTo>
                      <a:pt x="173723" y="630589"/>
                    </a:lnTo>
                    <a:cubicBezTo>
                      <a:pt x="172757" y="630276"/>
                      <a:pt x="171841" y="629884"/>
                      <a:pt x="170874" y="629571"/>
                    </a:cubicBezTo>
                    <a:cubicBezTo>
                      <a:pt x="170213" y="628944"/>
                      <a:pt x="169604" y="628317"/>
                      <a:pt x="168941" y="627690"/>
                    </a:cubicBezTo>
                    <a:cubicBezTo>
                      <a:pt x="167671" y="626123"/>
                      <a:pt x="166399" y="624478"/>
                      <a:pt x="165127" y="622911"/>
                    </a:cubicBezTo>
                    <a:lnTo>
                      <a:pt x="160345" y="621031"/>
                    </a:lnTo>
                    <a:lnTo>
                      <a:pt x="157496" y="619151"/>
                    </a:lnTo>
                    <a:cubicBezTo>
                      <a:pt x="156530" y="618524"/>
                      <a:pt x="155614" y="617818"/>
                      <a:pt x="154647" y="617191"/>
                    </a:cubicBezTo>
                    <a:lnTo>
                      <a:pt x="154647" y="614372"/>
                    </a:lnTo>
                    <a:lnTo>
                      <a:pt x="154647" y="611472"/>
                    </a:lnTo>
                    <a:lnTo>
                      <a:pt x="150832" y="609593"/>
                    </a:lnTo>
                    <a:cubicBezTo>
                      <a:pt x="151442" y="607085"/>
                      <a:pt x="152104" y="604500"/>
                      <a:pt x="152714" y="601993"/>
                    </a:cubicBezTo>
                    <a:lnTo>
                      <a:pt x="147016" y="599094"/>
                    </a:lnTo>
                    <a:lnTo>
                      <a:pt x="144117" y="599094"/>
                    </a:lnTo>
                    <a:lnTo>
                      <a:pt x="141268" y="598154"/>
                    </a:lnTo>
                    <a:cubicBezTo>
                      <a:pt x="140963" y="597214"/>
                      <a:pt x="140607" y="596196"/>
                      <a:pt x="140302" y="595255"/>
                    </a:cubicBezTo>
                    <a:lnTo>
                      <a:pt x="135520" y="594315"/>
                    </a:lnTo>
                    <a:lnTo>
                      <a:pt x="132671" y="593375"/>
                    </a:lnTo>
                    <a:lnTo>
                      <a:pt x="128855" y="591494"/>
                    </a:lnTo>
                    <a:cubicBezTo>
                      <a:pt x="127583" y="590868"/>
                      <a:pt x="126312" y="590163"/>
                      <a:pt x="125041" y="589536"/>
                    </a:cubicBezTo>
                    <a:lnTo>
                      <a:pt x="123158" y="588596"/>
                    </a:lnTo>
                    <a:cubicBezTo>
                      <a:pt x="122497" y="589222"/>
                      <a:pt x="121886" y="589927"/>
                      <a:pt x="121225" y="590554"/>
                    </a:cubicBezTo>
                    <a:lnTo>
                      <a:pt x="119343" y="590555"/>
                    </a:lnTo>
                    <a:lnTo>
                      <a:pt x="116443" y="592435"/>
                    </a:lnTo>
                    <a:lnTo>
                      <a:pt x="116443" y="597214"/>
                    </a:lnTo>
                    <a:cubicBezTo>
                      <a:pt x="115833" y="597840"/>
                      <a:pt x="115172" y="598468"/>
                      <a:pt x="114561" y="599094"/>
                    </a:cubicBezTo>
                    <a:lnTo>
                      <a:pt x="116443" y="600034"/>
                    </a:lnTo>
                    <a:lnTo>
                      <a:pt x="118376" y="600035"/>
                    </a:lnTo>
                    <a:lnTo>
                      <a:pt x="121224" y="600034"/>
                    </a:lnTo>
                    <a:cubicBezTo>
                      <a:pt x="121887" y="600661"/>
                      <a:pt x="122496" y="601366"/>
                      <a:pt x="123158" y="601993"/>
                    </a:cubicBezTo>
                    <a:cubicBezTo>
                      <a:pt x="124125" y="602933"/>
                      <a:pt x="125040" y="603873"/>
                      <a:pt x="126007" y="604814"/>
                    </a:cubicBezTo>
                    <a:lnTo>
                      <a:pt x="126007" y="607712"/>
                    </a:lnTo>
                    <a:lnTo>
                      <a:pt x="126007" y="611473"/>
                    </a:lnTo>
                    <a:cubicBezTo>
                      <a:pt x="125701" y="612413"/>
                      <a:pt x="125345" y="613432"/>
                      <a:pt x="125041" y="614372"/>
                    </a:cubicBezTo>
                    <a:cubicBezTo>
                      <a:pt x="124735" y="614998"/>
                      <a:pt x="124379" y="615626"/>
                      <a:pt x="124073" y="616252"/>
                    </a:cubicBezTo>
                    <a:lnTo>
                      <a:pt x="123158" y="616251"/>
                    </a:lnTo>
                    <a:lnTo>
                      <a:pt x="121225" y="615312"/>
                    </a:lnTo>
                    <a:lnTo>
                      <a:pt x="118376" y="613432"/>
                    </a:lnTo>
                    <a:cubicBezTo>
                      <a:pt x="117715" y="612491"/>
                      <a:pt x="117105" y="611473"/>
                      <a:pt x="116443" y="610533"/>
                    </a:cubicBezTo>
                    <a:lnTo>
                      <a:pt x="113595" y="608652"/>
                    </a:lnTo>
                    <a:cubicBezTo>
                      <a:pt x="112628" y="609593"/>
                      <a:pt x="111712" y="610533"/>
                      <a:pt x="110745" y="611472"/>
                    </a:cubicBezTo>
                    <a:cubicBezTo>
                      <a:pt x="110084" y="612100"/>
                      <a:pt x="109474" y="612805"/>
                      <a:pt x="108812" y="613432"/>
                    </a:cubicBezTo>
                    <a:cubicBezTo>
                      <a:pt x="108202" y="614372"/>
                      <a:pt x="107541" y="615311"/>
                      <a:pt x="106930" y="616251"/>
                    </a:cubicBezTo>
                    <a:lnTo>
                      <a:pt x="104031" y="618132"/>
                    </a:lnTo>
                    <a:lnTo>
                      <a:pt x="102148" y="617192"/>
                    </a:lnTo>
                    <a:lnTo>
                      <a:pt x="97366" y="610533"/>
                    </a:lnTo>
                    <a:cubicBezTo>
                      <a:pt x="98027" y="609593"/>
                      <a:pt x="98638" y="608652"/>
                      <a:pt x="99299" y="607712"/>
                    </a:cubicBezTo>
                    <a:lnTo>
                      <a:pt x="101182" y="604814"/>
                    </a:lnTo>
                    <a:cubicBezTo>
                      <a:pt x="102148" y="603246"/>
                      <a:pt x="103064" y="601602"/>
                      <a:pt x="104031" y="600034"/>
                    </a:cubicBezTo>
                    <a:cubicBezTo>
                      <a:pt x="104336" y="599094"/>
                      <a:pt x="104692" y="598154"/>
                      <a:pt x="104997" y="597214"/>
                    </a:cubicBezTo>
                    <a:lnTo>
                      <a:pt x="104031" y="597213"/>
                    </a:lnTo>
                    <a:cubicBezTo>
                      <a:pt x="103725" y="595960"/>
                      <a:pt x="103420" y="594628"/>
                      <a:pt x="103115" y="593375"/>
                    </a:cubicBezTo>
                    <a:lnTo>
                      <a:pt x="103115" y="591495"/>
                    </a:lnTo>
                    <a:cubicBezTo>
                      <a:pt x="102809" y="590868"/>
                      <a:pt x="102454" y="590163"/>
                      <a:pt x="102148" y="589536"/>
                    </a:cubicBezTo>
                    <a:cubicBezTo>
                      <a:pt x="102453" y="588909"/>
                      <a:pt x="102809" y="588282"/>
                      <a:pt x="103115" y="587657"/>
                    </a:cubicBezTo>
                    <a:lnTo>
                      <a:pt x="104030" y="587655"/>
                    </a:lnTo>
                    <a:lnTo>
                      <a:pt x="105964" y="588596"/>
                    </a:lnTo>
                    <a:lnTo>
                      <a:pt x="107846" y="587656"/>
                    </a:lnTo>
                    <a:lnTo>
                      <a:pt x="110745" y="588596"/>
                    </a:lnTo>
                    <a:cubicBezTo>
                      <a:pt x="112017" y="589222"/>
                      <a:pt x="113289" y="589928"/>
                      <a:pt x="114561" y="590555"/>
                    </a:cubicBezTo>
                    <a:cubicBezTo>
                      <a:pt x="115171" y="588988"/>
                      <a:pt x="115833" y="587342"/>
                      <a:pt x="116443" y="585776"/>
                    </a:cubicBezTo>
                    <a:lnTo>
                      <a:pt x="114561" y="584836"/>
                    </a:lnTo>
                    <a:lnTo>
                      <a:pt x="110745" y="583895"/>
                    </a:lnTo>
                    <a:cubicBezTo>
                      <a:pt x="109474" y="582955"/>
                      <a:pt x="108202" y="581937"/>
                      <a:pt x="106930" y="580996"/>
                    </a:cubicBezTo>
                    <a:lnTo>
                      <a:pt x="103115" y="578176"/>
                    </a:lnTo>
                    <a:cubicBezTo>
                      <a:pt x="102809" y="577549"/>
                      <a:pt x="102454" y="576844"/>
                      <a:pt x="102148" y="576218"/>
                    </a:cubicBezTo>
                    <a:cubicBezTo>
                      <a:pt x="101843" y="575277"/>
                      <a:pt x="101487" y="574337"/>
                      <a:pt x="101182" y="573397"/>
                    </a:cubicBezTo>
                    <a:cubicBezTo>
                      <a:pt x="101487" y="572770"/>
                      <a:pt x="101843" y="572065"/>
                      <a:pt x="102148" y="571438"/>
                    </a:cubicBezTo>
                    <a:cubicBezTo>
                      <a:pt x="102759" y="570184"/>
                      <a:pt x="103420" y="568931"/>
                      <a:pt x="104031" y="567677"/>
                    </a:cubicBezTo>
                    <a:lnTo>
                      <a:pt x="102148" y="564778"/>
                    </a:lnTo>
                    <a:lnTo>
                      <a:pt x="102148" y="562898"/>
                    </a:lnTo>
                    <a:cubicBezTo>
                      <a:pt x="102453" y="561959"/>
                      <a:pt x="102809" y="560940"/>
                      <a:pt x="103115" y="559999"/>
                    </a:cubicBezTo>
                    <a:cubicBezTo>
                      <a:pt x="102809" y="558746"/>
                      <a:pt x="102453" y="557493"/>
                      <a:pt x="102148" y="556239"/>
                    </a:cubicBezTo>
                    <a:cubicBezTo>
                      <a:pt x="101843" y="555613"/>
                      <a:pt x="101487" y="554907"/>
                      <a:pt x="101182" y="554280"/>
                    </a:cubicBezTo>
                    <a:cubicBezTo>
                      <a:pt x="100876" y="553968"/>
                      <a:pt x="100520" y="553654"/>
                      <a:pt x="100215" y="553341"/>
                    </a:cubicBezTo>
                    <a:cubicBezTo>
                      <a:pt x="99604" y="552087"/>
                      <a:pt x="98943" y="550833"/>
                      <a:pt x="98333" y="549580"/>
                    </a:cubicBezTo>
                    <a:cubicBezTo>
                      <a:pt x="97672" y="548953"/>
                      <a:pt x="97061" y="548247"/>
                      <a:pt x="96400" y="547622"/>
                    </a:cubicBezTo>
                    <a:lnTo>
                      <a:pt x="92584" y="546681"/>
                    </a:lnTo>
                    <a:lnTo>
                      <a:pt x="89735" y="545741"/>
                    </a:lnTo>
                    <a:lnTo>
                      <a:pt x="85920" y="544801"/>
                    </a:lnTo>
                    <a:cubicBezTo>
                      <a:pt x="85616" y="545427"/>
                      <a:pt x="85260" y="546054"/>
                      <a:pt x="84953" y="546681"/>
                    </a:cubicBezTo>
                    <a:cubicBezTo>
                      <a:pt x="85259" y="547308"/>
                      <a:pt x="85616" y="547935"/>
                      <a:pt x="85921" y="548562"/>
                    </a:cubicBezTo>
                    <a:cubicBezTo>
                      <a:pt x="86225" y="548875"/>
                      <a:pt x="86582" y="549266"/>
                      <a:pt x="86888" y="549580"/>
                    </a:cubicBezTo>
                    <a:cubicBezTo>
                      <a:pt x="87853" y="550833"/>
                      <a:pt x="88769" y="552087"/>
                      <a:pt x="89735" y="553341"/>
                    </a:cubicBezTo>
                    <a:lnTo>
                      <a:pt x="89735" y="555299"/>
                    </a:lnTo>
                    <a:cubicBezTo>
                      <a:pt x="90041" y="555613"/>
                      <a:pt x="90398" y="555926"/>
                      <a:pt x="90702" y="556239"/>
                    </a:cubicBezTo>
                    <a:lnTo>
                      <a:pt x="91618" y="558120"/>
                    </a:lnTo>
                    <a:lnTo>
                      <a:pt x="90702" y="559999"/>
                    </a:lnTo>
                    <a:lnTo>
                      <a:pt x="87802" y="560000"/>
                    </a:lnTo>
                    <a:lnTo>
                      <a:pt x="85921" y="561959"/>
                    </a:lnTo>
                    <a:cubicBezTo>
                      <a:pt x="85616" y="562898"/>
                      <a:pt x="85259" y="563838"/>
                      <a:pt x="84955" y="564778"/>
                    </a:cubicBezTo>
                    <a:lnTo>
                      <a:pt x="84954" y="566737"/>
                    </a:lnTo>
                    <a:cubicBezTo>
                      <a:pt x="85259" y="567052"/>
                      <a:pt x="85615" y="567364"/>
                      <a:pt x="85921" y="567677"/>
                    </a:cubicBezTo>
                    <a:lnTo>
                      <a:pt x="89735" y="569558"/>
                    </a:lnTo>
                    <a:cubicBezTo>
                      <a:pt x="90346" y="570185"/>
                      <a:pt x="91007" y="570811"/>
                      <a:pt x="91618" y="571438"/>
                    </a:cubicBezTo>
                    <a:cubicBezTo>
                      <a:pt x="91923" y="572065"/>
                      <a:pt x="92279" y="572770"/>
                      <a:pt x="92584" y="573397"/>
                    </a:cubicBezTo>
                    <a:lnTo>
                      <a:pt x="92584" y="575277"/>
                    </a:lnTo>
                    <a:cubicBezTo>
                      <a:pt x="92279" y="576531"/>
                      <a:pt x="91923" y="577862"/>
                      <a:pt x="91618" y="579116"/>
                    </a:cubicBezTo>
                    <a:cubicBezTo>
                      <a:pt x="91007" y="579743"/>
                      <a:pt x="90346" y="580370"/>
                      <a:pt x="89735" y="580997"/>
                    </a:cubicBezTo>
                    <a:lnTo>
                      <a:pt x="86887" y="580996"/>
                    </a:lnTo>
                    <a:cubicBezTo>
                      <a:pt x="85921" y="579430"/>
                      <a:pt x="84954" y="577784"/>
                      <a:pt x="83988" y="576218"/>
                    </a:cubicBezTo>
                    <a:lnTo>
                      <a:pt x="83072" y="574337"/>
                    </a:lnTo>
                    <a:lnTo>
                      <a:pt x="83072" y="572456"/>
                    </a:lnTo>
                    <a:cubicBezTo>
                      <a:pt x="82767" y="572143"/>
                      <a:pt x="82411" y="571752"/>
                      <a:pt x="82106" y="571438"/>
                    </a:cubicBezTo>
                    <a:lnTo>
                      <a:pt x="82105" y="569558"/>
                    </a:lnTo>
                    <a:lnTo>
                      <a:pt x="82106" y="568618"/>
                    </a:lnTo>
                    <a:cubicBezTo>
                      <a:pt x="81443" y="567677"/>
                      <a:pt x="80834" y="566659"/>
                      <a:pt x="80171" y="565719"/>
                    </a:cubicBezTo>
                    <a:cubicBezTo>
                      <a:pt x="79205" y="564465"/>
                      <a:pt x="78290" y="563213"/>
                      <a:pt x="77324" y="561959"/>
                    </a:cubicBezTo>
                    <a:lnTo>
                      <a:pt x="75391" y="561018"/>
                    </a:lnTo>
                    <a:lnTo>
                      <a:pt x="68726" y="560000"/>
                    </a:lnTo>
                    <a:lnTo>
                      <a:pt x="60129" y="554280"/>
                    </a:lnTo>
                    <a:lnTo>
                      <a:pt x="59213" y="554280"/>
                    </a:lnTo>
                    <a:cubicBezTo>
                      <a:pt x="58552" y="554907"/>
                      <a:pt x="57941" y="555612"/>
                      <a:pt x="57280" y="556240"/>
                    </a:cubicBezTo>
                    <a:cubicBezTo>
                      <a:pt x="56975" y="557180"/>
                      <a:pt x="56619" y="558119"/>
                      <a:pt x="56314" y="559059"/>
                    </a:cubicBezTo>
                    <a:cubicBezTo>
                      <a:pt x="56008" y="560313"/>
                      <a:pt x="55652" y="561645"/>
                      <a:pt x="55347" y="562899"/>
                    </a:cubicBezTo>
                    <a:lnTo>
                      <a:pt x="55347" y="565719"/>
                    </a:lnTo>
                    <a:cubicBezTo>
                      <a:pt x="55652" y="566659"/>
                      <a:pt x="56008" y="567677"/>
                      <a:pt x="56313" y="568617"/>
                    </a:cubicBezTo>
                    <a:cubicBezTo>
                      <a:pt x="56008" y="569244"/>
                      <a:pt x="55652" y="569871"/>
                      <a:pt x="55347" y="570498"/>
                    </a:cubicBezTo>
                    <a:lnTo>
                      <a:pt x="51532" y="571438"/>
                    </a:lnTo>
                    <a:lnTo>
                      <a:pt x="48683" y="570498"/>
                    </a:lnTo>
                    <a:cubicBezTo>
                      <a:pt x="48377" y="570812"/>
                      <a:pt x="48021" y="571125"/>
                      <a:pt x="47716" y="571438"/>
                    </a:cubicBezTo>
                    <a:lnTo>
                      <a:pt x="46801" y="571438"/>
                    </a:lnTo>
                    <a:lnTo>
                      <a:pt x="42986" y="570498"/>
                    </a:lnTo>
                    <a:cubicBezTo>
                      <a:pt x="42680" y="569871"/>
                      <a:pt x="42325" y="569244"/>
                      <a:pt x="42019" y="568618"/>
                    </a:cubicBezTo>
                    <a:lnTo>
                      <a:pt x="38204" y="568617"/>
                    </a:lnTo>
                    <a:lnTo>
                      <a:pt x="34388" y="568617"/>
                    </a:lnTo>
                    <a:lnTo>
                      <a:pt x="32455" y="568618"/>
                    </a:lnTo>
                    <a:cubicBezTo>
                      <a:pt x="33116" y="566110"/>
                      <a:pt x="33727" y="563525"/>
                      <a:pt x="34388" y="561018"/>
                    </a:cubicBezTo>
                    <a:lnTo>
                      <a:pt x="26757" y="558119"/>
                    </a:lnTo>
                    <a:lnTo>
                      <a:pt x="26757" y="556240"/>
                    </a:lnTo>
                    <a:lnTo>
                      <a:pt x="18160" y="554280"/>
                    </a:lnTo>
                    <a:cubicBezTo>
                      <a:pt x="17855" y="554907"/>
                      <a:pt x="17499" y="555612"/>
                      <a:pt x="17194" y="556239"/>
                    </a:cubicBezTo>
                    <a:cubicBezTo>
                      <a:pt x="16227" y="557493"/>
                      <a:pt x="15311" y="558746"/>
                      <a:pt x="14345" y="559999"/>
                    </a:cubicBezTo>
                    <a:cubicBezTo>
                      <a:pt x="13378" y="560940"/>
                      <a:pt x="12412" y="561958"/>
                      <a:pt x="11445" y="562899"/>
                    </a:cubicBezTo>
                    <a:lnTo>
                      <a:pt x="7630" y="563838"/>
                    </a:lnTo>
                    <a:cubicBezTo>
                      <a:pt x="6663" y="562586"/>
                      <a:pt x="5747" y="561253"/>
                      <a:pt x="4782" y="559999"/>
                    </a:cubicBezTo>
                    <a:lnTo>
                      <a:pt x="4781" y="556239"/>
                    </a:lnTo>
                    <a:cubicBezTo>
                      <a:pt x="5086" y="555613"/>
                      <a:pt x="5443" y="554907"/>
                      <a:pt x="5748" y="554280"/>
                    </a:cubicBezTo>
                    <a:cubicBezTo>
                      <a:pt x="5086" y="553340"/>
                      <a:pt x="4477" y="552400"/>
                      <a:pt x="3814" y="551460"/>
                    </a:cubicBezTo>
                    <a:lnTo>
                      <a:pt x="2899" y="549580"/>
                    </a:lnTo>
                    <a:cubicBezTo>
                      <a:pt x="2238" y="548953"/>
                      <a:pt x="1628" y="548248"/>
                      <a:pt x="966" y="547621"/>
                    </a:cubicBezTo>
                    <a:cubicBezTo>
                      <a:pt x="1271" y="547308"/>
                      <a:pt x="1628" y="546995"/>
                      <a:pt x="1933" y="546681"/>
                    </a:cubicBezTo>
                    <a:lnTo>
                      <a:pt x="3814" y="545741"/>
                    </a:lnTo>
                    <a:cubicBezTo>
                      <a:pt x="4476" y="542529"/>
                      <a:pt x="5086" y="539394"/>
                      <a:pt x="5747" y="536183"/>
                    </a:cubicBezTo>
                    <a:lnTo>
                      <a:pt x="0" y="534302"/>
                    </a:lnTo>
                    <a:cubicBezTo>
                      <a:pt x="661" y="531090"/>
                      <a:pt x="1271" y="527957"/>
                      <a:pt x="1933" y="524744"/>
                    </a:cubicBezTo>
                    <a:lnTo>
                      <a:pt x="11445" y="527642"/>
                    </a:lnTo>
                    <a:cubicBezTo>
                      <a:pt x="11751" y="528896"/>
                      <a:pt x="12106" y="530151"/>
                      <a:pt x="12412" y="531403"/>
                    </a:cubicBezTo>
                    <a:cubicBezTo>
                      <a:pt x="13073" y="531717"/>
                      <a:pt x="13684" y="532109"/>
                      <a:pt x="14345" y="532422"/>
                    </a:cubicBezTo>
                    <a:lnTo>
                      <a:pt x="18160" y="534302"/>
                    </a:lnTo>
                    <a:cubicBezTo>
                      <a:pt x="18466" y="531403"/>
                      <a:pt x="18821" y="528583"/>
                      <a:pt x="19127" y="525684"/>
                    </a:cubicBezTo>
                    <a:cubicBezTo>
                      <a:pt x="20398" y="526311"/>
                      <a:pt x="21670" y="527016"/>
                      <a:pt x="22942" y="527643"/>
                    </a:cubicBezTo>
                    <a:cubicBezTo>
                      <a:pt x="23247" y="525450"/>
                      <a:pt x="23553" y="523177"/>
                      <a:pt x="23858" y="520984"/>
                    </a:cubicBezTo>
                    <a:cubicBezTo>
                      <a:pt x="23247" y="520670"/>
                      <a:pt x="22586" y="520279"/>
                      <a:pt x="21975" y="519965"/>
                    </a:cubicBezTo>
                    <a:cubicBezTo>
                      <a:pt x="22281" y="518085"/>
                      <a:pt x="22637" y="516126"/>
                      <a:pt x="22942" y="514246"/>
                    </a:cubicBezTo>
                    <a:lnTo>
                      <a:pt x="19127" y="512365"/>
                    </a:lnTo>
                    <a:cubicBezTo>
                      <a:pt x="21009" y="506959"/>
                      <a:pt x="22942" y="501554"/>
                      <a:pt x="24825" y="496148"/>
                    </a:cubicBezTo>
                    <a:cubicBezTo>
                      <a:pt x="25486" y="495521"/>
                      <a:pt x="26096" y="494895"/>
                      <a:pt x="26757" y="494268"/>
                    </a:cubicBezTo>
                    <a:lnTo>
                      <a:pt x="27674" y="493328"/>
                    </a:lnTo>
                    <a:lnTo>
                      <a:pt x="30573" y="493328"/>
                    </a:lnTo>
                    <a:lnTo>
                      <a:pt x="32455" y="493328"/>
                    </a:lnTo>
                    <a:lnTo>
                      <a:pt x="34388" y="493328"/>
                    </a:lnTo>
                    <a:lnTo>
                      <a:pt x="36271" y="491369"/>
                    </a:lnTo>
                    <a:lnTo>
                      <a:pt x="36271" y="489489"/>
                    </a:lnTo>
                    <a:lnTo>
                      <a:pt x="36271" y="487608"/>
                    </a:lnTo>
                    <a:lnTo>
                      <a:pt x="36271" y="485650"/>
                    </a:lnTo>
                    <a:lnTo>
                      <a:pt x="35304" y="485649"/>
                    </a:lnTo>
                    <a:lnTo>
                      <a:pt x="34388" y="482829"/>
                    </a:lnTo>
                    <a:lnTo>
                      <a:pt x="30573" y="480949"/>
                    </a:lnTo>
                    <a:cubicBezTo>
                      <a:pt x="29606" y="480322"/>
                      <a:pt x="28640" y="479617"/>
                      <a:pt x="27674" y="478990"/>
                    </a:cubicBezTo>
                    <a:lnTo>
                      <a:pt x="23858" y="476169"/>
                    </a:lnTo>
                    <a:cubicBezTo>
                      <a:pt x="23553" y="475543"/>
                      <a:pt x="23247" y="474838"/>
                      <a:pt x="22942" y="474211"/>
                    </a:cubicBezTo>
                    <a:lnTo>
                      <a:pt x="22942" y="470450"/>
                    </a:lnTo>
                    <a:lnTo>
                      <a:pt x="22942" y="467552"/>
                    </a:lnTo>
                    <a:cubicBezTo>
                      <a:pt x="22637" y="466298"/>
                      <a:pt x="22281" y="465045"/>
                      <a:pt x="21975" y="463792"/>
                    </a:cubicBezTo>
                    <a:lnTo>
                      <a:pt x="21976" y="460892"/>
                    </a:lnTo>
                    <a:cubicBezTo>
                      <a:pt x="22586" y="459953"/>
                      <a:pt x="23247" y="459012"/>
                      <a:pt x="23858" y="458072"/>
                    </a:cubicBezTo>
                    <a:cubicBezTo>
                      <a:pt x="24163" y="457758"/>
                      <a:pt x="24519" y="457445"/>
                      <a:pt x="24825" y="457132"/>
                    </a:cubicBezTo>
                    <a:cubicBezTo>
                      <a:pt x="24519" y="456191"/>
                      <a:pt x="24163" y="455173"/>
                      <a:pt x="23858" y="454233"/>
                    </a:cubicBezTo>
                    <a:lnTo>
                      <a:pt x="21975" y="453293"/>
                    </a:lnTo>
                    <a:lnTo>
                      <a:pt x="21976" y="452353"/>
                    </a:lnTo>
                    <a:lnTo>
                      <a:pt x="21975" y="449454"/>
                    </a:lnTo>
                    <a:cubicBezTo>
                      <a:pt x="21314" y="448514"/>
                      <a:pt x="20704" y="447573"/>
                      <a:pt x="20043" y="446633"/>
                    </a:cubicBezTo>
                    <a:cubicBezTo>
                      <a:pt x="20704" y="446006"/>
                      <a:pt x="21314" y="445302"/>
                      <a:pt x="21976" y="444675"/>
                    </a:cubicBezTo>
                    <a:cubicBezTo>
                      <a:pt x="22586" y="444048"/>
                      <a:pt x="23247" y="443421"/>
                      <a:pt x="23858" y="442794"/>
                    </a:cubicBezTo>
                    <a:lnTo>
                      <a:pt x="26758" y="439975"/>
                    </a:lnTo>
                    <a:cubicBezTo>
                      <a:pt x="27063" y="439034"/>
                      <a:pt x="27368" y="438016"/>
                      <a:pt x="27673" y="437076"/>
                    </a:cubicBezTo>
                    <a:lnTo>
                      <a:pt x="27673" y="433236"/>
                    </a:lnTo>
                    <a:lnTo>
                      <a:pt x="29606" y="433236"/>
                    </a:lnTo>
                    <a:cubicBezTo>
                      <a:pt x="29912" y="431984"/>
                      <a:pt x="30268" y="430730"/>
                      <a:pt x="30573" y="429476"/>
                    </a:cubicBezTo>
                    <a:lnTo>
                      <a:pt x="30573" y="426577"/>
                    </a:lnTo>
                    <a:lnTo>
                      <a:pt x="30573" y="425637"/>
                    </a:lnTo>
                    <a:lnTo>
                      <a:pt x="30573" y="423757"/>
                    </a:lnTo>
                    <a:cubicBezTo>
                      <a:pt x="29301" y="422504"/>
                      <a:pt x="28029" y="421171"/>
                      <a:pt x="26757" y="419917"/>
                    </a:cubicBezTo>
                    <a:lnTo>
                      <a:pt x="26758" y="415138"/>
                    </a:lnTo>
                    <a:lnTo>
                      <a:pt x="27673" y="413259"/>
                    </a:lnTo>
                    <a:cubicBezTo>
                      <a:pt x="27368" y="412005"/>
                      <a:pt x="27063" y="410673"/>
                      <a:pt x="26757" y="409419"/>
                    </a:cubicBezTo>
                    <a:lnTo>
                      <a:pt x="24825" y="408480"/>
                    </a:lnTo>
                    <a:cubicBezTo>
                      <a:pt x="24519" y="407226"/>
                      <a:pt x="24163" y="405894"/>
                      <a:pt x="23858" y="404641"/>
                    </a:cubicBezTo>
                    <a:lnTo>
                      <a:pt x="23858" y="401381"/>
                    </a:lnTo>
                    <a:lnTo>
                      <a:pt x="40840" y="399596"/>
                    </a:lnTo>
                    <a:lnTo>
                      <a:pt x="50172" y="388065"/>
                    </a:lnTo>
                    <a:lnTo>
                      <a:pt x="48222" y="369514"/>
                    </a:lnTo>
                    <a:lnTo>
                      <a:pt x="57493" y="368540"/>
                    </a:lnTo>
                    <a:lnTo>
                      <a:pt x="76095" y="356034"/>
                    </a:lnTo>
                    <a:lnTo>
                      <a:pt x="64691" y="347855"/>
                    </a:lnTo>
                    <a:lnTo>
                      <a:pt x="63594" y="337420"/>
                    </a:lnTo>
                    <a:lnTo>
                      <a:pt x="74023" y="336324"/>
                    </a:lnTo>
                    <a:lnTo>
                      <a:pt x="83293" y="335349"/>
                    </a:lnTo>
                    <a:lnTo>
                      <a:pt x="82318" y="326074"/>
                    </a:lnTo>
                    <a:lnTo>
                      <a:pt x="72073" y="317773"/>
                    </a:lnTo>
                    <a:lnTo>
                      <a:pt x="80246" y="306364"/>
                    </a:lnTo>
                    <a:lnTo>
                      <a:pt x="98970" y="295018"/>
                    </a:lnTo>
                    <a:lnTo>
                      <a:pt x="97996" y="285742"/>
                    </a:lnTo>
                    <a:lnTo>
                      <a:pt x="106169" y="274333"/>
                    </a:lnTo>
                    <a:lnTo>
                      <a:pt x="116598" y="273237"/>
                    </a:lnTo>
                    <a:lnTo>
                      <a:pt x="115623" y="263961"/>
                    </a:lnTo>
                    <a:lnTo>
                      <a:pt x="114526" y="253526"/>
                    </a:lnTo>
                    <a:lnTo>
                      <a:pt x="122821" y="243277"/>
                    </a:lnTo>
                    <a:lnTo>
                      <a:pt x="132091" y="242302"/>
                    </a:lnTo>
                    <a:lnTo>
                      <a:pt x="131116" y="233027"/>
                    </a:lnTo>
                    <a:lnTo>
                      <a:pt x="130019" y="222592"/>
                    </a:lnTo>
                    <a:lnTo>
                      <a:pt x="129045" y="213317"/>
                    </a:lnTo>
                    <a:lnTo>
                      <a:pt x="149718" y="220522"/>
                    </a:lnTo>
                    <a:lnTo>
                      <a:pt x="177712" y="208201"/>
                    </a:lnTo>
                    <a:lnTo>
                      <a:pt x="161253" y="140769"/>
                    </a:lnTo>
                    <a:lnTo>
                      <a:pt x="160278" y="131494"/>
                    </a:lnTo>
                    <a:lnTo>
                      <a:pt x="151007" y="132468"/>
                    </a:lnTo>
                    <a:lnTo>
                      <a:pt x="131309" y="134538"/>
                    </a:lnTo>
                    <a:lnTo>
                      <a:pt x="119783" y="125200"/>
                    </a:lnTo>
                    <a:lnTo>
                      <a:pt x="129237" y="114828"/>
                    </a:lnTo>
                    <a:lnTo>
                      <a:pt x="147961" y="103482"/>
                    </a:lnTo>
                    <a:lnTo>
                      <a:pt x="144793" y="73337"/>
                    </a:lnTo>
                    <a:lnTo>
                      <a:pt x="141746" y="44351"/>
                    </a:lnTo>
                    <a:lnTo>
                      <a:pt x="168765" y="22755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32" name="СФО_Новосибирская область">
                <a:extLst>
                  <a:ext uri="{FF2B5EF4-FFF2-40B4-BE49-F238E27FC236}">
                    <a16:creationId xmlns:a16="http://schemas.microsoft.com/office/drawing/2014/main" xmlns="" id="{C50C5EBD-1245-4A07-B497-30941ABFB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4371975"/>
                <a:ext cx="712788" cy="604838"/>
              </a:xfrm>
              <a:custGeom>
                <a:avLst/>
                <a:gdLst>
                  <a:gd name="T0" fmla="*/ 159 w 612"/>
                  <a:gd name="T1" fmla="*/ 16 h 519"/>
                  <a:gd name="T2" fmla="*/ 134 w 612"/>
                  <a:gd name="T3" fmla="*/ 16 h 519"/>
                  <a:gd name="T4" fmla="*/ 125 w 612"/>
                  <a:gd name="T5" fmla="*/ 41 h 519"/>
                  <a:gd name="T6" fmla="*/ 125 w 612"/>
                  <a:gd name="T7" fmla="*/ 58 h 519"/>
                  <a:gd name="T8" fmla="*/ 100 w 612"/>
                  <a:gd name="T9" fmla="*/ 83 h 519"/>
                  <a:gd name="T10" fmla="*/ 109 w 612"/>
                  <a:gd name="T11" fmla="*/ 117 h 519"/>
                  <a:gd name="T12" fmla="*/ 75 w 612"/>
                  <a:gd name="T13" fmla="*/ 117 h 519"/>
                  <a:gd name="T14" fmla="*/ 41 w 612"/>
                  <a:gd name="T15" fmla="*/ 142 h 519"/>
                  <a:gd name="T16" fmla="*/ 33 w 612"/>
                  <a:gd name="T17" fmla="*/ 142 h 519"/>
                  <a:gd name="T18" fmla="*/ 25 w 612"/>
                  <a:gd name="T19" fmla="*/ 159 h 519"/>
                  <a:gd name="T20" fmla="*/ 16 w 612"/>
                  <a:gd name="T21" fmla="*/ 184 h 519"/>
                  <a:gd name="T22" fmla="*/ 16 w 612"/>
                  <a:gd name="T23" fmla="*/ 243 h 519"/>
                  <a:gd name="T24" fmla="*/ 25 w 612"/>
                  <a:gd name="T25" fmla="*/ 276 h 519"/>
                  <a:gd name="T26" fmla="*/ 8 w 612"/>
                  <a:gd name="T27" fmla="*/ 301 h 519"/>
                  <a:gd name="T28" fmla="*/ 16 w 612"/>
                  <a:gd name="T29" fmla="*/ 327 h 519"/>
                  <a:gd name="T30" fmla="*/ 41 w 612"/>
                  <a:gd name="T31" fmla="*/ 318 h 519"/>
                  <a:gd name="T32" fmla="*/ 58 w 612"/>
                  <a:gd name="T33" fmla="*/ 318 h 519"/>
                  <a:gd name="T34" fmla="*/ 75 w 612"/>
                  <a:gd name="T35" fmla="*/ 318 h 519"/>
                  <a:gd name="T36" fmla="*/ 67 w 612"/>
                  <a:gd name="T37" fmla="*/ 335 h 519"/>
                  <a:gd name="T38" fmla="*/ 75 w 612"/>
                  <a:gd name="T39" fmla="*/ 394 h 519"/>
                  <a:gd name="T40" fmla="*/ 117 w 612"/>
                  <a:gd name="T41" fmla="*/ 436 h 519"/>
                  <a:gd name="T42" fmla="*/ 142 w 612"/>
                  <a:gd name="T43" fmla="*/ 436 h 519"/>
                  <a:gd name="T44" fmla="*/ 159 w 612"/>
                  <a:gd name="T45" fmla="*/ 436 h 519"/>
                  <a:gd name="T46" fmla="*/ 201 w 612"/>
                  <a:gd name="T47" fmla="*/ 444 h 519"/>
                  <a:gd name="T48" fmla="*/ 226 w 612"/>
                  <a:gd name="T49" fmla="*/ 444 h 519"/>
                  <a:gd name="T50" fmla="*/ 234 w 612"/>
                  <a:gd name="T51" fmla="*/ 436 h 519"/>
                  <a:gd name="T52" fmla="*/ 343 w 612"/>
                  <a:gd name="T53" fmla="*/ 394 h 519"/>
                  <a:gd name="T54" fmla="*/ 352 w 612"/>
                  <a:gd name="T55" fmla="*/ 427 h 519"/>
                  <a:gd name="T56" fmla="*/ 360 w 612"/>
                  <a:gd name="T57" fmla="*/ 444 h 519"/>
                  <a:gd name="T58" fmla="*/ 369 w 612"/>
                  <a:gd name="T59" fmla="*/ 452 h 519"/>
                  <a:gd name="T60" fmla="*/ 369 w 612"/>
                  <a:gd name="T61" fmla="*/ 469 h 519"/>
                  <a:gd name="T62" fmla="*/ 402 w 612"/>
                  <a:gd name="T63" fmla="*/ 519 h 519"/>
                  <a:gd name="T64" fmla="*/ 469 w 612"/>
                  <a:gd name="T65" fmla="*/ 469 h 519"/>
                  <a:gd name="T66" fmla="*/ 486 w 612"/>
                  <a:gd name="T67" fmla="*/ 486 h 519"/>
                  <a:gd name="T68" fmla="*/ 503 w 612"/>
                  <a:gd name="T69" fmla="*/ 469 h 519"/>
                  <a:gd name="T70" fmla="*/ 536 w 612"/>
                  <a:gd name="T71" fmla="*/ 469 h 519"/>
                  <a:gd name="T72" fmla="*/ 561 w 612"/>
                  <a:gd name="T73" fmla="*/ 461 h 519"/>
                  <a:gd name="T74" fmla="*/ 595 w 612"/>
                  <a:gd name="T75" fmla="*/ 427 h 519"/>
                  <a:gd name="T76" fmla="*/ 603 w 612"/>
                  <a:gd name="T77" fmla="*/ 402 h 519"/>
                  <a:gd name="T78" fmla="*/ 603 w 612"/>
                  <a:gd name="T79" fmla="*/ 369 h 519"/>
                  <a:gd name="T80" fmla="*/ 603 w 612"/>
                  <a:gd name="T81" fmla="*/ 343 h 519"/>
                  <a:gd name="T82" fmla="*/ 603 w 612"/>
                  <a:gd name="T83" fmla="*/ 318 h 519"/>
                  <a:gd name="T84" fmla="*/ 595 w 612"/>
                  <a:gd name="T85" fmla="*/ 285 h 519"/>
                  <a:gd name="T86" fmla="*/ 587 w 612"/>
                  <a:gd name="T87" fmla="*/ 268 h 519"/>
                  <a:gd name="T88" fmla="*/ 561 w 612"/>
                  <a:gd name="T89" fmla="*/ 268 h 519"/>
                  <a:gd name="T90" fmla="*/ 545 w 612"/>
                  <a:gd name="T91" fmla="*/ 285 h 519"/>
                  <a:gd name="T92" fmla="*/ 519 w 612"/>
                  <a:gd name="T93" fmla="*/ 293 h 519"/>
                  <a:gd name="T94" fmla="*/ 519 w 612"/>
                  <a:gd name="T95" fmla="*/ 285 h 519"/>
                  <a:gd name="T96" fmla="*/ 519 w 612"/>
                  <a:gd name="T97" fmla="*/ 268 h 519"/>
                  <a:gd name="T98" fmla="*/ 528 w 612"/>
                  <a:gd name="T99" fmla="*/ 226 h 519"/>
                  <a:gd name="T100" fmla="*/ 528 w 612"/>
                  <a:gd name="T101" fmla="*/ 201 h 519"/>
                  <a:gd name="T102" fmla="*/ 503 w 612"/>
                  <a:gd name="T103" fmla="*/ 201 h 519"/>
                  <a:gd name="T104" fmla="*/ 494 w 612"/>
                  <a:gd name="T105" fmla="*/ 218 h 519"/>
                  <a:gd name="T106" fmla="*/ 478 w 612"/>
                  <a:gd name="T107" fmla="*/ 209 h 519"/>
                  <a:gd name="T108" fmla="*/ 428 w 612"/>
                  <a:gd name="T109" fmla="*/ 176 h 519"/>
                  <a:gd name="T110" fmla="*/ 327 w 612"/>
                  <a:gd name="T111" fmla="*/ 101 h 519"/>
                  <a:gd name="T112" fmla="*/ 276 w 612"/>
                  <a:gd name="T113" fmla="*/ 5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12" h="519">
                    <a:moveTo>
                      <a:pt x="176" y="25"/>
                    </a:moveTo>
                    <a:lnTo>
                      <a:pt x="159" y="16"/>
                    </a:lnTo>
                    <a:lnTo>
                      <a:pt x="142" y="0"/>
                    </a:lnTo>
                    <a:lnTo>
                      <a:pt x="134" y="16"/>
                    </a:lnTo>
                    <a:lnTo>
                      <a:pt x="134" y="25"/>
                    </a:lnTo>
                    <a:lnTo>
                      <a:pt x="125" y="41"/>
                    </a:lnTo>
                    <a:lnTo>
                      <a:pt x="125" y="50"/>
                    </a:lnTo>
                    <a:lnTo>
                      <a:pt x="125" y="58"/>
                    </a:lnTo>
                    <a:lnTo>
                      <a:pt x="109" y="67"/>
                    </a:lnTo>
                    <a:lnTo>
                      <a:pt x="100" y="83"/>
                    </a:lnTo>
                    <a:lnTo>
                      <a:pt x="109" y="100"/>
                    </a:lnTo>
                    <a:lnTo>
                      <a:pt x="109" y="117"/>
                    </a:lnTo>
                    <a:lnTo>
                      <a:pt x="100" y="117"/>
                    </a:lnTo>
                    <a:lnTo>
                      <a:pt x="75" y="117"/>
                    </a:lnTo>
                    <a:lnTo>
                      <a:pt x="58" y="125"/>
                    </a:lnTo>
                    <a:lnTo>
                      <a:pt x="41" y="142"/>
                    </a:lnTo>
                    <a:lnTo>
                      <a:pt x="41" y="142"/>
                    </a:lnTo>
                    <a:lnTo>
                      <a:pt x="33" y="142"/>
                    </a:lnTo>
                    <a:lnTo>
                      <a:pt x="25" y="142"/>
                    </a:lnTo>
                    <a:lnTo>
                      <a:pt x="25" y="159"/>
                    </a:lnTo>
                    <a:lnTo>
                      <a:pt x="33" y="167"/>
                    </a:lnTo>
                    <a:lnTo>
                      <a:pt x="16" y="184"/>
                    </a:lnTo>
                    <a:lnTo>
                      <a:pt x="8" y="226"/>
                    </a:lnTo>
                    <a:lnTo>
                      <a:pt x="16" y="243"/>
                    </a:lnTo>
                    <a:lnTo>
                      <a:pt x="25" y="268"/>
                    </a:lnTo>
                    <a:lnTo>
                      <a:pt x="25" y="276"/>
                    </a:lnTo>
                    <a:lnTo>
                      <a:pt x="16" y="285"/>
                    </a:lnTo>
                    <a:lnTo>
                      <a:pt x="8" y="301"/>
                    </a:lnTo>
                    <a:lnTo>
                      <a:pt x="0" y="327"/>
                    </a:lnTo>
                    <a:lnTo>
                      <a:pt x="16" y="327"/>
                    </a:lnTo>
                    <a:lnTo>
                      <a:pt x="33" y="327"/>
                    </a:lnTo>
                    <a:lnTo>
                      <a:pt x="41" y="318"/>
                    </a:lnTo>
                    <a:lnTo>
                      <a:pt x="50" y="310"/>
                    </a:lnTo>
                    <a:lnTo>
                      <a:pt x="58" y="318"/>
                    </a:lnTo>
                    <a:lnTo>
                      <a:pt x="67" y="318"/>
                    </a:lnTo>
                    <a:lnTo>
                      <a:pt x="75" y="318"/>
                    </a:lnTo>
                    <a:lnTo>
                      <a:pt x="83" y="318"/>
                    </a:lnTo>
                    <a:lnTo>
                      <a:pt x="67" y="335"/>
                    </a:lnTo>
                    <a:lnTo>
                      <a:pt x="50" y="343"/>
                    </a:lnTo>
                    <a:lnTo>
                      <a:pt x="75" y="394"/>
                    </a:lnTo>
                    <a:lnTo>
                      <a:pt x="109" y="452"/>
                    </a:lnTo>
                    <a:lnTo>
                      <a:pt x="117" y="436"/>
                    </a:lnTo>
                    <a:lnTo>
                      <a:pt x="134" y="427"/>
                    </a:lnTo>
                    <a:lnTo>
                      <a:pt x="142" y="436"/>
                    </a:lnTo>
                    <a:lnTo>
                      <a:pt x="142" y="444"/>
                    </a:lnTo>
                    <a:lnTo>
                      <a:pt x="159" y="436"/>
                    </a:lnTo>
                    <a:lnTo>
                      <a:pt x="176" y="436"/>
                    </a:lnTo>
                    <a:lnTo>
                      <a:pt x="201" y="444"/>
                    </a:lnTo>
                    <a:lnTo>
                      <a:pt x="226" y="444"/>
                    </a:lnTo>
                    <a:lnTo>
                      <a:pt x="226" y="444"/>
                    </a:lnTo>
                    <a:lnTo>
                      <a:pt x="234" y="436"/>
                    </a:lnTo>
                    <a:lnTo>
                      <a:pt x="234" y="436"/>
                    </a:lnTo>
                    <a:lnTo>
                      <a:pt x="293" y="410"/>
                    </a:lnTo>
                    <a:lnTo>
                      <a:pt x="343" y="394"/>
                    </a:lnTo>
                    <a:lnTo>
                      <a:pt x="343" y="402"/>
                    </a:lnTo>
                    <a:lnTo>
                      <a:pt x="352" y="427"/>
                    </a:lnTo>
                    <a:lnTo>
                      <a:pt x="360" y="436"/>
                    </a:lnTo>
                    <a:lnTo>
                      <a:pt x="360" y="444"/>
                    </a:lnTo>
                    <a:lnTo>
                      <a:pt x="360" y="452"/>
                    </a:lnTo>
                    <a:lnTo>
                      <a:pt x="369" y="452"/>
                    </a:lnTo>
                    <a:lnTo>
                      <a:pt x="377" y="461"/>
                    </a:lnTo>
                    <a:lnTo>
                      <a:pt x="369" y="469"/>
                    </a:lnTo>
                    <a:lnTo>
                      <a:pt x="360" y="469"/>
                    </a:lnTo>
                    <a:lnTo>
                      <a:pt x="402" y="519"/>
                    </a:lnTo>
                    <a:lnTo>
                      <a:pt x="427" y="494"/>
                    </a:lnTo>
                    <a:lnTo>
                      <a:pt x="469" y="469"/>
                    </a:lnTo>
                    <a:lnTo>
                      <a:pt x="469" y="486"/>
                    </a:lnTo>
                    <a:lnTo>
                      <a:pt x="486" y="486"/>
                    </a:lnTo>
                    <a:lnTo>
                      <a:pt x="486" y="469"/>
                    </a:lnTo>
                    <a:lnTo>
                      <a:pt x="503" y="469"/>
                    </a:lnTo>
                    <a:lnTo>
                      <a:pt x="519" y="469"/>
                    </a:lnTo>
                    <a:lnTo>
                      <a:pt x="536" y="469"/>
                    </a:lnTo>
                    <a:lnTo>
                      <a:pt x="553" y="469"/>
                    </a:lnTo>
                    <a:lnTo>
                      <a:pt x="561" y="461"/>
                    </a:lnTo>
                    <a:lnTo>
                      <a:pt x="587" y="444"/>
                    </a:lnTo>
                    <a:lnTo>
                      <a:pt x="595" y="427"/>
                    </a:lnTo>
                    <a:lnTo>
                      <a:pt x="603" y="419"/>
                    </a:lnTo>
                    <a:lnTo>
                      <a:pt x="603" y="402"/>
                    </a:lnTo>
                    <a:lnTo>
                      <a:pt x="595" y="385"/>
                    </a:lnTo>
                    <a:lnTo>
                      <a:pt x="603" y="369"/>
                    </a:lnTo>
                    <a:lnTo>
                      <a:pt x="612" y="352"/>
                    </a:lnTo>
                    <a:lnTo>
                      <a:pt x="603" y="343"/>
                    </a:lnTo>
                    <a:lnTo>
                      <a:pt x="603" y="335"/>
                    </a:lnTo>
                    <a:lnTo>
                      <a:pt x="603" y="318"/>
                    </a:lnTo>
                    <a:lnTo>
                      <a:pt x="595" y="293"/>
                    </a:lnTo>
                    <a:lnTo>
                      <a:pt x="595" y="285"/>
                    </a:lnTo>
                    <a:lnTo>
                      <a:pt x="603" y="268"/>
                    </a:lnTo>
                    <a:lnTo>
                      <a:pt x="587" y="268"/>
                    </a:lnTo>
                    <a:lnTo>
                      <a:pt x="570" y="268"/>
                    </a:lnTo>
                    <a:lnTo>
                      <a:pt x="561" y="268"/>
                    </a:lnTo>
                    <a:lnTo>
                      <a:pt x="553" y="259"/>
                    </a:lnTo>
                    <a:lnTo>
                      <a:pt x="545" y="285"/>
                    </a:lnTo>
                    <a:lnTo>
                      <a:pt x="528" y="293"/>
                    </a:lnTo>
                    <a:lnTo>
                      <a:pt x="519" y="293"/>
                    </a:lnTo>
                    <a:lnTo>
                      <a:pt x="519" y="285"/>
                    </a:lnTo>
                    <a:lnTo>
                      <a:pt x="519" y="285"/>
                    </a:lnTo>
                    <a:lnTo>
                      <a:pt x="511" y="276"/>
                    </a:lnTo>
                    <a:lnTo>
                      <a:pt x="519" y="268"/>
                    </a:lnTo>
                    <a:lnTo>
                      <a:pt x="528" y="259"/>
                    </a:lnTo>
                    <a:lnTo>
                      <a:pt x="528" y="226"/>
                    </a:lnTo>
                    <a:lnTo>
                      <a:pt x="528" y="218"/>
                    </a:lnTo>
                    <a:lnTo>
                      <a:pt x="528" y="201"/>
                    </a:lnTo>
                    <a:lnTo>
                      <a:pt x="519" y="201"/>
                    </a:lnTo>
                    <a:lnTo>
                      <a:pt x="503" y="201"/>
                    </a:lnTo>
                    <a:lnTo>
                      <a:pt x="494" y="209"/>
                    </a:lnTo>
                    <a:lnTo>
                      <a:pt x="494" y="218"/>
                    </a:lnTo>
                    <a:lnTo>
                      <a:pt x="486" y="209"/>
                    </a:lnTo>
                    <a:lnTo>
                      <a:pt x="478" y="209"/>
                    </a:lnTo>
                    <a:lnTo>
                      <a:pt x="436" y="209"/>
                    </a:lnTo>
                    <a:lnTo>
                      <a:pt x="428" y="176"/>
                    </a:lnTo>
                    <a:lnTo>
                      <a:pt x="369" y="167"/>
                    </a:lnTo>
                    <a:lnTo>
                      <a:pt x="327" y="101"/>
                    </a:lnTo>
                    <a:lnTo>
                      <a:pt x="268" y="67"/>
                    </a:lnTo>
                    <a:lnTo>
                      <a:pt x="276" y="59"/>
                    </a:lnTo>
                    <a:lnTo>
                      <a:pt x="176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3" name="СФО_Кемеровская область">
                <a:extLst>
                  <a:ext uri="{FF2B5EF4-FFF2-40B4-BE49-F238E27FC236}">
                    <a16:creationId xmlns:a16="http://schemas.microsoft.com/office/drawing/2014/main" xmlns="" id="{693A87B1-B24F-4C42-B66E-FE8F88268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638" y="4645025"/>
                <a:ext cx="341313" cy="585788"/>
              </a:xfrm>
              <a:custGeom>
                <a:avLst/>
                <a:gdLst>
                  <a:gd name="T0" fmla="*/ 150 w 293"/>
                  <a:gd name="T1" fmla="*/ 9 h 503"/>
                  <a:gd name="T2" fmla="*/ 117 w 293"/>
                  <a:gd name="T3" fmla="*/ 9 h 503"/>
                  <a:gd name="T4" fmla="*/ 100 w 293"/>
                  <a:gd name="T5" fmla="*/ 9 h 503"/>
                  <a:gd name="T6" fmla="*/ 75 w 293"/>
                  <a:gd name="T7" fmla="*/ 25 h 503"/>
                  <a:gd name="T8" fmla="*/ 58 w 293"/>
                  <a:gd name="T9" fmla="*/ 34 h 503"/>
                  <a:gd name="T10" fmla="*/ 33 w 293"/>
                  <a:gd name="T11" fmla="*/ 34 h 503"/>
                  <a:gd name="T12" fmla="*/ 8 w 293"/>
                  <a:gd name="T13" fmla="*/ 51 h 503"/>
                  <a:gd name="T14" fmla="*/ 16 w 293"/>
                  <a:gd name="T15" fmla="*/ 84 h 503"/>
                  <a:gd name="T16" fmla="*/ 16 w 293"/>
                  <a:gd name="T17" fmla="*/ 109 h 503"/>
                  <a:gd name="T18" fmla="*/ 16 w 293"/>
                  <a:gd name="T19" fmla="*/ 135 h 503"/>
                  <a:gd name="T20" fmla="*/ 16 w 293"/>
                  <a:gd name="T21" fmla="*/ 168 h 503"/>
                  <a:gd name="T22" fmla="*/ 8 w 293"/>
                  <a:gd name="T23" fmla="*/ 193 h 503"/>
                  <a:gd name="T24" fmla="*/ 16 w 293"/>
                  <a:gd name="T25" fmla="*/ 227 h 503"/>
                  <a:gd name="T26" fmla="*/ 33 w 293"/>
                  <a:gd name="T27" fmla="*/ 252 h 503"/>
                  <a:gd name="T28" fmla="*/ 41 w 293"/>
                  <a:gd name="T29" fmla="*/ 269 h 503"/>
                  <a:gd name="T30" fmla="*/ 58 w 293"/>
                  <a:gd name="T31" fmla="*/ 285 h 503"/>
                  <a:gd name="T32" fmla="*/ 67 w 293"/>
                  <a:gd name="T33" fmla="*/ 319 h 503"/>
                  <a:gd name="T34" fmla="*/ 92 w 293"/>
                  <a:gd name="T35" fmla="*/ 344 h 503"/>
                  <a:gd name="T36" fmla="*/ 92 w 293"/>
                  <a:gd name="T37" fmla="*/ 361 h 503"/>
                  <a:gd name="T38" fmla="*/ 83 w 293"/>
                  <a:gd name="T39" fmla="*/ 386 h 503"/>
                  <a:gd name="T40" fmla="*/ 92 w 293"/>
                  <a:gd name="T41" fmla="*/ 394 h 503"/>
                  <a:gd name="T42" fmla="*/ 92 w 293"/>
                  <a:gd name="T43" fmla="*/ 420 h 503"/>
                  <a:gd name="T44" fmla="*/ 109 w 293"/>
                  <a:gd name="T45" fmla="*/ 462 h 503"/>
                  <a:gd name="T46" fmla="*/ 125 w 293"/>
                  <a:gd name="T47" fmla="*/ 470 h 503"/>
                  <a:gd name="T48" fmla="*/ 142 w 293"/>
                  <a:gd name="T49" fmla="*/ 470 h 503"/>
                  <a:gd name="T50" fmla="*/ 159 w 293"/>
                  <a:gd name="T51" fmla="*/ 478 h 503"/>
                  <a:gd name="T52" fmla="*/ 167 w 293"/>
                  <a:gd name="T53" fmla="*/ 487 h 503"/>
                  <a:gd name="T54" fmla="*/ 201 w 293"/>
                  <a:gd name="T55" fmla="*/ 487 h 503"/>
                  <a:gd name="T56" fmla="*/ 226 w 293"/>
                  <a:gd name="T57" fmla="*/ 436 h 503"/>
                  <a:gd name="T58" fmla="*/ 226 w 293"/>
                  <a:gd name="T59" fmla="*/ 403 h 503"/>
                  <a:gd name="T60" fmla="*/ 226 w 293"/>
                  <a:gd name="T61" fmla="*/ 361 h 503"/>
                  <a:gd name="T62" fmla="*/ 251 w 293"/>
                  <a:gd name="T63" fmla="*/ 336 h 503"/>
                  <a:gd name="T64" fmla="*/ 243 w 293"/>
                  <a:gd name="T65" fmla="*/ 311 h 503"/>
                  <a:gd name="T66" fmla="*/ 259 w 293"/>
                  <a:gd name="T67" fmla="*/ 294 h 503"/>
                  <a:gd name="T68" fmla="*/ 218 w 293"/>
                  <a:gd name="T69" fmla="*/ 277 h 503"/>
                  <a:gd name="T70" fmla="*/ 243 w 293"/>
                  <a:gd name="T71" fmla="*/ 218 h 503"/>
                  <a:gd name="T72" fmla="*/ 234 w 293"/>
                  <a:gd name="T73" fmla="*/ 193 h 503"/>
                  <a:gd name="T74" fmla="*/ 243 w 293"/>
                  <a:gd name="T75" fmla="*/ 168 h 503"/>
                  <a:gd name="T76" fmla="*/ 293 w 293"/>
                  <a:gd name="T77" fmla="*/ 135 h 503"/>
                  <a:gd name="T78" fmla="*/ 285 w 293"/>
                  <a:gd name="T79" fmla="*/ 51 h 503"/>
                  <a:gd name="T80" fmla="*/ 268 w 293"/>
                  <a:gd name="T81" fmla="*/ 34 h 503"/>
                  <a:gd name="T82" fmla="*/ 285 w 293"/>
                  <a:gd name="T83" fmla="*/ 17 h 503"/>
                  <a:gd name="T84" fmla="*/ 276 w 293"/>
                  <a:gd name="T85" fmla="*/ 0 h 503"/>
                  <a:gd name="T86" fmla="*/ 218 w 293"/>
                  <a:gd name="T87" fmla="*/ 17 h 503"/>
                  <a:gd name="T88" fmla="*/ 184 w 293"/>
                  <a:gd name="T8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503">
                    <a:moveTo>
                      <a:pt x="176" y="9"/>
                    </a:moveTo>
                    <a:lnTo>
                      <a:pt x="150" y="9"/>
                    </a:lnTo>
                    <a:lnTo>
                      <a:pt x="125" y="9"/>
                    </a:lnTo>
                    <a:lnTo>
                      <a:pt x="117" y="9"/>
                    </a:lnTo>
                    <a:lnTo>
                      <a:pt x="109" y="17"/>
                    </a:lnTo>
                    <a:lnTo>
                      <a:pt x="100" y="9"/>
                    </a:lnTo>
                    <a:lnTo>
                      <a:pt x="92" y="9"/>
                    </a:lnTo>
                    <a:lnTo>
                      <a:pt x="75" y="25"/>
                    </a:lnTo>
                    <a:lnTo>
                      <a:pt x="67" y="34"/>
                    </a:lnTo>
                    <a:lnTo>
                      <a:pt x="58" y="34"/>
                    </a:lnTo>
                    <a:lnTo>
                      <a:pt x="50" y="25"/>
                    </a:lnTo>
                    <a:lnTo>
                      <a:pt x="33" y="34"/>
                    </a:lnTo>
                    <a:lnTo>
                      <a:pt x="16" y="34"/>
                    </a:lnTo>
                    <a:lnTo>
                      <a:pt x="8" y="51"/>
                    </a:lnTo>
                    <a:lnTo>
                      <a:pt x="8" y="59"/>
                    </a:lnTo>
                    <a:lnTo>
                      <a:pt x="16" y="84"/>
                    </a:lnTo>
                    <a:lnTo>
                      <a:pt x="16" y="101"/>
                    </a:lnTo>
                    <a:lnTo>
                      <a:pt x="16" y="109"/>
                    </a:lnTo>
                    <a:lnTo>
                      <a:pt x="25" y="118"/>
                    </a:lnTo>
                    <a:lnTo>
                      <a:pt x="16" y="135"/>
                    </a:lnTo>
                    <a:lnTo>
                      <a:pt x="8" y="151"/>
                    </a:lnTo>
                    <a:lnTo>
                      <a:pt x="16" y="168"/>
                    </a:lnTo>
                    <a:lnTo>
                      <a:pt x="16" y="185"/>
                    </a:lnTo>
                    <a:lnTo>
                      <a:pt x="8" y="193"/>
                    </a:lnTo>
                    <a:lnTo>
                      <a:pt x="0" y="210"/>
                    </a:lnTo>
                    <a:lnTo>
                      <a:pt x="16" y="227"/>
                    </a:lnTo>
                    <a:lnTo>
                      <a:pt x="25" y="244"/>
                    </a:lnTo>
                    <a:lnTo>
                      <a:pt x="33" y="252"/>
                    </a:lnTo>
                    <a:lnTo>
                      <a:pt x="41" y="252"/>
                    </a:lnTo>
                    <a:lnTo>
                      <a:pt x="41" y="269"/>
                    </a:lnTo>
                    <a:lnTo>
                      <a:pt x="50" y="277"/>
                    </a:lnTo>
                    <a:lnTo>
                      <a:pt x="58" y="285"/>
                    </a:lnTo>
                    <a:lnTo>
                      <a:pt x="67" y="294"/>
                    </a:lnTo>
                    <a:lnTo>
                      <a:pt x="67" y="319"/>
                    </a:lnTo>
                    <a:lnTo>
                      <a:pt x="75" y="336"/>
                    </a:lnTo>
                    <a:lnTo>
                      <a:pt x="92" y="344"/>
                    </a:lnTo>
                    <a:lnTo>
                      <a:pt x="100" y="353"/>
                    </a:lnTo>
                    <a:lnTo>
                      <a:pt x="92" y="361"/>
                    </a:lnTo>
                    <a:lnTo>
                      <a:pt x="83" y="378"/>
                    </a:lnTo>
                    <a:lnTo>
                      <a:pt x="83" y="386"/>
                    </a:lnTo>
                    <a:lnTo>
                      <a:pt x="92" y="386"/>
                    </a:lnTo>
                    <a:lnTo>
                      <a:pt x="92" y="394"/>
                    </a:lnTo>
                    <a:lnTo>
                      <a:pt x="83" y="403"/>
                    </a:lnTo>
                    <a:lnTo>
                      <a:pt x="92" y="420"/>
                    </a:lnTo>
                    <a:lnTo>
                      <a:pt x="92" y="445"/>
                    </a:lnTo>
                    <a:lnTo>
                      <a:pt x="109" y="462"/>
                    </a:lnTo>
                    <a:lnTo>
                      <a:pt x="117" y="470"/>
                    </a:lnTo>
                    <a:lnTo>
                      <a:pt x="125" y="470"/>
                    </a:lnTo>
                    <a:lnTo>
                      <a:pt x="134" y="462"/>
                    </a:lnTo>
                    <a:lnTo>
                      <a:pt x="142" y="470"/>
                    </a:lnTo>
                    <a:lnTo>
                      <a:pt x="150" y="478"/>
                    </a:lnTo>
                    <a:lnTo>
                      <a:pt x="159" y="478"/>
                    </a:lnTo>
                    <a:lnTo>
                      <a:pt x="167" y="470"/>
                    </a:lnTo>
                    <a:lnTo>
                      <a:pt x="167" y="487"/>
                    </a:lnTo>
                    <a:lnTo>
                      <a:pt x="167" y="503"/>
                    </a:lnTo>
                    <a:lnTo>
                      <a:pt x="201" y="487"/>
                    </a:lnTo>
                    <a:lnTo>
                      <a:pt x="234" y="462"/>
                    </a:lnTo>
                    <a:lnTo>
                      <a:pt x="226" y="436"/>
                    </a:lnTo>
                    <a:lnTo>
                      <a:pt x="218" y="420"/>
                    </a:lnTo>
                    <a:lnTo>
                      <a:pt x="226" y="403"/>
                    </a:lnTo>
                    <a:lnTo>
                      <a:pt x="218" y="378"/>
                    </a:lnTo>
                    <a:lnTo>
                      <a:pt x="226" y="361"/>
                    </a:lnTo>
                    <a:lnTo>
                      <a:pt x="234" y="344"/>
                    </a:lnTo>
                    <a:lnTo>
                      <a:pt x="251" y="336"/>
                    </a:lnTo>
                    <a:lnTo>
                      <a:pt x="251" y="327"/>
                    </a:lnTo>
                    <a:lnTo>
                      <a:pt x="243" y="311"/>
                    </a:lnTo>
                    <a:lnTo>
                      <a:pt x="251" y="302"/>
                    </a:lnTo>
                    <a:lnTo>
                      <a:pt x="259" y="294"/>
                    </a:lnTo>
                    <a:lnTo>
                      <a:pt x="243" y="277"/>
                    </a:lnTo>
                    <a:lnTo>
                      <a:pt x="218" y="277"/>
                    </a:lnTo>
                    <a:lnTo>
                      <a:pt x="226" y="244"/>
                    </a:lnTo>
                    <a:lnTo>
                      <a:pt x="243" y="218"/>
                    </a:lnTo>
                    <a:lnTo>
                      <a:pt x="234" y="210"/>
                    </a:lnTo>
                    <a:lnTo>
                      <a:pt x="234" y="193"/>
                    </a:lnTo>
                    <a:lnTo>
                      <a:pt x="234" y="176"/>
                    </a:lnTo>
                    <a:lnTo>
                      <a:pt x="243" y="168"/>
                    </a:lnTo>
                    <a:lnTo>
                      <a:pt x="268" y="143"/>
                    </a:lnTo>
                    <a:lnTo>
                      <a:pt x="293" y="135"/>
                    </a:lnTo>
                    <a:lnTo>
                      <a:pt x="293" y="126"/>
                    </a:lnTo>
                    <a:lnTo>
                      <a:pt x="285" y="51"/>
                    </a:lnTo>
                    <a:lnTo>
                      <a:pt x="276" y="42"/>
                    </a:lnTo>
                    <a:lnTo>
                      <a:pt x="268" y="34"/>
                    </a:lnTo>
                    <a:lnTo>
                      <a:pt x="276" y="17"/>
                    </a:lnTo>
                    <a:lnTo>
                      <a:pt x="285" y="17"/>
                    </a:lnTo>
                    <a:lnTo>
                      <a:pt x="276" y="9"/>
                    </a:lnTo>
                    <a:lnTo>
                      <a:pt x="276" y="0"/>
                    </a:lnTo>
                    <a:lnTo>
                      <a:pt x="243" y="0"/>
                    </a:lnTo>
                    <a:lnTo>
                      <a:pt x="218" y="17"/>
                    </a:lnTo>
                    <a:lnTo>
                      <a:pt x="201" y="9"/>
                    </a:lnTo>
                    <a:lnTo>
                      <a:pt x="184" y="0"/>
                    </a:lnTo>
                    <a:lnTo>
                      <a:pt x="176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4" name="СФО_Иркутская область">
                <a:extLst>
                  <a:ext uri="{FF2B5EF4-FFF2-40B4-BE49-F238E27FC236}">
                    <a16:creationId xmlns:a16="http://schemas.microsoft.com/office/drawing/2014/main" xmlns="" id="{2699F6EA-6AC6-4B0E-A805-2AF795745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88" y="3786188"/>
                <a:ext cx="1660525" cy="1708150"/>
              </a:xfrm>
              <a:custGeom>
                <a:avLst/>
                <a:gdLst>
                  <a:gd name="T0" fmla="*/ 738 w 1426"/>
                  <a:gd name="T1" fmla="*/ 42 h 1468"/>
                  <a:gd name="T2" fmla="*/ 705 w 1426"/>
                  <a:gd name="T3" fmla="*/ 51 h 1468"/>
                  <a:gd name="T4" fmla="*/ 663 w 1426"/>
                  <a:gd name="T5" fmla="*/ 143 h 1468"/>
                  <a:gd name="T6" fmla="*/ 671 w 1426"/>
                  <a:gd name="T7" fmla="*/ 218 h 1468"/>
                  <a:gd name="T8" fmla="*/ 571 w 1426"/>
                  <a:gd name="T9" fmla="*/ 327 h 1468"/>
                  <a:gd name="T10" fmla="*/ 604 w 1426"/>
                  <a:gd name="T11" fmla="*/ 453 h 1468"/>
                  <a:gd name="T12" fmla="*/ 621 w 1426"/>
                  <a:gd name="T13" fmla="*/ 504 h 1468"/>
                  <a:gd name="T14" fmla="*/ 587 w 1426"/>
                  <a:gd name="T15" fmla="*/ 520 h 1468"/>
                  <a:gd name="T16" fmla="*/ 587 w 1426"/>
                  <a:gd name="T17" fmla="*/ 613 h 1468"/>
                  <a:gd name="T18" fmla="*/ 545 w 1426"/>
                  <a:gd name="T19" fmla="*/ 629 h 1468"/>
                  <a:gd name="T20" fmla="*/ 503 w 1426"/>
                  <a:gd name="T21" fmla="*/ 604 h 1468"/>
                  <a:gd name="T22" fmla="*/ 453 w 1426"/>
                  <a:gd name="T23" fmla="*/ 587 h 1468"/>
                  <a:gd name="T24" fmla="*/ 344 w 1426"/>
                  <a:gd name="T25" fmla="*/ 722 h 1468"/>
                  <a:gd name="T26" fmla="*/ 319 w 1426"/>
                  <a:gd name="T27" fmla="*/ 747 h 1468"/>
                  <a:gd name="T28" fmla="*/ 277 w 1426"/>
                  <a:gd name="T29" fmla="*/ 688 h 1468"/>
                  <a:gd name="T30" fmla="*/ 168 w 1426"/>
                  <a:gd name="T31" fmla="*/ 705 h 1468"/>
                  <a:gd name="T32" fmla="*/ 151 w 1426"/>
                  <a:gd name="T33" fmla="*/ 831 h 1468"/>
                  <a:gd name="T34" fmla="*/ 118 w 1426"/>
                  <a:gd name="T35" fmla="*/ 889 h 1468"/>
                  <a:gd name="T36" fmla="*/ 67 w 1426"/>
                  <a:gd name="T37" fmla="*/ 982 h 1468"/>
                  <a:gd name="T38" fmla="*/ 26 w 1426"/>
                  <a:gd name="T39" fmla="*/ 1057 h 1468"/>
                  <a:gd name="T40" fmla="*/ 26 w 1426"/>
                  <a:gd name="T41" fmla="*/ 1107 h 1468"/>
                  <a:gd name="T42" fmla="*/ 160 w 1426"/>
                  <a:gd name="T43" fmla="*/ 1225 h 1468"/>
                  <a:gd name="T44" fmla="*/ 210 w 1426"/>
                  <a:gd name="T45" fmla="*/ 1258 h 1468"/>
                  <a:gd name="T46" fmla="*/ 327 w 1426"/>
                  <a:gd name="T47" fmla="*/ 1267 h 1468"/>
                  <a:gd name="T48" fmla="*/ 403 w 1426"/>
                  <a:gd name="T49" fmla="*/ 1325 h 1468"/>
                  <a:gd name="T50" fmla="*/ 495 w 1426"/>
                  <a:gd name="T51" fmla="*/ 1434 h 1468"/>
                  <a:gd name="T52" fmla="*/ 545 w 1426"/>
                  <a:gd name="T53" fmla="*/ 1459 h 1468"/>
                  <a:gd name="T54" fmla="*/ 579 w 1426"/>
                  <a:gd name="T55" fmla="*/ 1384 h 1468"/>
                  <a:gd name="T56" fmla="*/ 545 w 1426"/>
                  <a:gd name="T57" fmla="*/ 1342 h 1468"/>
                  <a:gd name="T58" fmla="*/ 822 w 1426"/>
                  <a:gd name="T59" fmla="*/ 1023 h 1468"/>
                  <a:gd name="T60" fmla="*/ 847 w 1426"/>
                  <a:gd name="T61" fmla="*/ 923 h 1468"/>
                  <a:gd name="T62" fmla="*/ 805 w 1426"/>
                  <a:gd name="T63" fmla="*/ 856 h 1468"/>
                  <a:gd name="T64" fmla="*/ 872 w 1426"/>
                  <a:gd name="T65" fmla="*/ 814 h 1468"/>
                  <a:gd name="T66" fmla="*/ 906 w 1426"/>
                  <a:gd name="T67" fmla="*/ 814 h 1468"/>
                  <a:gd name="T68" fmla="*/ 990 w 1426"/>
                  <a:gd name="T69" fmla="*/ 789 h 1468"/>
                  <a:gd name="T70" fmla="*/ 1049 w 1426"/>
                  <a:gd name="T71" fmla="*/ 805 h 1468"/>
                  <a:gd name="T72" fmla="*/ 1116 w 1426"/>
                  <a:gd name="T73" fmla="*/ 822 h 1468"/>
                  <a:gd name="T74" fmla="*/ 1267 w 1426"/>
                  <a:gd name="T75" fmla="*/ 780 h 1468"/>
                  <a:gd name="T76" fmla="*/ 1308 w 1426"/>
                  <a:gd name="T77" fmla="*/ 797 h 1468"/>
                  <a:gd name="T78" fmla="*/ 1350 w 1426"/>
                  <a:gd name="T79" fmla="*/ 755 h 1468"/>
                  <a:gd name="T80" fmla="*/ 1325 w 1426"/>
                  <a:gd name="T81" fmla="*/ 663 h 1468"/>
                  <a:gd name="T82" fmla="*/ 1350 w 1426"/>
                  <a:gd name="T83" fmla="*/ 629 h 1468"/>
                  <a:gd name="T84" fmla="*/ 1426 w 1426"/>
                  <a:gd name="T85" fmla="*/ 604 h 1468"/>
                  <a:gd name="T86" fmla="*/ 1401 w 1426"/>
                  <a:gd name="T87" fmla="*/ 537 h 1468"/>
                  <a:gd name="T88" fmla="*/ 1342 w 1426"/>
                  <a:gd name="T89" fmla="*/ 478 h 1468"/>
                  <a:gd name="T90" fmla="*/ 1292 w 1426"/>
                  <a:gd name="T91" fmla="*/ 436 h 1468"/>
                  <a:gd name="T92" fmla="*/ 1174 w 1426"/>
                  <a:gd name="T93" fmla="*/ 420 h 1468"/>
                  <a:gd name="T94" fmla="*/ 1116 w 1426"/>
                  <a:gd name="T95" fmla="*/ 478 h 1468"/>
                  <a:gd name="T96" fmla="*/ 1023 w 1426"/>
                  <a:gd name="T97" fmla="*/ 537 h 1468"/>
                  <a:gd name="T98" fmla="*/ 973 w 1426"/>
                  <a:gd name="T99" fmla="*/ 537 h 1468"/>
                  <a:gd name="T100" fmla="*/ 940 w 1426"/>
                  <a:gd name="T101" fmla="*/ 537 h 1468"/>
                  <a:gd name="T102" fmla="*/ 856 w 1426"/>
                  <a:gd name="T103" fmla="*/ 562 h 1468"/>
                  <a:gd name="T104" fmla="*/ 839 w 1426"/>
                  <a:gd name="T105" fmla="*/ 478 h 1468"/>
                  <a:gd name="T106" fmla="*/ 881 w 1426"/>
                  <a:gd name="T107" fmla="*/ 353 h 1468"/>
                  <a:gd name="T108" fmla="*/ 856 w 1426"/>
                  <a:gd name="T109" fmla="*/ 227 h 1468"/>
                  <a:gd name="T110" fmla="*/ 772 w 1426"/>
                  <a:gd name="T111" fmla="*/ 76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6" h="1468">
                    <a:moveTo>
                      <a:pt x="789" y="0"/>
                    </a:moveTo>
                    <a:lnTo>
                      <a:pt x="763" y="0"/>
                    </a:lnTo>
                    <a:lnTo>
                      <a:pt x="763" y="34"/>
                    </a:lnTo>
                    <a:lnTo>
                      <a:pt x="755" y="34"/>
                    </a:lnTo>
                    <a:lnTo>
                      <a:pt x="738" y="42"/>
                    </a:lnTo>
                    <a:lnTo>
                      <a:pt x="730" y="51"/>
                    </a:lnTo>
                    <a:lnTo>
                      <a:pt x="721" y="59"/>
                    </a:lnTo>
                    <a:lnTo>
                      <a:pt x="721" y="59"/>
                    </a:lnTo>
                    <a:lnTo>
                      <a:pt x="713" y="51"/>
                    </a:lnTo>
                    <a:lnTo>
                      <a:pt x="705" y="51"/>
                    </a:lnTo>
                    <a:lnTo>
                      <a:pt x="688" y="51"/>
                    </a:lnTo>
                    <a:lnTo>
                      <a:pt x="688" y="59"/>
                    </a:lnTo>
                    <a:lnTo>
                      <a:pt x="688" y="59"/>
                    </a:lnTo>
                    <a:lnTo>
                      <a:pt x="671" y="101"/>
                    </a:lnTo>
                    <a:lnTo>
                      <a:pt x="663" y="143"/>
                    </a:lnTo>
                    <a:lnTo>
                      <a:pt x="671" y="160"/>
                    </a:lnTo>
                    <a:lnTo>
                      <a:pt x="680" y="185"/>
                    </a:lnTo>
                    <a:lnTo>
                      <a:pt x="671" y="193"/>
                    </a:lnTo>
                    <a:lnTo>
                      <a:pt x="663" y="210"/>
                    </a:lnTo>
                    <a:lnTo>
                      <a:pt x="671" y="218"/>
                    </a:lnTo>
                    <a:lnTo>
                      <a:pt x="671" y="235"/>
                    </a:lnTo>
                    <a:lnTo>
                      <a:pt x="638" y="277"/>
                    </a:lnTo>
                    <a:lnTo>
                      <a:pt x="596" y="319"/>
                    </a:lnTo>
                    <a:lnTo>
                      <a:pt x="579" y="319"/>
                    </a:lnTo>
                    <a:lnTo>
                      <a:pt x="571" y="327"/>
                    </a:lnTo>
                    <a:lnTo>
                      <a:pt x="571" y="336"/>
                    </a:lnTo>
                    <a:lnTo>
                      <a:pt x="571" y="336"/>
                    </a:lnTo>
                    <a:lnTo>
                      <a:pt x="562" y="378"/>
                    </a:lnTo>
                    <a:lnTo>
                      <a:pt x="579" y="445"/>
                    </a:lnTo>
                    <a:lnTo>
                      <a:pt x="604" y="453"/>
                    </a:lnTo>
                    <a:lnTo>
                      <a:pt x="621" y="470"/>
                    </a:lnTo>
                    <a:lnTo>
                      <a:pt x="621" y="478"/>
                    </a:lnTo>
                    <a:lnTo>
                      <a:pt x="621" y="487"/>
                    </a:lnTo>
                    <a:lnTo>
                      <a:pt x="621" y="495"/>
                    </a:lnTo>
                    <a:lnTo>
                      <a:pt x="621" y="504"/>
                    </a:lnTo>
                    <a:lnTo>
                      <a:pt x="612" y="504"/>
                    </a:lnTo>
                    <a:lnTo>
                      <a:pt x="604" y="504"/>
                    </a:lnTo>
                    <a:lnTo>
                      <a:pt x="596" y="504"/>
                    </a:lnTo>
                    <a:lnTo>
                      <a:pt x="596" y="512"/>
                    </a:lnTo>
                    <a:lnTo>
                      <a:pt x="587" y="520"/>
                    </a:lnTo>
                    <a:lnTo>
                      <a:pt x="579" y="529"/>
                    </a:lnTo>
                    <a:lnTo>
                      <a:pt x="596" y="545"/>
                    </a:lnTo>
                    <a:lnTo>
                      <a:pt x="612" y="571"/>
                    </a:lnTo>
                    <a:lnTo>
                      <a:pt x="604" y="596"/>
                    </a:lnTo>
                    <a:lnTo>
                      <a:pt x="587" y="613"/>
                    </a:lnTo>
                    <a:lnTo>
                      <a:pt x="587" y="621"/>
                    </a:lnTo>
                    <a:lnTo>
                      <a:pt x="571" y="646"/>
                    </a:lnTo>
                    <a:lnTo>
                      <a:pt x="562" y="646"/>
                    </a:lnTo>
                    <a:lnTo>
                      <a:pt x="554" y="638"/>
                    </a:lnTo>
                    <a:lnTo>
                      <a:pt x="545" y="629"/>
                    </a:lnTo>
                    <a:lnTo>
                      <a:pt x="529" y="629"/>
                    </a:lnTo>
                    <a:lnTo>
                      <a:pt x="529" y="621"/>
                    </a:lnTo>
                    <a:lnTo>
                      <a:pt x="529" y="613"/>
                    </a:lnTo>
                    <a:lnTo>
                      <a:pt x="520" y="613"/>
                    </a:lnTo>
                    <a:lnTo>
                      <a:pt x="503" y="604"/>
                    </a:lnTo>
                    <a:lnTo>
                      <a:pt x="503" y="587"/>
                    </a:lnTo>
                    <a:lnTo>
                      <a:pt x="503" y="579"/>
                    </a:lnTo>
                    <a:lnTo>
                      <a:pt x="495" y="571"/>
                    </a:lnTo>
                    <a:lnTo>
                      <a:pt x="470" y="579"/>
                    </a:lnTo>
                    <a:lnTo>
                      <a:pt x="453" y="587"/>
                    </a:lnTo>
                    <a:lnTo>
                      <a:pt x="445" y="604"/>
                    </a:lnTo>
                    <a:lnTo>
                      <a:pt x="445" y="613"/>
                    </a:lnTo>
                    <a:lnTo>
                      <a:pt x="378" y="654"/>
                    </a:lnTo>
                    <a:lnTo>
                      <a:pt x="344" y="722"/>
                    </a:lnTo>
                    <a:lnTo>
                      <a:pt x="344" y="722"/>
                    </a:lnTo>
                    <a:lnTo>
                      <a:pt x="353" y="730"/>
                    </a:lnTo>
                    <a:lnTo>
                      <a:pt x="344" y="738"/>
                    </a:lnTo>
                    <a:lnTo>
                      <a:pt x="353" y="747"/>
                    </a:lnTo>
                    <a:lnTo>
                      <a:pt x="353" y="763"/>
                    </a:lnTo>
                    <a:lnTo>
                      <a:pt x="319" y="747"/>
                    </a:lnTo>
                    <a:lnTo>
                      <a:pt x="302" y="696"/>
                    </a:lnTo>
                    <a:lnTo>
                      <a:pt x="302" y="680"/>
                    </a:lnTo>
                    <a:lnTo>
                      <a:pt x="294" y="680"/>
                    </a:lnTo>
                    <a:lnTo>
                      <a:pt x="285" y="680"/>
                    </a:lnTo>
                    <a:lnTo>
                      <a:pt x="277" y="688"/>
                    </a:lnTo>
                    <a:lnTo>
                      <a:pt x="269" y="722"/>
                    </a:lnTo>
                    <a:lnTo>
                      <a:pt x="235" y="722"/>
                    </a:lnTo>
                    <a:lnTo>
                      <a:pt x="218" y="713"/>
                    </a:lnTo>
                    <a:lnTo>
                      <a:pt x="193" y="713"/>
                    </a:lnTo>
                    <a:lnTo>
                      <a:pt x="168" y="705"/>
                    </a:lnTo>
                    <a:lnTo>
                      <a:pt x="143" y="747"/>
                    </a:lnTo>
                    <a:lnTo>
                      <a:pt x="126" y="789"/>
                    </a:lnTo>
                    <a:lnTo>
                      <a:pt x="135" y="797"/>
                    </a:lnTo>
                    <a:lnTo>
                      <a:pt x="151" y="814"/>
                    </a:lnTo>
                    <a:lnTo>
                      <a:pt x="151" y="831"/>
                    </a:lnTo>
                    <a:lnTo>
                      <a:pt x="151" y="856"/>
                    </a:lnTo>
                    <a:lnTo>
                      <a:pt x="160" y="864"/>
                    </a:lnTo>
                    <a:lnTo>
                      <a:pt x="151" y="873"/>
                    </a:lnTo>
                    <a:lnTo>
                      <a:pt x="143" y="873"/>
                    </a:lnTo>
                    <a:lnTo>
                      <a:pt x="118" y="889"/>
                    </a:lnTo>
                    <a:lnTo>
                      <a:pt x="84" y="923"/>
                    </a:lnTo>
                    <a:lnTo>
                      <a:pt x="76" y="948"/>
                    </a:lnTo>
                    <a:lnTo>
                      <a:pt x="84" y="965"/>
                    </a:lnTo>
                    <a:lnTo>
                      <a:pt x="76" y="973"/>
                    </a:lnTo>
                    <a:lnTo>
                      <a:pt x="67" y="982"/>
                    </a:lnTo>
                    <a:lnTo>
                      <a:pt x="67" y="998"/>
                    </a:lnTo>
                    <a:lnTo>
                      <a:pt x="59" y="1023"/>
                    </a:lnTo>
                    <a:lnTo>
                      <a:pt x="59" y="1049"/>
                    </a:lnTo>
                    <a:lnTo>
                      <a:pt x="51" y="1049"/>
                    </a:lnTo>
                    <a:lnTo>
                      <a:pt x="26" y="1057"/>
                    </a:lnTo>
                    <a:lnTo>
                      <a:pt x="0" y="1074"/>
                    </a:lnTo>
                    <a:lnTo>
                      <a:pt x="0" y="1082"/>
                    </a:lnTo>
                    <a:lnTo>
                      <a:pt x="0" y="1091"/>
                    </a:lnTo>
                    <a:lnTo>
                      <a:pt x="9" y="1099"/>
                    </a:lnTo>
                    <a:lnTo>
                      <a:pt x="26" y="1107"/>
                    </a:lnTo>
                    <a:lnTo>
                      <a:pt x="42" y="1132"/>
                    </a:lnTo>
                    <a:lnTo>
                      <a:pt x="59" y="1158"/>
                    </a:lnTo>
                    <a:lnTo>
                      <a:pt x="76" y="1158"/>
                    </a:lnTo>
                    <a:lnTo>
                      <a:pt x="118" y="1191"/>
                    </a:lnTo>
                    <a:lnTo>
                      <a:pt x="160" y="1225"/>
                    </a:lnTo>
                    <a:lnTo>
                      <a:pt x="176" y="1225"/>
                    </a:lnTo>
                    <a:lnTo>
                      <a:pt x="193" y="1225"/>
                    </a:lnTo>
                    <a:lnTo>
                      <a:pt x="202" y="1233"/>
                    </a:lnTo>
                    <a:lnTo>
                      <a:pt x="202" y="1250"/>
                    </a:lnTo>
                    <a:lnTo>
                      <a:pt x="210" y="1258"/>
                    </a:lnTo>
                    <a:lnTo>
                      <a:pt x="244" y="1233"/>
                    </a:lnTo>
                    <a:lnTo>
                      <a:pt x="277" y="1200"/>
                    </a:lnTo>
                    <a:lnTo>
                      <a:pt x="285" y="1216"/>
                    </a:lnTo>
                    <a:lnTo>
                      <a:pt x="294" y="1241"/>
                    </a:lnTo>
                    <a:lnTo>
                      <a:pt x="327" y="1267"/>
                    </a:lnTo>
                    <a:lnTo>
                      <a:pt x="369" y="1292"/>
                    </a:lnTo>
                    <a:lnTo>
                      <a:pt x="378" y="1317"/>
                    </a:lnTo>
                    <a:lnTo>
                      <a:pt x="386" y="1334"/>
                    </a:lnTo>
                    <a:lnTo>
                      <a:pt x="394" y="1334"/>
                    </a:lnTo>
                    <a:lnTo>
                      <a:pt x="403" y="1325"/>
                    </a:lnTo>
                    <a:lnTo>
                      <a:pt x="462" y="1376"/>
                    </a:lnTo>
                    <a:lnTo>
                      <a:pt x="462" y="1392"/>
                    </a:lnTo>
                    <a:lnTo>
                      <a:pt x="470" y="1409"/>
                    </a:lnTo>
                    <a:lnTo>
                      <a:pt x="478" y="1418"/>
                    </a:lnTo>
                    <a:lnTo>
                      <a:pt x="495" y="1434"/>
                    </a:lnTo>
                    <a:lnTo>
                      <a:pt x="495" y="1451"/>
                    </a:lnTo>
                    <a:lnTo>
                      <a:pt x="487" y="1468"/>
                    </a:lnTo>
                    <a:lnTo>
                      <a:pt x="503" y="1468"/>
                    </a:lnTo>
                    <a:lnTo>
                      <a:pt x="512" y="1459"/>
                    </a:lnTo>
                    <a:lnTo>
                      <a:pt x="545" y="1459"/>
                    </a:lnTo>
                    <a:lnTo>
                      <a:pt x="571" y="1434"/>
                    </a:lnTo>
                    <a:lnTo>
                      <a:pt x="571" y="1426"/>
                    </a:lnTo>
                    <a:lnTo>
                      <a:pt x="512" y="1409"/>
                    </a:lnTo>
                    <a:lnTo>
                      <a:pt x="537" y="1401"/>
                    </a:lnTo>
                    <a:lnTo>
                      <a:pt x="579" y="1384"/>
                    </a:lnTo>
                    <a:lnTo>
                      <a:pt x="571" y="1376"/>
                    </a:lnTo>
                    <a:lnTo>
                      <a:pt x="554" y="1367"/>
                    </a:lnTo>
                    <a:lnTo>
                      <a:pt x="554" y="1359"/>
                    </a:lnTo>
                    <a:lnTo>
                      <a:pt x="545" y="1350"/>
                    </a:lnTo>
                    <a:lnTo>
                      <a:pt x="545" y="1342"/>
                    </a:lnTo>
                    <a:lnTo>
                      <a:pt x="571" y="1367"/>
                    </a:lnTo>
                    <a:lnTo>
                      <a:pt x="604" y="1384"/>
                    </a:lnTo>
                    <a:lnTo>
                      <a:pt x="705" y="1275"/>
                    </a:lnTo>
                    <a:lnTo>
                      <a:pt x="831" y="1091"/>
                    </a:lnTo>
                    <a:lnTo>
                      <a:pt x="822" y="1023"/>
                    </a:lnTo>
                    <a:lnTo>
                      <a:pt x="831" y="956"/>
                    </a:lnTo>
                    <a:lnTo>
                      <a:pt x="839" y="940"/>
                    </a:lnTo>
                    <a:lnTo>
                      <a:pt x="847" y="940"/>
                    </a:lnTo>
                    <a:lnTo>
                      <a:pt x="856" y="940"/>
                    </a:lnTo>
                    <a:lnTo>
                      <a:pt x="847" y="923"/>
                    </a:lnTo>
                    <a:lnTo>
                      <a:pt x="831" y="914"/>
                    </a:lnTo>
                    <a:lnTo>
                      <a:pt x="831" y="906"/>
                    </a:lnTo>
                    <a:lnTo>
                      <a:pt x="822" y="898"/>
                    </a:lnTo>
                    <a:lnTo>
                      <a:pt x="814" y="898"/>
                    </a:lnTo>
                    <a:lnTo>
                      <a:pt x="805" y="856"/>
                    </a:lnTo>
                    <a:lnTo>
                      <a:pt x="822" y="839"/>
                    </a:lnTo>
                    <a:lnTo>
                      <a:pt x="847" y="822"/>
                    </a:lnTo>
                    <a:lnTo>
                      <a:pt x="856" y="831"/>
                    </a:lnTo>
                    <a:lnTo>
                      <a:pt x="864" y="831"/>
                    </a:lnTo>
                    <a:lnTo>
                      <a:pt x="872" y="814"/>
                    </a:lnTo>
                    <a:lnTo>
                      <a:pt x="889" y="797"/>
                    </a:lnTo>
                    <a:lnTo>
                      <a:pt x="898" y="805"/>
                    </a:lnTo>
                    <a:lnTo>
                      <a:pt x="898" y="814"/>
                    </a:lnTo>
                    <a:lnTo>
                      <a:pt x="898" y="814"/>
                    </a:lnTo>
                    <a:lnTo>
                      <a:pt x="906" y="814"/>
                    </a:lnTo>
                    <a:lnTo>
                      <a:pt x="914" y="822"/>
                    </a:lnTo>
                    <a:lnTo>
                      <a:pt x="940" y="822"/>
                    </a:lnTo>
                    <a:lnTo>
                      <a:pt x="956" y="822"/>
                    </a:lnTo>
                    <a:lnTo>
                      <a:pt x="981" y="805"/>
                    </a:lnTo>
                    <a:lnTo>
                      <a:pt x="990" y="789"/>
                    </a:lnTo>
                    <a:lnTo>
                      <a:pt x="998" y="797"/>
                    </a:lnTo>
                    <a:lnTo>
                      <a:pt x="1007" y="805"/>
                    </a:lnTo>
                    <a:lnTo>
                      <a:pt x="1015" y="805"/>
                    </a:lnTo>
                    <a:lnTo>
                      <a:pt x="1032" y="805"/>
                    </a:lnTo>
                    <a:lnTo>
                      <a:pt x="1049" y="805"/>
                    </a:lnTo>
                    <a:lnTo>
                      <a:pt x="1065" y="797"/>
                    </a:lnTo>
                    <a:lnTo>
                      <a:pt x="1065" y="814"/>
                    </a:lnTo>
                    <a:lnTo>
                      <a:pt x="1082" y="831"/>
                    </a:lnTo>
                    <a:lnTo>
                      <a:pt x="1099" y="831"/>
                    </a:lnTo>
                    <a:lnTo>
                      <a:pt x="1116" y="822"/>
                    </a:lnTo>
                    <a:lnTo>
                      <a:pt x="1149" y="831"/>
                    </a:lnTo>
                    <a:lnTo>
                      <a:pt x="1191" y="814"/>
                    </a:lnTo>
                    <a:lnTo>
                      <a:pt x="1233" y="763"/>
                    </a:lnTo>
                    <a:lnTo>
                      <a:pt x="1267" y="772"/>
                    </a:lnTo>
                    <a:lnTo>
                      <a:pt x="1267" y="780"/>
                    </a:lnTo>
                    <a:lnTo>
                      <a:pt x="1258" y="780"/>
                    </a:lnTo>
                    <a:lnTo>
                      <a:pt x="1267" y="789"/>
                    </a:lnTo>
                    <a:lnTo>
                      <a:pt x="1283" y="789"/>
                    </a:lnTo>
                    <a:lnTo>
                      <a:pt x="1292" y="789"/>
                    </a:lnTo>
                    <a:lnTo>
                      <a:pt x="1308" y="797"/>
                    </a:lnTo>
                    <a:lnTo>
                      <a:pt x="1317" y="789"/>
                    </a:lnTo>
                    <a:lnTo>
                      <a:pt x="1334" y="772"/>
                    </a:lnTo>
                    <a:lnTo>
                      <a:pt x="1342" y="780"/>
                    </a:lnTo>
                    <a:lnTo>
                      <a:pt x="1350" y="780"/>
                    </a:lnTo>
                    <a:lnTo>
                      <a:pt x="1350" y="755"/>
                    </a:lnTo>
                    <a:lnTo>
                      <a:pt x="1350" y="730"/>
                    </a:lnTo>
                    <a:lnTo>
                      <a:pt x="1342" y="730"/>
                    </a:lnTo>
                    <a:lnTo>
                      <a:pt x="1334" y="730"/>
                    </a:lnTo>
                    <a:lnTo>
                      <a:pt x="1325" y="671"/>
                    </a:lnTo>
                    <a:lnTo>
                      <a:pt x="1325" y="663"/>
                    </a:lnTo>
                    <a:lnTo>
                      <a:pt x="1334" y="663"/>
                    </a:lnTo>
                    <a:lnTo>
                      <a:pt x="1334" y="654"/>
                    </a:lnTo>
                    <a:lnTo>
                      <a:pt x="1334" y="638"/>
                    </a:lnTo>
                    <a:lnTo>
                      <a:pt x="1342" y="638"/>
                    </a:lnTo>
                    <a:lnTo>
                      <a:pt x="1350" y="629"/>
                    </a:lnTo>
                    <a:lnTo>
                      <a:pt x="1334" y="613"/>
                    </a:lnTo>
                    <a:lnTo>
                      <a:pt x="1350" y="596"/>
                    </a:lnTo>
                    <a:lnTo>
                      <a:pt x="1376" y="604"/>
                    </a:lnTo>
                    <a:lnTo>
                      <a:pt x="1392" y="613"/>
                    </a:lnTo>
                    <a:lnTo>
                      <a:pt x="1426" y="604"/>
                    </a:lnTo>
                    <a:lnTo>
                      <a:pt x="1417" y="587"/>
                    </a:lnTo>
                    <a:lnTo>
                      <a:pt x="1417" y="579"/>
                    </a:lnTo>
                    <a:lnTo>
                      <a:pt x="1409" y="571"/>
                    </a:lnTo>
                    <a:lnTo>
                      <a:pt x="1401" y="554"/>
                    </a:lnTo>
                    <a:lnTo>
                      <a:pt x="1401" y="537"/>
                    </a:lnTo>
                    <a:lnTo>
                      <a:pt x="1401" y="529"/>
                    </a:lnTo>
                    <a:lnTo>
                      <a:pt x="1392" y="512"/>
                    </a:lnTo>
                    <a:lnTo>
                      <a:pt x="1392" y="495"/>
                    </a:lnTo>
                    <a:lnTo>
                      <a:pt x="1384" y="478"/>
                    </a:lnTo>
                    <a:lnTo>
                      <a:pt x="1342" y="478"/>
                    </a:lnTo>
                    <a:lnTo>
                      <a:pt x="1300" y="478"/>
                    </a:lnTo>
                    <a:lnTo>
                      <a:pt x="1300" y="470"/>
                    </a:lnTo>
                    <a:lnTo>
                      <a:pt x="1300" y="462"/>
                    </a:lnTo>
                    <a:lnTo>
                      <a:pt x="1292" y="453"/>
                    </a:lnTo>
                    <a:lnTo>
                      <a:pt x="1292" y="436"/>
                    </a:lnTo>
                    <a:lnTo>
                      <a:pt x="1275" y="428"/>
                    </a:lnTo>
                    <a:lnTo>
                      <a:pt x="1258" y="411"/>
                    </a:lnTo>
                    <a:lnTo>
                      <a:pt x="1233" y="403"/>
                    </a:lnTo>
                    <a:lnTo>
                      <a:pt x="1199" y="403"/>
                    </a:lnTo>
                    <a:lnTo>
                      <a:pt x="1174" y="420"/>
                    </a:lnTo>
                    <a:lnTo>
                      <a:pt x="1158" y="428"/>
                    </a:lnTo>
                    <a:lnTo>
                      <a:pt x="1141" y="436"/>
                    </a:lnTo>
                    <a:lnTo>
                      <a:pt x="1132" y="462"/>
                    </a:lnTo>
                    <a:lnTo>
                      <a:pt x="1124" y="478"/>
                    </a:lnTo>
                    <a:lnTo>
                      <a:pt x="1116" y="478"/>
                    </a:lnTo>
                    <a:lnTo>
                      <a:pt x="1107" y="478"/>
                    </a:lnTo>
                    <a:lnTo>
                      <a:pt x="1074" y="529"/>
                    </a:lnTo>
                    <a:lnTo>
                      <a:pt x="1032" y="571"/>
                    </a:lnTo>
                    <a:lnTo>
                      <a:pt x="1040" y="545"/>
                    </a:lnTo>
                    <a:lnTo>
                      <a:pt x="1023" y="537"/>
                    </a:lnTo>
                    <a:lnTo>
                      <a:pt x="1015" y="520"/>
                    </a:lnTo>
                    <a:lnTo>
                      <a:pt x="1015" y="512"/>
                    </a:lnTo>
                    <a:lnTo>
                      <a:pt x="998" y="529"/>
                    </a:lnTo>
                    <a:lnTo>
                      <a:pt x="981" y="537"/>
                    </a:lnTo>
                    <a:lnTo>
                      <a:pt x="973" y="537"/>
                    </a:lnTo>
                    <a:lnTo>
                      <a:pt x="965" y="537"/>
                    </a:lnTo>
                    <a:lnTo>
                      <a:pt x="956" y="537"/>
                    </a:lnTo>
                    <a:lnTo>
                      <a:pt x="956" y="537"/>
                    </a:lnTo>
                    <a:lnTo>
                      <a:pt x="948" y="537"/>
                    </a:lnTo>
                    <a:lnTo>
                      <a:pt x="940" y="537"/>
                    </a:lnTo>
                    <a:lnTo>
                      <a:pt x="940" y="545"/>
                    </a:lnTo>
                    <a:lnTo>
                      <a:pt x="931" y="545"/>
                    </a:lnTo>
                    <a:lnTo>
                      <a:pt x="906" y="537"/>
                    </a:lnTo>
                    <a:lnTo>
                      <a:pt x="898" y="554"/>
                    </a:lnTo>
                    <a:lnTo>
                      <a:pt x="856" y="562"/>
                    </a:lnTo>
                    <a:lnTo>
                      <a:pt x="847" y="562"/>
                    </a:lnTo>
                    <a:lnTo>
                      <a:pt x="839" y="562"/>
                    </a:lnTo>
                    <a:lnTo>
                      <a:pt x="831" y="529"/>
                    </a:lnTo>
                    <a:lnTo>
                      <a:pt x="831" y="487"/>
                    </a:lnTo>
                    <a:lnTo>
                      <a:pt x="839" y="478"/>
                    </a:lnTo>
                    <a:lnTo>
                      <a:pt x="847" y="470"/>
                    </a:lnTo>
                    <a:lnTo>
                      <a:pt x="847" y="453"/>
                    </a:lnTo>
                    <a:lnTo>
                      <a:pt x="847" y="445"/>
                    </a:lnTo>
                    <a:lnTo>
                      <a:pt x="864" y="395"/>
                    </a:lnTo>
                    <a:lnTo>
                      <a:pt x="881" y="353"/>
                    </a:lnTo>
                    <a:lnTo>
                      <a:pt x="856" y="327"/>
                    </a:lnTo>
                    <a:lnTo>
                      <a:pt x="847" y="286"/>
                    </a:lnTo>
                    <a:lnTo>
                      <a:pt x="864" y="269"/>
                    </a:lnTo>
                    <a:lnTo>
                      <a:pt x="872" y="252"/>
                    </a:lnTo>
                    <a:lnTo>
                      <a:pt x="856" y="227"/>
                    </a:lnTo>
                    <a:lnTo>
                      <a:pt x="839" y="210"/>
                    </a:lnTo>
                    <a:lnTo>
                      <a:pt x="839" y="168"/>
                    </a:lnTo>
                    <a:lnTo>
                      <a:pt x="831" y="109"/>
                    </a:lnTo>
                    <a:lnTo>
                      <a:pt x="805" y="84"/>
                    </a:lnTo>
                    <a:lnTo>
                      <a:pt x="772" y="76"/>
                    </a:lnTo>
                    <a:lnTo>
                      <a:pt x="797" y="51"/>
                    </a:lnTo>
                    <a:lnTo>
                      <a:pt x="805" y="42"/>
                    </a:lnTo>
                    <a:lnTo>
                      <a:pt x="797" y="17"/>
                    </a:lnTo>
                    <a:lnTo>
                      <a:pt x="789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5" name="СФО_Красноярский край">
                <a:extLst>
                  <a:ext uri="{FF2B5EF4-FFF2-40B4-BE49-F238E27FC236}">
                    <a16:creationId xmlns:a16="http://schemas.microsoft.com/office/drawing/2014/main" xmlns="" id="{67C1C8CB-3890-481F-96B7-AAD6658EB9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8638" y="1062038"/>
                <a:ext cx="1709738" cy="4265613"/>
              </a:xfrm>
              <a:custGeom>
                <a:avLst/>
                <a:gdLst>
                  <a:gd name="T0" fmla="*/ 360 w 1467"/>
                  <a:gd name="T1" fmla="*/ 805 h 3664"/>
                  <a:gd name="T2" fmla="*/ 494 w 1467"/>
                  <a:gd name="T3" fmla="*/ 7 h 3664"/>
                  <a:gd name="T4" fmla="*/ 872 w 1467"/>
                  <a:gd name="T5" fmla="*/ 679 h 3664"/>
                  <a:gd name="T6" fmla="*/ 805 w 1467"/>
                  <a:gd name="T7" fmla="*/ 251 h 3664"/>
                  <a:gd name="T8" fmla="*/ 947 w 1467"/>
                  <a:gd name="T9" fmla="*/ 268 h 3664"/>
                  <a:gd name="T10" fmla="*/ 872 w 1467"/>
                  <a:gd name="T11" fmla="*/ 261 h 3664"/>
                  <a:gd name="T12" fmla="*/ 846 w 1467"/>
                  <a:gd name="T13" fmla="*/ 309 h 3664"/>
                  <a:gd name="T14" fmla="*/ 897 w 1467"/>
                  <a:gd name="T15" fmla="*/ 386 h 3664"/>
                  <a:gd name="T16" fmla="*/ 1199 w 1467"/>
                  <a:gd name="T17" fmla="*/ 503 h 3664"/>
                  <a:gd name="T18" fmla="*/ 1073 w 1467"/>
                  <a:gd name="T19" fmla="*/ 365 h 3664"/>
                  <a:gd name="T20" fmla="*/ 1039 w 1467"/>
                  <a:gd name="T21" fmla="*/ 428 h 3664"/>
                  <a:gd name="T22" fmla="*/ 1157 w 1467"/>
                  <a:gd name="T23" fmla="*/ 495 h 3664"/>
                  <a:gd name="T24" fmla="*/ 1106 w 1467"/>
                  <a:gd name="T25" fmla="*/ 394 h 3664"/>
                  <a:gd name="T26" fmla="*/ 1408 w 1467"/>
                  <a:gd name="T27" fmla="*/ 771 h 3664"/>
                  <a:gd name="T28" fmla="*/ 1266 w 1467"/>
                  <a:gd name="T29" fmla="*/ 729 h 3664"/>
                  <a:gd name="T30" fmla="*/ 1173 w 1467"/>
                  <a:gd name="T31" fmla="*/ 654 h 3664"/>
                  <a:gd name="T32" fmla="*/ 1031 w 1467"/>
                  <a:gd name="T33" fmla="*/ 729 h 3664"/>
                  <a:gd name="T34" fmla="*/ 922 w 1467"/>
                  <a:gd name="T35" fmla="*/ 822 h 3664"/>
                  <a:gd name="T36" fmla="*/ 855 w 1467"/>
                  <a:gd name="T37" fmla="*/ 813 h 3664"/>
                  <a:gd name="T38" fmla="*/ 620 w 1467"/>
                  <a:gd name="T39" fmla="*/ 864 h 3664"/>
                  <a:gd name="T40" fmla="*/ 469 w 1467"/>
                  <a:gd name="T41" fmla="*/ 947 h 3664"/>
                  <a:gd name="T42" fmla="*/ 503 w 1467"/>
                  <a:gd name="T43" fmla="*/ 1031 h 3664"/>
                  <a:gd name="T44" fmla="*/ 385 w 1467"/>
                  <a:gd name="T45" fmla="*/ 1065 h 3664"/>
                  <a:gd name="T46" fmla="*/ 226 w 1467"/>
                  <a:gd name="T47" fmla="*/ 1107 h 3664"/>
                  <a:gd name="T48" fmla="*/ 276 w 1467"/>
                  <a:gd name="T49" fmla="*/ 1350 h 3664"/>
                  <a:gd name="T50" fmla="*/ 218 w 1467"/>
                  <a:gd name="T51" fmla="*/ 1501 h 3664"/>
                  <a:gd name="T52" fmla="*/ 192 w 1467"/>
                  <a:gd name="T53" fmla="*/ 1233 h 3664"/>
                  <a:gd name="T54" fmla="*/ 125 w 1467"/>
                  <a:gd name="T55" fmla="*/ 1300 h 3664"/>
                  <a:gd name="T56" fmla="*/ 41 w 1467"/>
                  <a:gd name="T57" fmla="*/ 1493 h 3664"/>
                  <a:gd name="T58" fmla="*/ 167 w 1467"/>
                  <a:gd name="T59" fmla="*/ 1602 h 3664"/>
                  <a:gd name="T60" fmla="*/ 109 w 1467"/>
                  <a:gd name="T61" fmla="*/ 1811 h 3664"/>
                  <a:gd name="T62" fmla="*/ 142 w 1467"/>
                  <a:gd name="T63" fmla="*/ 2071 h 3664"/>
                  <a:gd name="T64" fmla="*/ 134 w 1467"/>
                  <a:gd name="T65" fmla="*/ 2289 h 3664"/>
                  <a:gd name="T66" fmla="*/ 0 w 1467"/>
                  <a:gd name="T67" fmla="*/ 2583 h 3664"/>
                  <a:gd name="T68" fmla="*/ 209 w 1467"/>
                  <a:gd name="T69" fmla="*/ 2809 h 3664"/>
                  <a:gd name="T70" fmla="*/ 176 w 1467"/>
                  <a:gd name="T71" fmla="*/ 3052 h 3664"/>
                  <a:gd name="T72" fmla="*/ 184 w 1467"/>
                  <a:gd name="T73" fmla="*/ 3295 h 3664"/>
                  <a:gd name="T74" fmla="*/ 285 w 1467"/>
                  <a:gd name="T75" fmla="*/ 3513 h 3664"/>
                  <a:gd name="T76" fmla="*/ 436 w 1467"/>
                  <a:gd name="T77" fmla="*/ 3572 h 3664"/>
                  <a:gd name="T78" fmla="*/ 620 w 1467"/>
                  <a:gd name="T79" fmla="*/ 3497 h 3664"/>
                  <a:gd name="T80" fmla="*/ 645 w 1467"/>
                  <a:gd name="T81" fmla="*/ 3304 h 3664"/>
                  <a:gd name="T82" fmla="*/ 754 w 1467"/>
                  <a:gd name="T83" fmla="*/ 3052 h 3664"/>
                  <a:gd name="T84" fmla="*/ 914 w 1467"/>
                  <a:gd name="T85" fmla="*/ 3061 h 3664"/>
                  <a:gd name="T86" fmla="*/ 1090 w 1467"/>
                  <a:gd name="T87" fmla="*/ 2968 h 3664"/>
                  <a:gd name="T88" fmla="*/ 1165 w 1467"/>
                  <a:gd name="T89" fmla="*/ 2843 h 3664"/>
                  <a:gd name="T90" fmla="*/ 1157 w 1467"/>
                  <a:gd name="T91" fmla="*/ 2650 h 3664"/>
                  <a:gd name="T92" fmla="*/ 1274 w 1467"/>
                  <a:gd name="T93" fmla="*/ 2390 h 3664"/>
                  <a:gd name="T94" fmla="*/ 1207 w 1467"/>
                  <a:gd name="T95" fmla="*/ 2281 h 3664"/>
                  <a:gd name="T96" fmla="*/ 1199 w 1467"/>
                  <a:gd name="T97" fmla="*/ 2004 h 3664"/>
                  <a:gd name="T98" fmla="*/ 1266 w 1467"/>
                  <a:gd name="T99" fmla="*/ 1669 h 3664"/>
                  <a:gd name="T100" fmla="*/ 1459 w 1467"/>
                  <a:gd name="T101" fmla="*/ 1451 h 3664"/>
                  <a:gd name="T102" fmla="*/ 1375 w 1467"/>
                  <a:gd name="T103" fmla="*/ 1191 h 3664"/>
                  <a:gd name="T104" fmla="*/ 1333 w 1467"/>
                  <a:gd name="T105" fmla="*/ 1149 h 3664"/>
                  <a:gd name="T106" fmla="*/ 1291 w 1467"/>
                  <a:gd name="T107" fmla="*/ 1224 h 3664"/>
                  <a:gd name="T108" fmla="*/ 1199 w 1467"/>
                  <a:gd name="T109" fmla="*/ 1207 h 3664"/>
                  <a:gd name="T110" fmla="*/ 1341 w 1467"/>
                  <a:gd name="T111" fmla="*/ 1065 h 3664"/>
                  <a:gd name="T112" fmla="*/ 1425 w 1467"/>
                  <a:gd name="T113" fmla="*/ 864 h 3664"/>
                  <a:gd name="T114" fmla="*/ 796 w 1467"/>
                  <a:gd name="T115" fmla="*/ 173 h 3664"/>
                  <a:gd name="T116" fmla="*/ 872 w 1467"/>
                  <a:gd name="T117" fmla="*/ 205 h 3664"/>
                  <a:gd name="T118" fmla="*/ 914 w 1467"/>
                  <a:gd name="T119" fmla="*/ 43 h 3664"/>
                  <a:gd name="T120" fmla="*/ 813 w 1467"/>
                  <a:gd name="T121" fmla="*/ 168 h 3664"/>
                  <a:gd name="T122" fmla="*/ 872 w 1467"/>
                  <a:gd name="T123" fmla="*/ 797 h 3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7" h="3664">
                    <a:moveTo>
                      <a:pt x="142" y="1115"/>
                    </a:moveTo>
                    <a:lnTo>
                      <a:pt x="150" y="1132"/>
                    </a:lnTo>
                    <a:lnTo>
                      <a:pt x="176" y="1132"/>
                    </a:lnTo>
                    <a:lnTo>
                      <a:pt x="176" y="1107"/>
                    </a:lnTo>
                    <a:lnTo>
                      <a:pt x="176" y="1082"/>
                    </a:lnTo>
                    <a:lnTo>
                      <a:pt x="142" y="1115"/>
                    </a:lnTo>
                    <a:close/>
                    <a:moveTo>
                      <a:pt x="360" y="813"/>
                    </a:moveTo>
                    <a:close/>
                    <a:moveTo>
                      <a:pt x="352" y="813"/>
                    </a:moveTo>
                    <a:close/>
                    <a:moveTo>
                      <a:pt x="343" y="830"/>
                    </a:moveTo>
                    <a:lnTo>
                      <a:pt x="352" y="830"/>
                    </a:lnTo>
                    <a:lnTo>
                      <a:pt x="352" y="838"/>
                    </a:lnTo>
                    <a:lnTo>
                      <a:pt x="360" y="847"/>
                    </a:lnTo>
                    <a:lnTo>
                      <a:pt x="368" y="813"/>
                    </a:lnTo>
                    <a:lnTo>
                      <a:pt x="360" y="805"/>
                    </a:lnTo>
                    <a:lnTo>
                      <a:pt x="360" y="805"/>
                    </a:lnTo>
                    <a:lnTo>
                      <a:pt x="360" y="813"/>
                    </a:lnTo>
                    <a:lnTo>
                      <a:pt x="343" y="830"/>
                    </a:lnTo>
                    <a:close/>
                    <a:moveTo>
                      <a:pt x="394" y="199"/>
                    </a:moveTo>
                    <a:lnTo>
                      <a:pt x="394" y="191"/>
                    </a:lnTo>
                    <a:lnTo>
                      <a:pt x="385" y="185"/>
                    </a:lnTo>
                    <a:lnTo>
                      <a:pt x="360" y="174"/>
                    </a:lnTo>
                    <a:lnTo>
                      <a:pt x="377" y="188"/>
                    </a:lnTo>
                    <a:lnTo>
                      <a:pt x="377" y="192"/>
                    </a:lnTo>
                    <a:lnTo>
                      <a:pt x="377" y="199"/>
                    </a:lnTo>
                    <a:lnTo>
                      <a:pt x="394" y="199"/>
                    </a:lnTo>
                    <a:close/>
                    <a:moveTo>
                      <a:pt x="536" y="7"/>
                    </a:moveTo>
                    <a:lnTo>
                      <a:pt x="511" y="0"/>
                    </a:lnTo>
                    <a:lnTo>
                      <a:pt x="494" y="7"/>
                    </a:lnTo>
                    <a:lnTo>
                      <a:pt x="503" y="16"/>
                    </a:lnTo>
                    <a:lnTo>
                      <a:pt x="511" y="16"/>
                    </a:lnTo>
                    <a:lnTo>
                      <a:pt x="528" y="21"/>
                    </a:lnTo>
                    <a:lnTo>
                      <a:pt x="536" y="7"/>
                    </a:lnTo>
                    <a:close/>
                    <a:moveTo>
                      <a:pt x="1392" y="746"/>
                    </a:moveTo>
                    <a:lnTo>
                      <a:pt x="1400" y="755"/>
                    </a:lnTo>
                    <a:lnTo>
                      <a:pt x="1400" y="763"/>
                    </a:lnTo>
                    <a:lnTo>
                      <a:pt x="1417" y="771"/>
                    </a:lnTo>
                    <a:lnTo>
                      <a:pt x="1408" y="746"/>
                    </a:lnTo>
                    <a:lnTo>
                      <a:pt x="1400" y="738"/>
                    </a:lnTo>
                    <a:lnTo>
                      <a:pt x="1392" y="746"/>
                    </a:lnTo>
                    <a:close/>
                    <a:moveTo>
                      <a:pt x="846" y="679"/>
                    </a:moveTo>
                    <a:lnTo>
                      <a:pt x="863" y="679"/>
                    </a:lnTo>
                    <a:lnTo>
                      <a:pt x="872" y="679"/>
                    </a:lnTo>
                    <a:lnTo>
                      <a:pt x="888" y="654"/>
                    </a:lnTo>
                    <a:lnTo>
                      <a:pt x="872" y="654"/>
                    </a:lnTo>
                    <a:lnTo>
                      <a:pt x="863" y="662"/>
                    </a:lnTo>
                    <a:lnTo>
                      <a:pt x="855" y="671"/>
                    </a:lnTo>
                    <a:lnTo>
                      <a:pt x="846" y="679"/>
                    </a:lnTo>
                    <a:close/>
                    <a:moveTo>
                      <a:pt x="838" y="259"/>
                    </a:moveTo>
                    <a:lnTo>
                      <a:pt x="846" y="235"/>
                    </a:lnTo>
                    <a:lnTo>
                      <a:pt x="830" y="218"/>
                    </a:lnTo>
                    <a:lnTo>
                      <a:pt x="805" y="210"/>
                    </a:lnTo>
                    <a:lnTo>
                      <a:pt x="796" y="205"/>
                    </a:lnTo>
                    <a:lnTo>
                      <a:pt x="779" y="215"/>
                    </a:lnTo>
                    <a:lnTo>
                      <a:pt x="779" y="237"/>
                    </a:lnTo>
                    <a:lnTo>
                      <a:pt x="796" y="244"/>
                    </a:lnTo>
                    <a:lnTo>
                      <a:pt x="805" y="251"/>
                    </a:lnTo>
                    <a:lnTo>
                      <a:pt x="805" y="261"/>
                    </a:lnTo>
                    <a:lnTo>
                      <a:pt x="805" y="267"/>
                    </a:lnTo>
                    <a:lnTo>
                      <a:pt x="838" y="259"/>
                    </a:lnTo>
                    <a:close/>
                    <a:moveTo>
                      <a:pt x="1023" y="272"/>
                    </a:moveTo>
                    <a:lnTo>
                      <a:pt x="997" y="227"/>
                    </a:lnTo>
                    <a:lnTo>
                      <a:pt x="972" y="246"/>
                    </a:lnTo>
                    <a:lnTo>
                      <a:pt x="955" y="273"/>
                    </a:lnTo>
                    <a:lnTo>
                      <a:pt x="947" y="283"/>
                    </a:lnTo>
                    <a:lnTo>
                      <a:pt x="939" y="288"/>
                    </a:lnTo>
                    <a:lnTo>
                      <a:pt x="947" y="277"/>
                    </a:lnTo>
                    <a:lnTo>
                      <a:pt x="955" y="268"/>
                    </a:lnTo>
                    <a:lnTo>
                      <a:pt x="955" y="267"/>
                    </a:lnTo>
                    <a:lnTo>
                      <a:pt x="955" y="264"/>
                    </a:lnTo>
                    <a:lnTo>
                      <a:pt x="947" y="268"/>
                    </a:lnTo>
                    <a:lnTo>
                      <a:pt x="930" y="275"/>
                    </a:lnTo>
                    <a:lnTo>
                      <a:pt x="930" y="275"/>
                    </a:lnTo>
                    <a:lnTo>
                      <a:pt x="922" y="273"/>
                    </a:lnTo>
                    <a:lnTo>
                      <a:pt x="955" y="254"/>
                    </a:lnTo>
                    <a:lnTo>
                      <a:pt x="964" y="222"/>
                    </a:lnTo>
                    <a:lnTo>
                      <a:pt x="939" y="213"/>
                    </a:lnTo>
                    <a:lnTo>
                      <a:pt x="905" y="216"/>
                    </a:lnTo>
                    <a:lnTo>
                      <a:pt x="897" y="218"/>
                    </a:lnTo>
                    <a:lnTo>
                      <a:pt x="897" y="222"/>
                    </a:lnTo>
                    <a:lnTo>
                      <a:pt x="888" y="222"/>
                    </a:lnTo>
                    <a:lnTo>
                      <a:pt x="880" y="225"/>
                    </a:lnTo>
                    <a:lnTo>
                      <a:pt x="863" y="241"/>
                    </a:lnTo>
                    <a:lnTo>
                      <a:pt x="872" y="251"/>
                    </a:lnTo>
                    <a:lnTo>
                      <a:pt x="872" y="261"/>
                    </a:lnTo>
                    <a:lnTo>
                      <a:pt x="863" y="262"/>
                    </a:lnTo>
                    <a:lnTo>
                      <a:pt x="855" y="263"/>
                    </a:lnTo>
                    <a:lnTo>
                      <a:pt x="846" y="273"/>
                    </a:lnTo>
                    <a:lnTo>
                      <a:pt x="838" y="286"/>
                    </a:lnTo>
                    <a:lnTo>
                      <a:pt x="830" y="289"/>
                    </a:lnTo>
                    <a:lnTo>
                      <a:pt x="830" y="293"/>
                    </a:lnTo>
                    <a:lnTo>
                      <a:pt x="830" y="302"/>
                    </a:lnTo>
                    <a:lnTo>
                      <a:pt x="838" y="304"/>
                    </a:lnTo>
                    <a:lnTo>
                      <a:pt x="838" y="298"/>
                    </a:lnTo>
                    <a:lnTo>
                      <a:pt x="838" y="291"/>
                    </a:lnTo>
                    <a:lnTo>
                      <a:pt x="846" y="288"/>
                    </a:lnTo>
                    <a:lnTo>
                      <a:pt x="846" y="288"/>
                    </a:lnTo>
                    <a:lnTo>
                      <a:pt x="846" y="300"/>
                    </a:lnTo>
                    <a:lnTo>
                      <a:pt x="846" y="309"/>
                    </a:lnTo>
                    <a:lnTo>
                      <a:pt x="855" y="308"/>
                    </a:lnTo>
                    <a:lnTo>
                      <a:pt x="863" y="312"/>
                    </a:lnTo>
                    <a:lnTo>
                      <a:pt x="855" y="328"/>
                    </a:lnTo>
                    <a:lnTo>
                      <a:pt x="855" y="345"/>
                    </a:lnTo>
                    <a:lnTo>
                      <a:pt x="863" y="350"/>
                    </a:lnTo>
                    <a:lnTo>
                      <a:pt x="863" y="355"/>
                    </a:lnTo>
                    <a:lnTo>
                      <a:pt x="863" y="361"/>
                    </a:lnTo>
                    <a:lnTo>
                      <a:pt x="863" y="368"/>
                    </a:lnTo>
                    <a:lnTo>
                      <a:pt x="872" y="377"/>
                    </a:lnTo>
                    <a:lnTo>
                      <a:pt x="880" y="377"/>
                    </a:lnTo>
                    <a:lnTo>
                      <a:pt x="888" y="369"/>
                    </a:lnTo>
                    <a:lnTo>
                      <a:pt x="888" y="377"/>
                    </a:lnTo>
                    <a:lnTo>
                      <a:pt x="888" y="386"/>
                    </a:lnTo>
                    <a:lnTo>
                      <a:pt x="897" y="386"/>
                    </a:lnTo>
                    <a:lnTo>
                      <a:pt x="914" y="386"/>
                    </a:lnTo>
                    <a:lnTo>
                      <a:pt x="930" y="402"/>
                    </a:lnTo>
                    <a:lnTo>
                      <a:pt x="947" y="419"/>
                    </a:lnTo>
                    <a:lnTo>
                      <a:pt x="981" y="428"/>
                    </a:lnTo>
                    <a:lnTo>
                      <a:pt x="1014" y="402"/>
                    </a:lnTo>
                    <a:lnTo>
                      <a:pt x="1006" y="386"/>
                    </a:lnTo>
                    <a:lnTo>
                      <a:pt x="1006" y="369"/>
                    </a:lnTo>
                    <a:lnTo>
                      <a:pt x="997" y="353"/>
                    </a:lnTo>
                    <a:lnTo>
                      <a:pt x="997" y="352"/>
                    </a:lnTo>
                    <a:lnTo>
                      <a:pt x="1006" y="351"/>
                    </a:lnTo>
                    <a:lnTo>
                      <a:pt x="1014" y="312"/>
                    </a:lnTo>
                    <a:lnTo>
                      <a:pt x="1023" y="272"/>
                    </a:lnTo>
                    <a:close/>
                    <a:moveTo>
                      <a:pt x="1207" y="503"/>
                    </a:moveTo>
                    <a:lnTo>
                      <a:pt x="1199" y="503"/>
                    </a:lnTo>
                    <a:lnTo>
                      <a:pt x="1199" y="511"/>
                    </a:lnTo>
                    <a:lnTo>
                      <a:pt x="1190" y="520"/>
                    </a:lnTo>
                    <a:lnTo>
                      <a:pt x="1199" y="520"/>
                    </a:lnTo>
                    <a:lnTo>
                      <a:pt x="1207" y="503"/>
                    </a:lnTo>
                    <a:close/>
                    <a:moveTo>
                      <a:pt x="1215" y="537"/>
                    </a:moveTo>
                    <a:lnTo>
                      <a:pt x="1232" y="537"/>
                    </a:lnTo>
                    <a:lnTo>
                      <a:pt x="1241" y="528"/>
                    </a:lnTo>
                    <a:lnTo>
                      <a:pt x="1232" y="520"/>
                    </a:lnTo>
                    <a:lnTo>
                      <a:pt x="1224" y="520"/>
                    </a:lnTo>
                    <a:lnTo>
                      <a:pt x="1215" y="520"/>
                    </a:lnTo>
                    <a:lnTo>
                      <a:pt x="1207" y="528"/>
                    </a:lnTo>
                    <a:lnTo>
                      <a:pt x="1207" y="537"/>
                    </a:lnTo>
                    <a:lnTo>
                      <a:pt x="1215" y="537"/>
                    </a:lnTo>
                    <a:close/>
                    <a:moveTo>
                      <a:pt x="1073" y="365"/>
                    </a:moveTo>
                    <a:lnTo>
                      <a:pt x="1073" y="356"/>
                    </a:lnTo>
                    <a:lnTo>
                      <a:pt x="1073" y="345"/>
                    </a:lnTo>
                    <a:lnTo>
                      <a:pt x="1064" y="348"/>
                    </a:lnTo>
                    <a:lnTo>
                      <a:pt x="1056" y="356"/>
                    </a:lnTo>
                    <a:lnTo>
                      <a:pt x="1048" y="377"/>
                    </a:lnTo>
                    <a:lnTo>
                      <a:pt x="1048" y="394"/>
                    </a:lnTo>
                    <a:lnTo>
                      <a:pt x="1048" y="394"/>
                    </a:lnTo>
                    <a:lnTo>
                      <a:pt x="1056" y="402"/>
                    </a:lnTo>
                    <a:lnTo>
                      <a:pt x="1048" y="402"/>
                    </a:lnTo>
                    <a:lnTo>
                      <a:pt x="1048" y="402"/>
                    </a:lnTo>
                    <a:lnTo>
                      <a:pt x="1039" y="411"/>
                    </a:lnTo>
                    <a:lnTo>
                      <a:pt x="1039" y="411"/>
                    </a:lnTo>
                    <a:lnTo>
                      <a:pt x="1039" y="419"/>
                    </a:lnTo>
                    <a:lnTo>
                      <a:pt x="1039" y="428"/>
                    </a:lnTo>
                    <a:lnTo>
                      <a:pt x="1039" y="436"/>
                    </a:lnTo>
                    <a:lnTo>
                      <a:pt x="1031" y="436"/>
                    </a:lnTo>
                    <a:lnTo>
                      <a:pt x="1031" y="428"/>
                    </a:lnTo>
                    <a:lnTo>
                      <a:pt x="1023" y="444"/>
                    </a:lnTo>
                    <a:lnTo>
                      <a:pt x="1014" y="461"/>
                    </a:lnTo>
                    <a:lnTo>
                      <a:pt x="1014" y="486"/>
                    </a:lnTo>
                    <a:lnTo>
                      <a:pt x="997" y="511"/>
                    </a:lnTo>
                    <a:lnTo>
                      <a:pt x="989" y="537"/>
                    </a:lnTo>
                    <a:lnTo>
                      <a:pt x="1006" y="553"/>
                    </a:lnTo>
                    <a:lnTo>
                      <a:pt x="1031" y="537"/>
                    </a:lnTo>
                    <a:lnTo>
                      <a:pt x="1048" y="520"/>
                    </a:lnTo>
                    <a:lnTo>
                      <a:pt x="1081" y="520"/>
                    </a:lnTo>
                    <a:lnTo>
                      <a:pt x="1132" y="503"/>
                    </a:lnTo>
                    <a:lnTo>
                      <a:pt x="1157" y="495"/>
                    </a:lnTo>
                    <a:lnTo>
                      <a:pt x="1165" y="469"/>
                    </a:lnTo>
                    <a:lnTo>
                      <a:pt x="1165" y="444"/>
                    </a:lnTo>
                    <a:lnTo>
                      <a:pt x="1157" y="428"/>
                    </a:lnTo>
                    <a:lnTo>
                      <a:pt x="1148" y="428"/>
                    </a:lnTo>
                    <a:lnTo>
                      <a:pt x="1148" y="436"/>
                    </a:lnTo>
                    <a:lnTo>
                      <a:pt x="1140" y="436"/>
                    </a:lnTo>
                    <a:lnTo>
                      <a:pt x="1140" y="419"/>
                    </a:lnTo>
                    <a:lnTo>
                      <a:pt x="1140" y="419"/>
                    </a:lnTo>
                    <a:lnTo>
                      <a:pt x="1140" y="411"/>
                    </a:lnTo>
                    <a:lnTo>
                      <a:pt x="1132" y="402"/>
                    </a:lnTo>
                    <a:lnTo>
                      <a:pt x="1123" y="394"/>
                    </a:lnTo>
                    <a:lnTo>
                      <a:pt x="1123" y="386"/>
                    </a:lnTo>
                    <a:lnTo>
                      <a:pt x="1123" y="377"/>
                    </a:lnTo>
                    <a:lnTo>
                      <a:pt x="1106" y="394"/>
                    </a:lnTo>
                    <a:lnTo>
                      <a:pt x="1090" y="419"/>
                    </a:lnTo>
                    <a:lnTo>
                      <a:pt x="1090" y="428"/>
                    </a:lnTo>
                    <a:lnTo>
                      <a:pt x="1081" y="428"/>
                    </a:lnTo>
                    <a:lnTo>
                      <a:pt x="1081" y="419"/>
                    </a:lnTo>
                    <a:lnTo>
                      <a:pt x="1106" y="350"/>
                    </a:lnTo>
                    <a:lnTo>
                      <a:pt x="1090" y="340"/>
                    </a:lnTo>
                    <a:lnTo>
                      <a:pt x="1081" y="340"/>
                    </a:lnTo>
                    <a:lnTo>
                      <a:pt x="1081" y="355"/>
                    </a:lnTo>
                    <a:lnTo>
                      <a:pt x="1073" y="365"/>
                    </a:lnTo>
                    <a:close/>
                    <a:moveTo>
                      <a:pt x="1425" y="805"/>
                    </a:moveTo>
                    <a:lnTo>
                      <a:pt x="1425" y="813"/>
                    </a:lnTo>
                    <a:lnTo>
                      <a:pt x="1417" y="797"/>
                    </a:lnTo>
                    <a:lnTo>
                      <a:pt x="1417" y="780"/>
                    </a:lnTo>
                    <a:lnTo>
                      <a:pt x="1408" y="771"/>
                    </a:lnTo>
                    <a:lnTo>
                      <a:pt x="1392" y="771"/>
                    </a:lnTo>
                    <a:lnTo>
                      <a:pt x="1375" y="746"/>
                    </a:lnTo>
                    <a:lnTo>
                      <a:pt x="1358" y="721"/>
                    </a:lnTo>
                    <a:lnTo>
                      <a:pt x="1350" y="729"/>
                    </a:lnTo>
                    <a:lnTo>
                      <a:pt x="1350" y="729"/>
                    </a:lnTo>
                    <a:lnTo>
                      <a:pt x="1341" y="721"/>
                    </a:lnTo>
                    <a:lnTo>
                      <a:pt x="1333" y="721"/>
                    </a:lnTo>
                    <a:lnTo>
                      <a:pt x="1333" y="729"/>
                    </a:lnTo>
                    <a:lnTo>
                      <a:pt x="1324" y="729"/>
                    </a:lnTo>
                    <a:lnTo>
                      <a:pt x="1316" y="729"/>
                    </a:lnTo>
                    <a:lnTo>
                      <a:pt x="1308" y="729"/>
                    </a:lnTo>
                    <a:lnTo>
                      <a:pt x="1291" y="729"/>
                    </a:lnTo>
                    <a:lnTo>
                      <a:pt x="1274" y="738"/>
                    </a:lnTo>
                    <a:lnTo>
                      <a:pt x="1266" y="729"/>
                    </a:lnTo>
                    <a:lnTo>
                      <a:pt x="1257" y="729"/>
                    </a:lnTo>
                    <a:lnTo>
                      <a:pt x="1249" y="738"/>
                    </a:lnTo>
                    <a:lnTo>
                      <a:pt x="1232" y="771"/>
                    </a:lnTo>
                    <a:lnTo>
                      <a:pt x="1207" y="771"/>
                    </a:lnTo>
                    <a:lnTo>
                      <a:pt x="1224" y="729"/>
                    </a:lnTo>
                    <a:lnTo>
                      <a:pt x="1224" y="696"/>
                    </a:lnTo>
                    <a:lnTo>
                      <a:pt x="1199" y="696"/>
                    </a:lnTo>
                    <a:lnTo>
                      <a:pt x="1173" y="696"/>
                    </a:lnTo>
                    <a:lnTo>
                      <a:pt x="1182" y="688"/>
                    </a:lnTo>
                    <a:lnTo>
                      <a:pt x="1182" y="679"/>
                    </a:lnTo>
                    <a:lnTo>
                      <a:pt x="1157" y="688"/>
                    </a:lnTo>
                    <a:lnTo>
                      <a:pt x="1140" y="679"/>
                    </a:lnTo>
                    <a:lnTo>
                      <a:pt x="1157" y="671"/>
                    </a:lnTo>
                    <a:lnTo>
                      <a:pt x="1173" y="654"/>
                    </a:lnTo>
                    <a:lnTo>
                      <a:pt x="1182" y="646"/>
                    </a:lnTo>
                    <a:lnTo>
                      <a:pt x="1190" y="646"/>
                    </a:lnTo>
                    <a:lnTo>
                      <a:pt x="1199" y="637"/>
                    </a:lnTo>
                    <a:lnTo>
                      <a:pt x="1182" y="620"/>
                    </a:lnTo>
                    <a:lnTo>
                      <a:pt x="1157" y="612"/>
                    </a:lnTo>
                    <a:lnTo>
                      <a:pt x="1148" y="604"/>
                    </a:lnTo>
                    <a:lnTo>
                      <a:pt x="1148" y="595"/>
                    </a:lnTo>
                    <a:lnTo>
                      <a:pt x="1132" y="595"/>
                    </a:lnTo>
                    <a:lnTo>
                      <a:pt x="1115" y="604"/>
                    </a:lnTo>
                    <a:lnTo>
                      <a:pt x="1106" y="604"/>
                    </a:lnTo>
                    <a:lnTo>
                      <a:pt x="1106" y="604"/>
                    </a:lnTo>
                    <a:lnTo>
                      <a:pt x="1056" y="662"/>
                    </a:lnTo>
                    <a:lnTo>
                      <a:pt x="1023" y="721"/>
                    </a:lnTo>
                    <a:lnTo>
                      <a:pt x="1031" y="729"/>
                    </a:lnTo>
                    <a:lnTo>
                      <a:pt x="1031" y="755"/>
                    </a:lnTo>
                    <a:lnTo>
                      <a:pt x="981" y="771"/>
                    </a:lnTo>
                    <a:lnTo>
                      <a:pt x="972" y="763"/>
                    </a:lnTo>
                    <a:lnTo>
                      <a:pt x="955" y="763"/>
                    </a:lnTo>
                    <a:lnTo>
                      <a:pt x="955" y="771"/>
                    </a:lnTo>
                    <a:lnTo>
                      <a:pt x="972" y="797"/>
                    </a:lnTo>
                    <a:lnTo>
                      <a:pt x="981" y="813"/>
                    </a:lnTo>
                    <a:lnTo>
                      <a:pt x="964" y="813"/>
                    </a:lnTo>
                    <a:lnTo>
                      <a:pt x="955" y="797"/>
                    </a:lnTo>
                    <a:lnTo>
                      <a:pt x="939" y="805"/>
                    </a:lnTo>
                    <a:lnTo>
                      <a:pt x="930" y="805"/>
                    </a:lnTo>
                    <a:lnTo>
                      <a:pt x="930" y="813"/>
                    </a:lnTo>
                    <a:lnTo>
                      <a:pt x="922" y="822"/>
                    </a:lnTo>
                    <a:lnTo>
                      <a:pt x="922" y="822"/>
                    </a:lnTo>
                    <a:lnTo>
                      <a:pt x="914" y="822"/>
                    </a:lnTo>
                    <a:lnTo>
                      <a:pt x="914" y="822"/>
                    </a:lnTo>
                    <a:lnTo>
                      <a:pt x="914" y="830"/>
                    </a:lnTo>
                    <a:lnTo>
                      <a:pt x="897" y="830"/>
                    </a:lnTo>
                    <a:lnTo>
                      <a:pt x="888" y="830"/>
                    </a:lnTo>
                    <a:lnTo>
                      <a:pt x="880" y="838"/>
                    </a:lnTo>
                    <a:lnTo>
                      <a:pt x="863" y="838"/>
                    </a:lnTo>
                    <a:lnTo>
                      <a:pt x="872" y="838"/>
                    </a:lnTo>
                    <a:lnTo>
                      <a:pt x="872" y="830"/>
                    </a:lnTo>
                    <a:lnTo>
                      <a:pt x="863" y="822"/>
                    </a:lnTo>
                    <a:lnTo>
                      <a:pt x="846" y="830"/>
                    </a:lnTo>
                    <a:lnTo>
                      <a:pt x="838" y="838"/>
                    </a:lnTo>
                    <a:lnTo>
                      <a:pt x="846" y="822"/>
                    </a:lnTo>
                    <a:lnTo>
                      <a:pt x="855" y="813"/>
                    </a:lnTo>
                    <a:lnTo>
                      <a:pt x="805" y="797"/>
                    </a:lnTo>
                    <a:lnTo>
                      <a:pt x="754" y="805"/>
                    </a:lnTo>
                    <a:lnTo>
                      <a:pt x="746" y="813"/>
                    </a:lnTo>
                    <a:lnTo>
                      <a:pt x="763" y="822"/>
                    </a:lnTo>
                    <a:lnTo>
                      <a:pt x="779" y="822"/>
                    </a:lnTo>
                    <a:lnTo>
                      <a:pt x="779" y="830"/>
                    </a:lnTo>
                    <a:lnTo>
                      <a:pt x="763" y="838"/>
                    </a:lnTo>
                    <a:lnTo>
                      <a:pt x="746" y="838"/>
                    </a:lnTo>
                    <a:lnTo>
                      <a:pt x="712" y="847"/>
                    </a:lnTo>
                    <a:lnTo>
                      <a:pt x="687" y="855"/>
                    </a:lnTo>
                    <a:lnTo>
                      <a:pt x="670" y="855"/>
                    </a:lnTo>
                    <a:lnTo>
                      <a:pt x="645" y="855"/>
                    </a:lnTo>
                    <a:lnTo>
                      <a:pt x="637" y="855"/>
                    </a:lnTo>
                    <a:lnTo>
                      <a:pt x="620" y="864"/>
                    </a:lnTo>
                    <a:lnTo>
                      <a:pt x="620" y="864"/>
                    </a:lnTo>
                    <a:lnTo>
                      <a:pt x="587" y="880"/>
                    </a:lnTo>
                    <a:lnTo>
                      <a:pt x="570" y="897"/>
                    </a:lnTo>
                    <a:lnTo>
                      <a:pt x="545" y="897"/>
                    </a:lnTo>
                    <a:lnTo>
                      <a:pt x="519" y="897"/>
                    </a:lnTo>
                    <a:lnTo>
                      <a:pt x="528" y="906"/>
                    </a:lnTo>
                    <a:lnTo>
                      <a:pt x="545" y="914"/>
                    </a:lnTo>
                    <a:lnTo>
                      <a:pt x="536" y="922"/>
                    </a:lnTo>
                    <a:lnTo>
                      <a:pt x="519" y="931"/>
                    </a:lnTo>
                    <a:lnTo>
                      <a:pt x="511" y="947"/>
                    </a:lnTo>
                    <a:lnTo>
                      <a:pt x="511" y="964"/>
                    </a:lnTo>
                    <a:lnTo>
                      <a:pt x="494" y="947"/>
                    </a:lnTo>
                    <a:lnTo>
                      <a:pt x="469" y="939"/>
                    </a:lnTo>
                    <a:lnTo>
                      <a:pt x="469" y="947"/>
                    </a:lnTo>
                    <a:lnTo>
                      <a:pt x="494" y="973"/>
                    </a:lnTo>
                    <a:lnTo>
                      <a:pt x="511" y="989"/>
                    </a:lnTo>
                    <a:lnTo>
                      <a:pt x="503" y="998"/>
                    </a:lnTo>
                    <a:lnTo>
                      <a:pt x="503" y="998"/>
                    </a:lnTo>
                    <a:lnTo>
                      <a:pt x="494" y="989"/>
                    </a:lnTo>
                    <a:lnTo>
                      <a:pt x="486" y="981"/>
                    </a:lnTo>
                    <a:lnTo>
                      <a:pt x="477" y="989"/>
                    </a:lnTo>
                    <a:lnTo>
                      <a:pt x="477" y="989"/>
                    </a:lnTo>
                    <a:lnTo>
                      <a:pt x="469" y="989"/>
                    </a:lnTo>
                    <a:lnTo>
                      <a:pt x="461" y="989"/>
                    </a:lnTo>
                    <a:lnTo>
                      <a:pt x="477" y="1006"/>
                    </a:lnTo>
                    <a:lnTo>
                      <a:pt x="503" y="1031"/>
                    </a:lnTo>
                    <a:lnTo>
                      <a:pt x="503" y="1031"/>
                    </a:lnTo>
                    <a:lnTo>
                      <a:pt x="503" y="1031"/>
                    </a:lnTo>
                    <a:lnTo>
                      <a:pt x="494" y="1040"/>
                    </a:lnTo>
                    <a:lnTo>
                      <a:pt x="494" y="1040"/>
                    </a:lnTo>
                    <a:lnTo>
                      <a:pt x="494" y="1073"/>
                    </a:lnTo>
                    <a:lnTo>
                      <a:pt x="494" y="1090"/>
                    </a:lnTo>
                    <a:lnTo>
                      <a:pt x="486" y="1090"/>
                    </a:lnTo>
                    <a:lnTo>
                      <a:pt x="469" y="1098"/>
                    </a:lnTo>
                    <a:lnTo>
                      <a:pt x="461" y="1098"/>
                    </a:lnTo>
                    <a:lnTo>
                      <a:pt x="469" y="1090"/>
                    </a:lnTo>
                    <a:lnTo>
                      <a:pt x="477" y="1082"/>
                    </a:lnTo>
                    <a:lnTo>
                      <a:pt x="486" y="1073"/>
                    </a:lnTo>
                    <a:lnTo>
                      <a:pt x="486" y="1065"/>
                    </a:lnTo>
                    <a:lnTo>
                      <a:pt x="452" y="1056"/>
                    </a:lnTo>
                    <a:lnTo>
                      <a:pt x="427" y="1065"/>
                    </a:lnTo>
                    <a:lnTo>
                      <a:pt x="385" y="1065"/>
                    </a:lnTo>
                    <a:lnTo>
                      <a:pt x="335" y="1056"/>
                    </a:lnTo>
                    <a:lnTo>
                      <a:pt x="285" y="1048"/>
                    </a:lnTo>
                    <a:lnTo>
                      <a:pt x="276" y="1048"/>
                    </a:lnTo>
                    <a:lnTo>
                      <a:pt x="268" y="1048"/>
                    </a:lnTo>
                    <a:lnTo>
                      <a:pt x="259" y="1048"/>
                    </a:lnTo>
                    <a:lnTo>
                      <a:pt x="243" y="1040"/>
                    </a:lnTo>
                    <a:lnTo>
                      <a:pt x="243" y="1048"/>
                    </a:lnTo>
                    <a:lnTo>
                      <a:pt x="234" y="1065"/>
                    </a:lnTo>
                    <a:lnTo>
                      <a:pt x="226" y="1073"/>
                    </a:lnTo>
                    <a:lnTo>
                      <a:pt x="234" y="1082"/>
                    </a:lnTo>
                    <a:lnTo>
                      <a:pt x="234" y="1090"/>
                    </a:lnTo>
                    <a:lnTo>
                      <a:pt x="234" y="1090"/>
                    </a:lnTo>
                    <a:lnTo>
                      <a:pt x="226" y="1090"/>
                    </a:lnTo>
                    <a:lnTo>
                      <a:pt x="226" y="1107"/>
                    </a:lnTo>
                    <a:lnTo>
                      <a:pt x="234" y="1115"/>
                    </a:lnTo>
                    <a:lnTo>
                      <a:pt x="226" y="1140"/>
                    </a:lnTo>
                    <a:lnTo>
                      <a:pt x="218" y="1157"/>
                    </a:lnTo>
                    <a:lnTo>
                      <a:pt x="218" y="1165"/>
                    </a:lnTo>
                    <a:lnTo>
                      <a:pt x="218" y="1165"/>
                    </a:lnTo>
                    <a:lnTo>
                      <a:pt x="218" y="1174"/>
                    </a:lnTo>
                    <a:lnTo>
                      <a:pt x="209" y="1182"/>
                    </a:lnTo>
                    <a:lnTo>
                      <a:pt x="234" y="1207"/>
                    </a:lnTo>
                    <a:lnTo>
                      <a:pt x="259" y="1224"/>
                    </a:lnTo>
                    <a:lnTo>
                      <a:pt x="259" y="1249"/>
                    </a:lnTo>
                    <a:lnTo>
                      <a:pt x="259" y="1274"/>
                    </a:lnTo>
                    <a:lnTo>
                      <a:pt x="285" y="1291"/>
                    </a:lnTo>
                    <a:lnTo>
                      <a:pt x="293" y="1325"/>
                    </a:lnTo>
                    <a:lnTo>
                      <a:pt x="276" y="1350"/>
                    </a:lnTo>
                    <a:lnTo>
                      <a:pt x="259" y="1375"/>
                    </a:lnTo>
                    <a:lnTo>
                      <a:pt x="268" y="1392"/>
                    </a:lnTo>
                    <a:lnTo>
                      <a:pt x="259" y="1467"/>
                    </a:lnTo>
                    <a:lnTo>
                      <a:pt x="243" y="1476"/>
                    </a:lnTo>
                    <a:lnTo>
                      <a:pt x="226" y="1484"/>
                    </a:lnTo>
                    <a:lnTo>
                      <a:pt x="251" y="1543"/>
                    </a:lnTo>
                    <a:lnTo>
                      <a:pt x="259" y="1576"/>
                    </a:lnTo>
                    <a:lnTo>
                      <a:pt x="251" y="1576"/>
                    </a:lnTo>
                    <a:lnTo>
                      <a:pt x="251" y="1568"/>
                    </a:lnTo>
                    <a:lnTo>
                      <a:pt x="234" y="1560"/>
                    </a:lnTo>
                    <a:lnTo>
                      <a:pt x="226" y="1551"/>
                    </a:lnTo>
                    <a:lnTo>
                      <a:pt x="226" y="1534"/>
                    </a:lnTo>
                    <a:lnTo>
                      <a:pt x="226" y="1518"/>
                    </a:lnTo>
                    <a:lnTo>
                      <a:pt x="218" y="1501"/>
                    </a:lnTo>
                    <a:lnTo>
                      <a:pt x="209" y="1493"/>
                    </a:lnTo>
                    <a:lnTo>
                      <a:pt x="243" y="1409"/>
                    </a:lnTo>
                    <a:lnTo>
                      <a:pt x="234" y="1392"/>
                    </a:lnTo>
                    <a:lnTo>
                      <a:pt x="218" y="1383"/>
                    </a:lnTo>
                    <a:lnTo>
                      <a:pt x="226" y="1375"/>
                    </a:lnTo>
                    <a:lnTo>
                      <a:pt x="226" y="1367"/>
                    </a:lnTo>
                    <a:lnTo>
                      <a:pt x="226" y="1367"/>
                    </a:lnTo>
                    <a:lnTo>
                      <a:pt x="226" y="1358"/>
                    </a:lnTo>
                    <a:lnTo>
                      <a:pt x="251" y="1342"/>
                    </a:lnTo>
                    <a:lnTo>
                      <a:pt x="276" y="1308"/>
                    </a:lnTo>
                    <a:lnTo>
                      <a:pt x="251" y="1291"/>
                    </a:lnTo>
                    <a:lnTo>
                      <a:pt x="209" y="1283"/>
                    </a:lnTo>
                    <a:lnTo>
                      <a:pt x="201" y="1258"/>
                    </a:lnTo>
                    <a:lnTo>
                      <a:pt x="192" y="1233"/>
                    </a:lnTo>
                    <a:lnTo>
                      <a:pt x="167" y="1199"/>
                    </a:lnTo>
                    <a:lnTo>
                      <a:pt x="142" y="1174"/>
                    </a:lnTo>
                    <a:lnTo>
                      <a:pt x="125" y="1174"/>
                    </a:lnTo>
                    <a:lnTo>
                      <a:pt x="117" y="1174"/>
                    </a:lnTo>
                    <a:lnTo>
                      <a:pt x="125" y="1191"/>
                    </a:lnTo>
                    <a:lnTo>
                      <a:pt x="134" y="1207"/>
                    </a:lnTo>
                    <a:lnTo>
                      <a:pt x="150" y="1224"/>
                    </a:lnTo>
                    <a:lnTo>
                      <a:pt x="167" y="1241"/>
                    </a:lnTo>
                    <a:lnTo>
                      <a:pt x="167" y="1266"/>
                    </a:lnTo>
                    <a:lnTo>
                      <a:pt x="150" y="1283"/>
                    </a:lnTo>
                    <a:lnTo>
                      <a:pt x="142" y="1291"/>
                    </a:lnTo>
                    <a:lnTo>
                      <a:pt x="142" y="1283"/>
                    </a:lnTo>
                    <a:lnTo>
                      <a:pt x="125" y="1283"/>
                    </a:lnTo>
                    <a:lnTo>
                      <a:pt x="125" y="1300"/>
                    </a:lnTo>
                    <a:lnTo>
                      <a:pt x="125" y="1316"/>
                    </a:lnTo>
                    <a:lnTo>
                      <a:pt x="142" y="1333"/>
                    </a:lnTo>
                    <a:lnTo>
                      <a:pt x="159" y="1350"/>
                    </a:lnTo>
                    <a:lnTo>
                      <a:pt x="159" y="1392"/>
                    </a:lnTo>
                    <a:lnTo>
                      <a:pt x="150" y="1434"/>
                    </a:lnTo>
                    <a:lnTo>
                      <a:pt x="134" y="1434"/>
                    </a:lnTo>
                    <a:lnTo>
                      <a:pt x="117" y="1425"/>
                    </a:lnTo>
                    <a:lnTo>
                      <a:pt x="100" y="1442"/>
                    </a:lnTo>
                    <a:lnTo>
                      <a:pt x="67" y="1467"/>
                    </a:lnTo>
                    <a:lnTo>
                      <a:pt x="58" y="1467"/>
                    </a:lnTo>
                    <a:lnTo>
                      <a:pt x="58" y="1476"/>
                    </a:lnTo>
                    <a:lnTo>
                      <a:pt x="58" y="1476"/>
                    </a:lnTo>
                    <a:lnTo>
                      <a:pt x="41" y="1484"/>
                    </a:lnTo>
                    <a:lnTo>
                      <a:pt x="41" y="1493"/>
                    </a:lnTo>
                    <a:lnTo>
                      <a:pt x="41" y="1509"/>
                    </a:lnTo>
                    <a:lnTo>
                      <a:pt x="50" y="1526"/>
                    </a:lnTo>
                    <a:lnTo>
                      <a:pt x="58" y="1551"/>
                    </a:lnTo>
                    <a:lnTo>
                      <a:pt x="58" y="1551"/>
                    </a:lnTo>
                    <a:lnTo>
                      <a:pt x="83" y="1568"/>
                    </a:lnTo>
                    <a:lnTo>
                      <a:pt x="100" y="1585"/>
                    </a:lnTo>
                    <a:lnTo>
                      <a:pt x="100" y="1593"/>
                    </a:lnTo>
                    <a:lnTo>
                      <a:pt x="109" y="1593"/>
                    </a:lnTo>
                    <a:lnTo>
                      <a:pt x="125" y="1585"/>
                    </a:lnTo>
                    <a:lnTo>
                      <a:pt x="142" y="1568"/>
                    </a:lnTo>
                    <a:lnTo>
                      <a:pt x="150" y="1576"/>
                    </a:lnTo>
                    <a:lnTo>
                      <a:pt x="150" y="1585"/>
                    </a:lnTo>
                    <a:lnTo>
                      <a:pt x="159" y="1593"/>
                    </a:lnTo>
                    <a:lnTo>
                      <a:pt x="167" y="1602"/>
                    </a:lnTo>
                    <a:lnTo>
                      <a:pt x="159" y="1652"/>
                    </a:lnTo>
                    <a:lnTo>
                      <a:pt x="150" y="1702"/>
                    </a:lnTo>
                    <a:lnTo>
                      <a:pt x="134" y="1744"/>
                    </a:lnTo>
                    <a:lnTo>
                      <a:pt x="100" y="1761"/>
                    </a:lnTo>
                    <a:lnTo>
                      <a:pt x="100" y="1769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94"/>
                    </a:lnTo>
                    <a:lnTo>
                      <a:pt x="109" y="1811"/>
                    </a:lnTo>
                    <a:lnTo>
                      <a:pt x="109" y="1803"/>
                    </a:lnTo>
                    <a:lnTo>
                      <a:pt x="109" y="1803"/>
                    </a:lnTo>
                    <a:lnTo>
                      <a:pt x="109" y="1811"/>
                    </a:lnTo>
                    <a:lnTo>
                      <a:pt x="109" y="1811"/>
                    </a:lnTo>
                    <a:lnTo>
                      <a:pt x="92" y="1828"/>
                    </a:lnTo>
                    <a:lnTo>
                      <a:pt x="92" y="1836"/>
                    </a:lnTo>
                    <a:lnTo>
                      <a:pt x="100" y="1853"/>
                    </a:lnTo>
                    <a:lnTo>
                      <a:pt x="109" y="1870"/>
                    </a:lnTo>
                    <a:lnTo>
                      <a:pt x="117" y="1912"/>
                    </a:lnTo>
                    <a:lnTo>
                      <a:pt x="109" y="1945"/>
                    </a:lnTo>
                    <a:lnTo>
                      <a:pt x="109" y="2004"/>
                    </a:lnTo>
                    <a:lnTo>
                      <a:pt x="117" y="2029"/>
                    </a:lnTo>
                    <a:lnTo>
                      <a:pt x="142" y="2038"/>
                    </a:lnTo>
                    <a:lnTo>
                      <a:pt x="142" y="2046"/>
                    </a:lnTo>
                    <a:lnTo>
                      <a:pt x="142" y="2054"/>
                    </a:lnTo>
                    <a:lnTo>
                      <a:pt x="142" y="2054"/>
                    </a:lnTo>
                    <a:lnTo>
                      <a:pt x="142" y="2071"/>
                    </a:lnTo>
                    <a:lnTo>
                      <a:pt x="142" y="2088"/>
                    </a:lnTo>
                    <a:lnTo>
                      <a:pt x="142" y="2096"/>
                    </a:lnTo>
                    <a:lnTo>
                      <a:pt x="134" y="2113"/>
                    </a:lnTo>
                    <a:lnTo>
                      <a:pt x="125" y="2113"/>
                    </a:lnTo>
                    <a:lnTo>
                      <a:pt x="134" y="2138"/>
                    </a:lnTo>
                    <a:lnTo>
                      <a:pt x="150" y="2138"/>
                    </a:lnTo>
                    <a:lnTo>
                      <a:pt x="159" y="2155"/>
                    </a:lnTo>
                    <a:lnTo>
                      <a:pt x="176" y="2163"/>
                    </a:lnTo>
                    <a:lnTo>
                      <a:pt x="192" y="2155"/>
                    </a:lnTo>
                    <a:lnTo>
                      <a:pt x="201" y="2180"/>
                    </a:lnTo>
                    <a:lnTo>
                      <a:pt x="192" y="2230"/>
                    </a:lnTo>
                    <a:lnTo>
                      <a:pt x="159" y="2281"/>
                    </a:lnTo>
                    <a:lnTo>
                      <a:pt x="142" y="2281"/>
                    </a:lnTo>
                    <a:lnTo>
                      <a:pt x="134" y="2289"/>
                    </a:lnTo>
                    <a:lnTo>
                      <a:pt x="134" y="2306"/>
                    </a:lnTo>
                    <a:lnTo>
                      <a:pt x="142" y="2314"/>
                    </a:lnTo>
                    <a:lnTo>
                      <a:pt x="159" y="2323"/>
                    </a:lnTo>
                    <a:lnTo>
                      <a:pt x="150" y="2339"/>
                    </a:lnTo>
                    <a:lnTo>
                      <a:pt x="142" y="2348"/>
                    </a:lnTo>
                    <a:lnTo>
                      <a:pt x="142" y="2356"/>
                    </a:lnTo>
                    <a:lnTo>
                      <a:pt x="134" y="2373"/>
                    </a:lnTo>
                    <a:lnTo>
                      <a:pt x="109" y="2407"/>
                    </a:lnTo>
                    <a:lnTo>
                      <a:pt x="67" y="2440"/>
                    </a:lnTo>
                    <a:lnTo>
                      <a:pt x="75" y="2499"/>
                    </a:lnTo>
                    <a:lnTo>
                      <a:pt x="109" y="2516"/>
                    </a:lnTo>
                    <a:lnTo>
                      <a:pt x="125" y="2532"/>
                    </a:lnTo>
                    <a:lnTo>
                      <a:pt x="67" y="2566"/>
                    </a:lnTo>
                    <a:lnTo>
                      <a:pt x="0" y="2583"/>
                    </a:lnTo>
                    <a:lnTo>
                      <a:pt x="0" y="2650"/>
                    </a:lnTo>
                    <a:lnTo>
                      <a:pt x="0" y="2692"/>
                    </a:lnTo>
                    <a:lnTo>
                      <a:pt x="41" y="2708"/>
                    </a:lnTo>
                    <a:lnTo>
                      <a:pt x="67" y="2700"/>
                    </a:lnTo>
                    <a:lnTo>
                      <a:pt x="100" y="2708"/>
                    </a:lnTo>
                    <a:lnTo>
                      <a:pt x="125" y="2717"/>
                    </a:lnTo>
                    <a:lnTo>
                      <a:pt x="142" y="2725"/>
                    </a:lnTo>
                    <a:lnTo>
                      <a:pt x="142" y="2734"/>
                    </a:lnTo>
                    <a:lnTo>
                      <a:pt x="150" y="2742"/>
                    </a:lnTo>
                    <a:lnTo>
                      <a:pt x="159" y="2742"/>
                    </a:lnTo>
                    <a:lnTo>
                      <a:pt x="176" y="2759"/>
                    </a:lnTo>
                    <a:lnTo>
                      <a:pt x="176" y="2784"/>
                    </a:lnTo>
                    <a:lnTo>
                      <a:pt x="184" y="2801"/>
                    </a:lnTo>
                    <a:lnTo>
                      <a:pt x="209" y="2809"/>
                    </a:lnTo>
                    <a:lnTo>
                      <a:pt x="226" y="2834"/>
                    </a:lnTo>
                    <a:lnTo>
                      <a:pt x="209" y="2843"/>
                    </a:lnTo>
                    <a:lnTo>
                      <a:pt x="192" y="2859"/>
                    </a:lnTo>
                    <a:lnTo>
                      <a:pt x="176" y="2884"/>
                    </a:lnTo>
                    <a:lnTo>
                      <a:pt x="176" y="2910"/>
                    </a:lnTo>
                    <a:lnTo>
                      <a:pt x="209" y="2943"/>
                    </a:lnTo>
                    <a:lnTo>
                      <a:pt x="234" y="2985"/>
                    </a:lnTo>
                    <a:lnTo>
                      <a:pt x="226" y="2993"/>
                    </a:lnTo>
                    <a:lnTo>
                      <a:pt x="218" y="2993"/>
                    </a:lnTo>
                    <a:lnTo>
                      <a:pt x="218" y="3010"/>
                    </a:lnTo>
                    <a:lnTo>
                      <a:pt x="209" y="3019"/>
                    </a:lnTo>
                    <a:lnTo>
                      <a:pt x="201" y="3019"/>
                    </a:lnTo>
                    <a:lnTo>
                      <a:pt x="192" y="3019"/>
                    </a:lnTo>
                    <a:lnTo>
                      <a:pt x="176" y="3052"/>
                    </a:lnTo>
                    <a:lnTo>
                      <a:pt x="167" y="3069"/>
                    </a:lnTo>
                    <a:lnTo>
                      <a:pt x="167" y="3077"/>
                    </a:lnTo>
                    <a:lnTo>
                      <a:pt x="167" y="3086"/>
                    </a:lnTo>
                    <a:lnTo>
                      <a:pt x="176" y="3094"/>
                    </a:lnTo>
                    <a:lnTo>
                      <a:pt x="167" y="3094"/>
                    </a:lnTo>
                    <a:lnTo>
                      <a:pt x="159" y="3111"/>
                    </a:lnTo>
                    <a:lnTo>
                      <a:pt x="167" y="3119"/>
                    </a:lnTo>
                    <a:lnTo>
                      <a:pt x="176" y="3128"/>
                    </a:lnTo>
                    <a:lnTo>
                      <a:pt x="184" y="3203"/>
                    </a:lnTo>
                    <a:lnTo>
                      <a:pt x="184" y="3212"/>
                    </a:lnTo>
                    <a:lnTo>
                      <a:pt x="159" y="3220"/>
                    </a:lnTo>
                    <a:lnTo>
                      <a:pt x="134" y="3245"/>
                    </a:lnTo>
                    <a:lnTo>
                      <a:pt x="159" y="3270"/>
                    </a:lnTo>
                    <a:lnTo>
                      <a:pt x="184" y="3295"/>
                    </a:lnTo>
                    <a:lnTo>
                      <a:pt x="209" y="3295"/>
                    </a:lnTo>
                    <a:lnTo>
                      <a:pt x="226" y="3287"/>
                    </a:lnTo>
                    <a:lnTo>
                      <a:pt x="243" y="3304"/>
                    </a:lnTo>
                    <a:lnTo>
                      <a:pt x="268" y="3312"/>
                    </a:lnTo>
                    <a:lnTo>
                      <a:pt x="276" y="3362"/>
                    </a:lnTo>
                    <a:lnTo>
                      <a:pt x="293" y="3413"/>
                    </a:lnTo>
                    <a:lnTo>
                      <a:pt x="276" y="3455"/>
                    </a:lnTo>
                    <a:lnTo>
                      <a:pt x="285" y="3463"/>
                    </a:lnTo>
                    <a:lnTo>
                      <a:pt x="285" y="3463"/>
                    </a:lnTo>
                    <a:lnTo>
                      <a:pt x="285" y="3471"/>
                    </a:lnTo>
                    <a:lnTo>
                      <a:pt x="293" y="3480"/>
                    </a:lnTo>
                    <a:lnTo>
                      <a:pt x="301" y="3488"/>
                    </a:lnTo>
                    <a:lnTo>
                      <a:pt x="301" y="3497"/>
                    </a:lnTo>
                    <a:lnTo>
                      <a:pt x="285" y="3513"/>
                    </a:lnTo>
                    <a:lnTo>
                      <a:pt x="268" y="3522"/>
                    </a:lnTo>
                    <a:lnTo>
                      <a:pt x="268" y="3530"/>
                    </a:lnTo>
                    <a:lnTo>
                      <a:pt x="251" y="3564"/>
                    </a:lnTo>
                    <a:lnTo>
                      <a:pt x="251" y="3564"/>
                    </a:lnTo>
                    <a:lnTo>
                      <a:pt x="234" y="3564"/>
                    </a:lnTo>
                    <a:lnTo>
                      <a:pt x="226" y="3572"/>
                    </a:lnTo>
                    <a:lnTo>
                      <a:pt x="209" y="3589"/>
                    </a:lnTo>
                    <a:lnTo>
                      <a:pt x="201" y="3614"/>
                    </a:lnTo>
                    <a:lnTo>
                      <a:pt x="218" y="3622"/>
                    </a:lnTo>
                    <a:lnTo>
                      <a:pt x="226" y="3639"/>
                    </a:lnTo>
                    <a:lnTo>
                      <a:pt x="276" y="3656"/>
                    </a:lnTo>
                    <a:lnTo>
                      <a:pt x="335" y="3664"/>
                    </a:lnTo>
                    <a:lnTo>
                      <a:pt x="394" y="3631"/>
                    </a:lnTo>
                    <a:lnTo>
                      <a:pt x="436" y="3572"/>
                    </a:lnTo>
                    <a:lnTo>
                      <a:pt x="452" y="3564"/>
                    </a:lnTo>
                    <a:lnTo>
                      <a:pt x="469" y="3555"/>
                    </a:lnTo>
                    <a:lnTo>
                      <a:pt x="477" y="3530"/>
                    </a:lnTo>
                    <a:lnTo>
                      <a:pt x="486" y="3513"/>
                    </a:lnTo>
                    <a:lnTo>
                      <a:pt x="503" y="3513"/>
                    </a:lnTo>
                    <a:lnTo>
                      <a:pt x="511" y="3513"/>
                    </a:lnTo>
                    <a:lnTo>
                      <a:pt x="519" y="3505"/>
                    </a:lnTo>
                    <a:lnTo>
                      <a:pt x="528" y="3505"/>
                    </a:lnTo>
                    <a:lnTo>
                      <a:pt x="528" y="3513"/>
                    </a:lnTo>
                    <a:lnTo>
                      <a:pt x="536" y="3513"/>
                    </a:lnTo>
                    <a:lnTo>
                      <a:pt x="545" y="3513"/>
                    </a:lnTo>
                    <a:lnTo>
                      <a:pt x="553" y="3505"/>
                    </a:lnTo>
                    <a:lnTo>
                      <a:pt x="578" y="3513"/>
                    </a:lnTo>
                    <a:lnTo>
                      <a:pt x="620" y="3497"/>
                    </a:lnTo>
                    <a:lnTo>
                      <a:pt x="603" y="3471"/>
                    </a:lnTo>
                    <a:lnTo>
                      <a:pt x="587" y="3446"/>
                    </a:lnTo>
                    <a:lnTo>
                      <a:pt x="570" y="3438"/>
                    </a:lnTo>
                    <a:lnTo>
                      <a:pt x="561" y="3430"/>
                    </a:lnTo>
                    <a:lnTo>
                      <a:pt x="561" y="3421"/>
                    </a:lnTo>
                    <a:lnTo>
                      <a:pt x="561" y="3413"/>
                    </a:lnTo>
                    <a:lnTo>
                      <a:pt x="587" y="3396"/>
                    </a:lnTo>
                    <a:lnTo>
                      <a:pt x="612" y="3388"/>
                    </a:lnTo>
                    <a:lnTo>
                      <a:pt x="620" y="3388"/>
                    </a:lnTo>
                    <a:lnTo>
                      <a:pt x="628" y="3362"/>
                    </a:lnTo>
                    <a:lnTo>
                      <a:pt x="628" y="3337"/>
                    </a:lnTo>
                    <a:lnTo>
                      <a:pt x="628" y="3321"/>
                    </a:lnTo>
                    <a:lnTo>
                      <a:pt x="637" y="3312"/>
                    </a:lnTo>
                    <a:lnTo>
                      <a:pt x="645" y="3304"/>
                    </a:lnTo>
                    <a:lnTo>
                      <a:pt x="645" y="3287"/>
                    </a:lnTo>
                    <a:lnTo>
                      <a:pt x="645" y="3262"/>
                    </a:lnTo>
                    <a:lnTo>
                      <a:pt x="679" y="3228"/>
                    </a:lnTo>
                    <a:lnTo>
                      <a:pt x="704" y="3212"/>
                    </a:lnTo>
                    <a:lnTo>
                      <a:pt x="712" y="3212"/>
                    </a:lnTo>
                    <a:lnTo>
                      <a:pt x="721" y="3203"/>
                    </a:lnTo>
                    <a:lnTo>
                      <a:pt x="712" y="3195"/>
                    </a:lnTo>
                    <a:lnTo>
                      <a:pt x="712" y="3170"/>
                    </a:lnTo>
                    <a:lnTo>
                      <a:pt x="712" y="3153"/>
                    </a:lnTo>
                    <a:lnTo>
                      <a:pt x="704" y="3136"/>
                    </a:lnTo>
                    <a:lnTo>
                      <a:pt x="687" y="3128"/>
                    </a:lnTo>
                    <a:lnTo>
                      <a:pt x="704" y="3086"/>
                    </a:lnTo>
                    <a:lnTo>
                      <a:pt x="729" y="3044"/>
                    </a:lnTo>
                    <a:lnTo>
                      <a:pt x="754" y="3052"/>
                    </a:lnTo>
                    <a:lnTo>
                      <a:pt x="779" y="3052"/>
                    </a:lnTo>
                    <a:lnTo>
                      <a:pt x="796" y="3061"/>
                    </a:lnTo>
                    <a:lnTo>
                      <a:pt x="830" y="3061"/>
                    </a:lnTo>
                    <a:lnTo>
                      <a:pt x="838" y="3027"/>
                    </a:lnTo>
                    <a:lnTo>
                      <a:pt x="846" y="3019"/>
                    </a:lnTo>
                    <a:lnTo>
                      <a:pt x="855" y="3019"/>
                    </a:lnTo>
                    <a:lnTo>
                      <a:pt x="863" y="3019"/>
                    </a:lnTo>
                    <a:lnTo>
                      <a:pt x="863" y="3027"/>
                    </a:lnTo>
                    <a:lnTo>
                      <a:pt x="880" y="3086"/>
                    </a:lnTo>
                    <a:lnTo>
                      <a:pt x="914" y="3102"/>
                    </a:lnTo>
                    <a:lnTo>
                      <a:pt x="914" y="3086"/>
                    </a:lnTo>
                    <a:lnTo>
                      <a:pt x="914" y="3077"/>
                    </a:lnTo>
                    <a:lnTo>
                      <a:pt x="914" y="3069"/>
                    </a:lnTo>
                    <a:lnTo>
                      <a:pt x="914" y="3061"/>
                    </a:lnTo>
                    <a:lnTo>
                      <a:pt x="905" y="3061"/>
                    </a:lnTo>
                    <a:lnTo>
                      <a:pt x="939" y="2993"/>
                    </a:lnTo>
                    <a:lnTo>
                      <a:pt x="1006" y="2952"/>
                    </a:lnTo>
                    <a:lnTo>
                      <a:pt x="1006" y="2943"/>
                    </a:lnTo>
                    <a:lnTo>
                      <a:pt x="1014" y="2926"/>
                    </a:lnTo>
                    <a:lnTo>
                      <a:pt x="1039" y="2910"/>
                    </a:lnTo>
                    <a:lnTo>
                      <a:pt x="1056" y="2910"/>
                    </a:lnTo>
                    <a:lnTo>
                      <a:pt x="1064" y="2918"/>
                    </a:lnTo>
                    <a:lnTo>
                      <a:pt x="1064" y="2926"/>
                    </a:lnTo>
                    <a:lnTo>
                      <a:pt x="1064" y="2943"/>
                    </a:lnTo>
                    <a:lnTo>
                      <a:pt x="1081" y="2952"/>
                    </a:lnTo>
                    <a:lnTo>
                      <a:pt x="1098" y="2952"/>
                    </a:lnTo>
                    <a:lnTo>
                      <a:pt x="1090" y="2960"/>
                    </a:lnTo>
                    <a:lnTo>
                      <a:pt x="1090" y="2968"/>
                    </a:lnTo>
                    <a:lnTo>
                      <a:pt x="1106" y="2968"/>
                    </a:lnTo>
                    <a:lnTo>
                      <a:pt x="1115" y="2977"/>
                    </a:lnTo>
                    <a:lnTo>
                      <a:pt x="1123" y="2985"/>
                    </a:lnTo>
                    <a:lnTo>
                      <a:pt x="1132" y="2985"/>
                    </a:lnTo>
                    <a:lnTo>
                      <a:pt x="1148" y="2960"/>
                    </a:lnTo>
                    <a:lnTo>
                      <a:pt x="1148" y="2952"/>
                    </a:lnTo>
                    <a:lnTo>
                      <a:pt x="1165" y="2935"/>
                    </a:lnTo>
                    <a:lnTo>
                      <a:pt x="1173" y="2910"/>
                    </a:lnTo>
                    <a:lnTo>
                      <a:pt x="1157" y="2884"/>
                    </a:lnTo>
                    <a:lnTo>
                      <a:pt x="1140" y="2868"/>
                    </a:lnTo>
                    <a:lnTo>
                      <a:pt x="1148" y="2859"/>
                    </a:lnTo>
                    <a:lnTo>
                      <a:pt x="1157" y="2851"/>
                    </a:lnTo>
                    <a:lnTo>
                      <a:pt x="1157" y="2843"/>
                    </a:lnTo>
                    <a:lnTo>
                      <a:pt x="1165" y="2843"/>
                    </a:lnTo>
                    <a:lnTo>
                      <a:pt x="1173" y="2843"/>
                    </a:lnTo>
                    <a:lnTo>
                      <a:pt x="1182" y="2843"/>
                    </a:lnTo>
                    <a:lnTo>
                      <a:pt x="1182" y="2834"/>
                    </a:lnTo>
                    <a:lnTo>
                      <a:pt x="1182" y="2826"/>
                    </a:lnTo>
                    <a:lnTo>
                      <a:pt x="1182" y="2817"/>
                    </a:lnTo>
                    <a:lnTo>
                      <a:pt x="1182" y="2809"/>
                    </a:lnTo>
                    <a:lnTo>
                      <a:pt x="1165" y="2792"/>
                    </a:lnTo>
                    <a:lnTo>
                      <a:pt x="1140" y="2784"/>
                    </a:lnTo>
                    <a:lnTo>
                      <a:pt x="1123" y="2717"/>
                    </a:lnTo>
                    <a:lnTo>
                      <a:pt x="1132" y="2675"/>
                    </a:lnTo>
                    <a:lnTo>
                      <a:pt x="1132" y="2666"/>
                    </a:lnTo>
                    <a:lnTo>
                      <a:pt x="1132" y="2666"/>
                    </a:lnTo>
                    <a:lnTo>
                      <a:pt x="1148" y="2658"/>
                    </a:lnTo>
                    <a:lnTo>
                      <a:pt x="1157" y="2650"/>
                    </a:lnTo>
                    <a:lnTo>
                      <a:pt x="1199" y="2616"/>
                    </a:lnTo>
                    <a:lnTo>
                      <a:pt x="1232" y="2574"/>
                    </a:lnTo>
                    <a:lnTo>
                      <a:pt x="1232" y="2557"/>
                    </a:lnTo>
                    <a:lnTo>
                      <a:pt x="1224" y="2549"/>
                    </a:lnTo>
                    <a:lnTo>
                      <a:pt x="1232" y="2532"/>
                    </a:lnTo>
                    <a:lnTo>
                      <a:pt x="1241" y="2524"/>
                    </a:lnTo>
                    <a:lnTo>
                      <a:pt x="1232" y="2499"/>
                    </a:lnTo>
                    <a:lnTo>
                      <a:pt x="1224" y="2474"/>
                    </a:lnTo>
                    <a:lnTo>
                      <a:pt x="1232" y="2440"/>
                    </a:lnTo>
                    <a:lnTo>
                      <a:pt x="1257" y="2398"/>
                    </a:lnTo>
                    <a:lnTo>
                      <a:pt x="1249" y="2390"/>
                    </a:lnTo>
                    <a:lnTo>
                      <a:pt x="1249" y="2390"/>
                    </a:lnTo>
                    <a:lnTo>
                      <a:pt x="1266" y="2381"/>
                    </a:lnTo>
                    <a:lnTo>
                      <a:pt x="1274" y="2390"/>
                    </a:lnTo>
                    <a:lnTo>
                      <a:pt x="1282" y="2398"/>
                    </a:lnTo>
                    <a:lnTo>
                      <a:pt x="1282" y="2398"/>
                    </a:lnTo>
                    <a:lnTo>
                      <a:pt x="1291" y="2390"/>
                    </a:lnTo>
                    <a:lnTo>
                      <a:pt x="1299" y="2381"/>
                    </a:lnTo>
                    <a:lnTo>
                      <a:pt x="1316" y="2373"/>
                    </a:lnTo>
                    <a:lnTo>
                      <a:pt x="1324" y="2373"/>
                    </a:lnTo>
                    <a:lnTo>
                      <a:pt x="1324" y="2339"/>
                    </a:lnTo>
                    <a:lnTo>
                      <a:pt x="1291" y="2339"/>
                    </a:lnTo>
                    <a:lnTo>
                      <a:pt x="1257" y="2331"/>
                    </a:lnTo>
                    <a:lnTo>
                      <a:pt x="1249" y="2323"/>
                    </a:lnTo>
                    <a:lnTo>
                      <a:pt x="1241" y="2314"/>
                    </a:lnTo>
                    <a:lnTo>
                      <a:pt x="1232" y="2314"/>
                    </a:lnTo>
                    <a:lnTo>
                      <a:pt x="1224" y="2314"/>
                    </a:lnTo>
                    <a:lnTo>
                      <a:pt x="1207" y="2281"/>
                    </a:lnTo>
                    <a:lnTo>
                      <a:pt x="1224" y="2256"/>
                    </a:lnTo>
                    <a:lnTo>
                      <a:pt x="1224" y="2230"/>
                    </a:lnTo>
                    <a:lnTo>
                      <a:pt x="1241" y="2205"/>
                    </a:lnTo>
                    <a:lnTo>
                      <a:pt x="1249" y="2197"/>
                    </a:lnTo>
                    <a:lnTo>
                      <a:pt x="1257" y="2180"/>
                    </a:lnTo>
                    <a:lnTo>
                      <a:pt x="1241" y="2163"/>
                    </a:lnTo>
                    <a:lnTo>
                      <a:pt x="1224" y="2147"/>
                    </a:lnTo>
                    <a:lnTo>
                      <a:pt x="1215" y="2130"/>
                    </a:lnTo>
                    <a:lnTo>
                      <a:pt x="1215" y="2105"/>
                    </a:lnTo>
                    <a:lnTo>
                      <a:pt x="1215" y="2088"/>
                    </a:lnTo>
                    <a:lnTo>
                      <a:pt x="1207" y="2071"/>
                    </a:lnTo>
                    <a:lnTo>
                      <a:pt x="1207" y="2038"/>
                    </a:lnTo>
                    <a:lnTo>
                      <a:pt x="1207" y="2012"/>
                    </a:lnTo>
                    <a:lnTo>
                      <a:pt x="1199" y="2004"/>
                    </a:lnTo>
                    <a:lnTo>
                      <a:pt x="1190" y="1996"/>
                    </a:lnTo>
                    <a:lnTo>
                      <a:pt x="1207" y="1979"/>
                    </a:lnTo>
                    <a:lnTo>
                      <a:pt x="1232" y="1962"/>
                    </a:lnTo>
                    <a:lnTo>
                      <a:pt x="1241" y="1870"/>
                    </a:lnTo>
                    <a:lnTo>
                      <a:pt x="1241" y="1811"/>
                    </a:lnTo>
                    <a:lnTo>
                      <a:pt x="1241" y="1752"/>
                    </a:lnTo>
                    <a:lnTo>
                      <a:pt x="1224" y="1727"/>
                    </a:lnTo>
                    <a:lnTo>
                      <a:pt x="1215" y="1694"/>
                    </a:lnTo>
                    <a:lnTo>
                      <a:pt x="1215" y="1685"/>
                    </a:lnTo>
                    <a:lnTo>
                      <a:pt x="1224" y="1669"/>
                    </a:lnTo>
                    <a:lnTo>
                      <a:pt x="1232" y="1669"/>
                    </a:lnTo>
                    <a:lnTo>
                      <a:pt x="1232" y="1660"/>
                    </a:lnTo>
                    <a:lnTo>
                      <a:pt x="1249" y="1669"/>
                    </a:lnTo>
                    <a:lnTo>
                      <a:pt x="1266" y="1669"/>
                    </a:lnTo>
                    <a:lnTo>
                      <a:pt x="1282" y="1652"/>
                    </a:lnTo>
                    <a:lnTo>
                      <a:pt x="1308" y="1643"/>
                    </a:lnTo>
                    <a:lnTo>
                      <a:pt x="1333" y="1652"/>
                    </a:lnTo>
                    <a:lnTo>
                      <a:pt x="1350" y="1652"/>
                    </a:lnTo>
                    <a:lnTo>
                      <a:pt x="1366" y="1627"/>
                    </a:lnTo>
                    <a:lnTo>
                      <a:pt x="1366" y="1593"/>
                    </a:lnTo>
                    <a:lnTo>
                      <a:pt x="1383" y="1585"/>
                    </a:lnTo>
                    <a:lnTo>
                      <a:pt x="1392" y="1576"/>
                    </a:lnTo>
                    <a:lnTo>
                      <a:pt x="1392" y="1560"/>
                    </a:lnTo>
                    <a:lnTo>
                      <a:pt x="1400" y="1534"/>
                    </a:lnTo>
                    <a:lnTo>
                      <a:pt x="1433" y="1509"/>
                    </a:lnTo>
                    <a:lnTo>
                      <a:pt x="1467" y="1484"/>
                    </a:lnTo>
                    <a:lnTo>
                      <a:pt x="1467" y="1476"/>
                    </a:lnTo>
                    <a:lnTo>
                      <a:pt x="1459" y="1451"/>
                    </a:lnTo>
                    <a:lnTo>
                      <a:pt x="1442" y="1417"/>
                    </a:lnTo>
                    <a:lnTo>
                      <a:pt x="1442" y="1383"/>
                    </a:lnTo>
                    <a:lnTo>
                      <a:pt x="1433" y="1350"/>
                    </a:lnTo>
                    <a:lnTo>
                      <a:pt x="1417" y="1333"/>
                    </a:lnTo>
                    <a:lnTo>
                      <a:pt x="1400" y="1325"/>
                    </a:lnTo>
                    <a:lnTo>
                      <a:pt x="1392" y="1316"/>
                    </a:lnTo>
                    <a:lnTo>
                      <a:pt x="1392" y="1300"/>
                    </a:lnTo>
                    <a:lnTo>
                      <a:pt x="1392" y="1291"/>
                    </a:lnTo>
                    <a:lnTo>
                      <a:pt x="1383" y="1283"/>
                    </a:lnTo>
                    <a:lnTo>
                      <a:pt x="1375" y="1249"/>
                    </a:lnTo>
                    <a:lnTo>
                      <a:pt x="1383" y="1216"/>
                    </a:lnTo>
                    <a:lnTo>
                      <a:pt x="1375" y="1207"/>
                    </a:lnTo>
                    <a:lnTo>
                      <a:pt x="1375" y="1199"/>
                    </a:lnTo>
                    <a:lnTo>
                      <a:pt x="1375" y="1191"/>
                    </a:lnTo>
                    <a:lnTo>
                      <a:pt x="1375" y="1182"/>
                    </a:lnTo>
                    <a:lnTo>
                      <a:pt x="1366" y="1182"/>
                    </a:lnTo>
                    <a:lnTo>
                      <a:pt x="1358" y="1174"/>
                    </a:lnTo>
                    <a:lnTo>
                      <a:pt x="1375" y="1157"/>
                    </a:lnTo>
                    <a:lnTo>
                      <a:pt x="1383" y="1132"/>
                    </a:lnTo>
                    <a:lnTo>
                      <a:pt x="1392" y="1124"/>
                    </a:lnTo>
                    <a:lnTo>
                      <a:pt x="1392" y="1107"/>
                    </a:lnTo>
                    <a:lnTo>
                      <a:pt x="1400" y="1098"/>
                    </a:lnTo>
                    <a:lnTo>
                      <a:pt x="1383" y="1107"/>
                    </a:lnTo>
                    <a:lnTo>
                      <a:pt x="1375" y="1115"/>
                    </a:lnTo>
                    <a:lnTo>
                      <a:pt x="1358" y="1107"/>
                    </a:lnTo>
                    <a:lnTo>
                      <a:pt x="1333" y="1124"/>
                    </a:lnTo>
                    <a:lnTo>
                      <a:pt x="1333" y="1132"/>
                    </a:lnTo>
                    <a:lnTo>
                      <a:pt x="1333" y="1149"/>
                    </a:lnTo>
                    <a:lnTo>
                      <a:pt x="1350" y="1149"/>
                    </a:lnTo>
                    <a:lnTo>
                      <a:pt x="1375" y="1140"/>
                    </a:lnTo>
                    <a:lnTo>
                      <a:pt x="1375" y="1149"/>
                    </a:lnTo>
                    <a:lnTo>
                      <a:pt x="1366" y="1157"/>
                    </a:lnTo>
                    <a:lnTo>
                      <a:pt x="1358" y="1157"/>
                    </a:lnTo>
                    <a:lnTo>
                      <a:pt x="1341" y="1182"/>
                    </a:lnTo>
                    <a:lnTo>
                      <a:pt x="1324" y="1191"/>
                    </a:lnTo>
                    <a:lnTo>
                      <a:pt x="1316" y="1182"/>
                    </a:lnTo>
                    <a:lnTo>
                      <a:pt x="1316" y="1182"/>
                    </a:lnTo>
                    <a:lnTo>
                      <a:pt x="1308" y="1199"/>
                    </a:lnTo>
                    <a:lnTo>
                      <a:pt x="1291" y="1207"/>
                    </a:lnTo>
                    <a:lnTo>
                      <a:pt x="1291" y="1207"/>
                    </a:lnTo>
                    <a:lnTo>
                      <a:pt x="1291" y="1207"/>
                    </a:lnTo>
                    <a:lnTo>
                      <a:pt x="1291" y="1224"/>
                    </a:lnTo>
                    <a:lnTo>
                      <a:pt x="1291" y="1233"/>
                    </a:lnTo>
                    <a:lnTo>
                      <a:pt x="1274" y="1224"/>
                    </a:lnTo>
                    <a:lnTo>
                      <a:pt x="1266" y="1216"/>
                    </a:lnTo>
                    <a:lnTo>
                      <a:pt x="1266" y="1224"/>
                    </a:lnTo>
                    <a:lnTo>
                      <a:pt x="1257" y="1224"/>
                    </a:lnTo>
                    <a:lnTo>
                      <a:pt x="1232" y="1224"/>
                    </a:lnTo>
                    <a:lnTo>
                      <a:pt x="1207" y="1224"/>
                    </a:lnTo>
                    <a:lnTo>
                      <a:pt x="1199" y="1249"/>
                    </a:lnTo>
                    <a:lnTo>
                      <a:pt x="1173" y="1274"/>
                    </a:lnTo>
                    <a:lnTo>
                      <a:pt x="1165" y="1274"/>
                    </a:lnTo>
                    <a:lnTo>
                      <a:pt x="1173" y="1258"/>
                    </a:lnTo>
                    <a:lnTo>
                      <a:pt x="1190" y="1241"/>
                    </a:lnTo>
                    <a:lnTo>
                      <a:pt x="1190" y="1224"/>
                    </a:lnTo>
                    <a:lnTo>
                      <a:pt x="1199" y="1207"/>
                    </a:lnTo>
                    <a:lnTo>
                      <a:pt x="1224" y="1199"/>
                    </a:lnTo>
                    <a:lnTo>
                      <a:pt x="1232" y="1174"/>
                    </a:lnTo>
                    <a:lnTo>
                      <a:pt x="1224" y="1165"/>
                    </a:lnTo>
                    <a:lnTo>
                      <a:pt x="1207" y="1157"/>
                    </a:lnTo>
                    <a:lnTo>
                      <a:pt x="1199" y="1157"/>
                    </a:lnTo>
                    <a:lnTo>
                      <a:pt x="1199" y="1157"/>
                    </a:lnTo>
                    <a:lnTo>
                      <a:pt x="1199" y="1157"/>
                    </a:lnTo>
                    <a:lnTo>
                      <a:pt x="1249" y="1165"/>
                    </a:lnTo>
                    <a:lnTo>
                      <a:pt x="1282" y="1132"/>
                    </a:lnTo>
                    <a:lnTo>
                      <a:pt x="1291" y="1132"/>
                    </a:lnTo>
                    <a:lnTo>
                      <a:pt x="1299" y="1115"/>
                    </a:lnTo>
                    <a:lnTo>
                      <a:pt x="1308" y="1098"/>
                    </a:lnTo>
                    <a:lnTo>
                      <a:pt x="1324" y="1082"/>
                    </a:lnTo>
                    <a:lnTo>
                      <a:pt x="1341" y="1065"/>
                    </a:lnTo>
                    <a:lnTo>
                      <a:pt x="1350" y="1040"/>
                    </a:lnTo>
                    <a:lnTo>
                      <a:pt x="1400" y="1006"/>
                    </a:lnTo>
                    <a:lnTo>
                      <a:pt x="1400" y="998"/>
                    </a:lnTo>
                    <a:lnTo>
                      <a:pt x="1408" y="989"/>
                    </a:lnTo>
                    <a:lnTo>
                      <a:pt x="1425" y="964"/>
                    </a:lnTo>
                    <a:lnTo>
                      <a:pt x="1450" y="939"/>
                    </a:lnTo>
                    <a:lnTo>
                      <a:pt x="1459" y="897"/>
                    </a:lnTo>
                    <a:lnTo>
                      <a:pt x="1442" y="889"/>
                    </a:lnTo>
                    <a:lnTo>
                      <a:pt x="1433" y="872"/>
                    </a:lnTo>
                    <a:lnTo>
                      <a:pt x="1433" y="880"/>
                    </a:lnTo>
                    <a:lnTo>
                      <a:pt x="1425" y="889"/>
                    </a:lnTo>
                    <a:lnTo>
                      <a:pt x="1425" y="889"/>
                    </a:lnTo>
                    <a:lnTo>
                      <a:pt x="1425" y="889"/>
                    </a:lnTo>
                    <a:lnTo>
                      <a:pt x="1425" y="864"/>
                    </a:lnTo>
                    <a:lnTo>
                      <a:pt x="1433" y="864"/>
                    </a:lnTo>
                    <a:lnTo>
                      <a:pt x="1450" y="872"/>
                    </a:lnTo>
                    <a:lnTo>
                      <a:pt x="1450" y="880"/>
                    </a:lnTo>
                    <a:lnTo>
                      <a:pt x="1450" y="889"/>
                    </a:lnTo>
                    <a:lnTo>
                      <a:pt x="1459" y="872"/>
                    </a:lnTo>
                    <a:lnTo>
                      <a:pt x="1459" y="830"/>
                    </a:lnTo>
                    <a:lnTo>
                      <a:pt x="1450" y="830"/>
                    </a:lnTo>
                    <a:lnTo>
                      <a:pt x="1442" y="830"/>
                    </a:lnTo>
                    <a:lnTo>
                      <a:pt x="1442" y="805"/>
                    </a:lnTo>
                    <a:lnTo>
                      <a:pt x="1425" y="788"/>
                    </a:lnTo>
                    <a:lnTo>
                      <a:pt x="1425" y="805"/>
                    </a:lnTo>
                    <a:close/>
                    <a:moveTo>
                      <a:pt x="813" y="167"/>
                    </a:moveTo>
                    <a:lnTo>
                      <a:pt x="805" y="168"/>
                    </a:lnTo>
                    <a:lnTo>
                      <a:pt x="796" y="173"/>
                    </a:lnTo>
                    <a:lnTo>
                      <a:pt x="805" y="177"/>
                    </a:lnTo>
                    <a:lnTo>
                      <a:pt x="813" y="179"/>
                    </a:lnTo>
                    <a:lnTo>
                      <a:pt x="821" y="187"/>
                    </a:lnTo>
                    <a:lnTo>
                      <a:pt x="830" y="195"/>
                    </a:lnTo>
                    <a:lnTo>
                      <a:pt x="821" y="196"/>
                    </a:lnTo>
                    <a:lnTo>
                      <a:pt x="813" y="195"/>
                    </a:lnTo>
                    <a:lnTo>
                      <a:pt x="813" y="198"/>
                    </a:lnTo>
                    <a:lnTo>
                      <a:pt x="813" y="201"/>
                    </a:lnTo>
                    <a:lnTo>
                      <a:pt x="821" y="203"/>
                    </a:lnTo>
                    <a:lnTo>
                      <a:pt x="830" y="204"/>
                    </a:lnTo>
                    <a:lnTo>
                      <a:pt x="838" y="213"/>
                    </a:lnTo>
                    <a:lnTo>
                      <a:pt x="846" y="218"/>
                    </a:lnTo>
                    <a:lnTo>
                      <a:pt x="863" y="212"/>
                    </a:lnTo>
                    <a:lnTo>
                      <a:pt x="872" y="205"/>
                    </a:lnTo>
                    <a:lnTo>
                      <a:pt x="939" y="196"/>
                    </a:lnTo>
                    <a:lnTo>
                      <a:pt x="947" y="192"/>
                    </a:lnTo>
                    <a:lnTo>
                      <a:pt x="947" y="171"/>
                    </a:lnTo>
                    <a:lnTo>
                      <a:pt x="947" y="147"/>
                    </a:lnTo>
                    <a:lnTo>
                      <a:pt x="964" y="137"/>
                    </a:lnTo>
                    <a:lnTo>
                      <a:pt x="972" y="127"/>
                    </a:lnTo>
                    <a:lnTo>
                      <a:pt x="972" y="117"/>
                    </a:lnTo>
                    <a:lnTo>
                      <a:pt x="964" y="108"/>
                    </a:lnTo>
                    <a:lnTo>
                      <a:pt x="964" y="106"/>
                    </a:lnTo>
                    <a:lnTo>
                      <a:pt x="955" y="102"/>
                    </a:lnTo>
                    <a:lnTo>
                      <a:pt x="939" y="63"/>
                    </a:lnTo>
                    <a:lnTo>
                      <a:pt x="930" y="32"/>
                    </a:lnTo>
                    <a:lnTo>
                      <a:pt x="914" y="31"/>
                    </a:lnTo>
                    <a:lnTo>
                      <a:pt x="914" y="43"/>
                    </a:lnTo>
                    <a:lnTo>
                      <a:pt x="872" y="66"/>
                    </a:lnTo>
                    <a:lnTo>
                      <a:pt x="838" y="93"/>
                    </a:lnTo>
                    <a:lnTo>
                      <a:pt x="838" y="107"/>
                    </a:lnTo>
                    <a:lnTo>
                      <a:pt x="846" y="111"/>
                    </a:lnTo>
                    <a:lnTo>
                      <a:pt x="846" y="118"/>
                    </a:lnTo>
                    <a:lnTo>
                      <a:pt x="838" y="127"/>
                    </a:lnTo>
                    <a:lnTo>
                      <a:pt x="838" y="136"/>
                    </a:lnTo>
                    <a:lnTo>
                      <a:pt x="830" y="145"/>
                    </a:lnTo>
                    <a:lnTo>
                      <a:pt x="821" y="149"/>
                    </a:lnTo>
                    <a:lnTo>
                      <a:pt x="813" y="153"/>
                    </a:lnTo>
                    <a:lnTo>
                      <a:pt x="813" y="160"/>
                    </a:lnTo>
                    <a:lnTo>
                      <a:pt x="821" y="166"/>
                    </a:lnTo>
                    <a:lnTo>
                      <a:pt x="821" y="168"/>
                    </a:lnTo>
                    <a:lnTo>
                      <a:pt x="813" y="168"/>
                    </a:lnTo>
                    <a:lnTo>
                      <a:pt x="813" y="167"/>
                    </a:lnTo>
                    <a:close/>
                    <a:moveTo>
                      <a:pt x="796" y="26"/>
                    </a:moveTo>
                    <a:lnTo>
                      <a:pt x="788" y="37"/>
                    </a:lnTo>
                    <a:lnTo>
                      <a:pt x="788" y="44"/>
                    </a:lnTo>
                    <a:lnTo>
                      <a:pt x="796" y="44"/>
                    </a:lnTo>
                    <a:lnTo>
                      <a:pt x="813" y="52"/>
                    </a:lnTo>
                    <a:lnTo>
                      <a:pt x="830" y="31"/>
                    </a:lnTo>
                    <a:lnTo>
                      <a:pt x="796" y="26"/>
                    </a:lnTo>
                    <a:close/>
                    <a:moveTo>
                      <a:pt x="863" y="788"/>
                    </a:moveTo>
                    <a:lnTo>
                      <a:pt x="846" y="780"/>
                    </a:lnTo>
                    <a:lnTo>
                      <a:pt x="846" y="780"/>
                    </a:lnTo>
                    <a:lnTo>
                      <a:pt x="855" y="797"/>
                    </a:lnTo>
                    <a:lnTo>
                      <a:pt x="872" y="805"/>
                    </a:lnTo>
                    <a:lnTo>
                      <a:pt x="872" y="797"/>
                    </a:lnTo>
                    <a:lnTo>
                      <a:pt x="872" y="788"/>
                    </a:lnTo>
                    <a:lnTo>
                      <a:pt x="863" y="78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6" name="СФО_Забайкальский край">
                <a:extLst>
                  <a:ext uri="{FF2B5EF4-FFF2-40B4-BE49-F238E27FC236}">
                    <a16:creationId xmlns:a16="http://schemas.microsoft.com/office/drawing/2014/main" xmlns="" id="{86C6704D-5BBF-48E8-BB34-6D473C411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1850" y="4479925"/>
                <a:ext cx="1065213" cy="1249363"/>
              </a:xfrm>
              <a:custGeom>
                <a:avLst/>
                <a:gdLst>
                  <a:gd name="T0" fmla="*/ 545 w 914"/>
                  <a:gd name="T1" fmla="*/ 17 h 1073"/>
                  <a:gd name="T2" fmla="*/ 545 w 914"/>
                  <a:gd name="T3" fmla="*/ 42 h 1073"/>
                  <a:gd name="T4" fmla="*/ 536 w 914"/>
                  <a:gd name="T5" fmla="*/ 67 h 1073"/>
                  <a:gd name="T6" fmla="*/ 553 w 914"/>
                  <a:gd name="T7" fmla="*/ 134 h 1073"/>
                  <a:gd name="T8" fmla="*/ 561 w 914"/>
                  <a:gd name="T9" fmla="*/ 184 h 1073"/>
                  <a:gd name="T10" fmla="*/ 528 w 914"/>
                  <a:gd name="T11" fmla="*/ 193 h 1073"/>
                  <a:gd name="T12" fmla="*/ 494 w 914"/>
                  <a:gd name="T13" fmla="*/ 193 h 1073"/>
                  <a:gd name="T14" fmla="*/ 452 w 914"/>
                  <a:gd name="T15" fmla="*/ 201 h 1073"/>
                  <a:gd name="T16" fmla="*/ 444 w 914"/>
                  <a:gd name="T17" fmla="*/ 226 h 1073"/>
                  <a:gd name="T18" fmla="*/ 452 w 914"/>
                  <a:gd name="T19" fmla="*/ 226 h 1073"/>
                  <a:gd name="T20" fmla="*/ 469 w 914"/>
                  <a:gd name="T21" fmla="*/ 260 h 1073"/>
                  <a:gd name="T22" fmla="*/ 469 w 914"/>
                  <a:gd name="T23" fmla="*/ 268 h 1073"/>
                  <a:gd name="T24" fmla="*/ 478 w 914"/>
                  <a:gd name="T25" fmla="*/ 293 h 1073"/>
                  <a:gd name="T26" fmla="*/ 478 w 914"/>
                  <a:gd name="T27" fmla="*/ 318 h 1073"/>
                  <a:gd name="T28" fmla="*/ 511 w 914"/>
                  <a:gd name="T29" fmla="*/ 360 h 1073"/>
                  <a:gd name="T30" fmla="*/ 536 w 914"/>
                  <a:gd name="T31" fmla="*/ 461 h 1073"/>
                  <a:gd name="T32" fmla="*/ 486 w 914"/>
                  <a:gd name="T33" fmla="*/ 478 h 1073"/>
                  <a:gd name="T34" fmla="*/ 385 w 914"/>
                  <a:gd name="T35" fmla="*/ 570 h 1073"/>
                  <a:gd name="T36" fmla="*/ 410 w 914"/>
                  <a:gd name="T37" fmla="*/ 662 h 1073"/>
                  <a:gd name="T38" fmla="*/ 310 w 914"/>
                  <a:gd name="T39" fmla="*/ 713 h 1073"/>
                  <a:gd name="T40" fmla="*/ 276 w 914"/>
                  <a:gd name="T41" fmla="*/ 721 h 1073"/>
                  <a:gd name="T42" fmla="*/ 243 w 914"/>
                  <a:gd name="T43" fmla="*/ 763 h 1073"/>
                  <a:gd name="T44" fmla="*/ 192 w 914"/>
                  <a:gd name="T45" fmla="*/ 805 h 1073"/>
                  <a:gd name="T46" fmla="*/ 142 w 914"/>
                  <a:gd name="T47" fmla="*/ 805 h 1073"/>
                  <a:gd name="T48" fmla="*/ 92 w 914"/>
                  <a:gd name="T49" fmla="*/ 838 h 1073"/>
                  <a:gd name="T50" fmla="*/ 33 w 914"/>
                  <a:gd name="T51" fmla="*/ 847 h 1073"/>
                  <a:gd name="T52" fmla="*/ 42 w 914"/>
                  <a:gd name="T53" fmla="*/ 880 h 1073"/>
                  <a:gd name="T54" fmla="*/ 33 w 914"/>
                  <a:gd name="T55" fmla="*/ 922 h 1073"/>
                  <a:gd name="T56" fmla="*/ 16 w 914"/>
                  <a:gd name="T57" fmla="*/ 947 h 1073"/>
                  <a:gd name="T58" fmla="*/ 16 w 914"/>
                  <a:gd name="T59" fmla="*/ 1023 h 1073"/>
                  <a:gd name="T60" fmla="*/ 167 w 914"/>
                  <a:gd name="T61" fmla="*/ 1073 h 1073"/>
                  <a:gd name="T62" fmla="*/ 192 w 914"/>
                  <a:gd name="T63" fmla="*/ 1073 h 1073"/>
                  <a:gd name="T64" fmla="*/ 251 w 914"/>
                  <a:gd name="T65" fmla="*/ 1048 h 1073"/>
                  <a:gd name="T66" fmla="*/ 385 w 914"/>
                  <a:gd name="T67" fmla="*/ 981 h 1073"/>
                  <a:gd name="T68" fmla="*/ 519 w 914"/>
                  <a:gd name="T69" fmla="*/ 956 h 1073"/>
                  <a:gd name="T70" fmla="*/ 645 w 914"/>
                  <a:gd name="T71" fmla="*/ 972 h 1073"/>
                  <a:gd name="T72" fmla="*/ 746 w 914"/>
                  <a:gd name="T73" fmla="*/ 931 h 1073"/>
                  <a:gd name="T74" fmla="*/ 788 w 914"/>
                  <a:gd name="T75" fmla="*/ 889 h 1073"/>
                  <a:gd name="T76" fmla="*/ 779 w 914"/>
                  <a:gd name="T77" fmla="*/ 880 h 1073"/>
                  <a:gd name="T78" fmla="*/ 813 w 914"/>
                  <a:gd name="T79" fmla="*/ 729 h 1073"/>
                  <a:gd name="T80" fmla="*/ 846 w 914"/>
                  <a:gd name="T81" fmla="*/ 654 h 1073"/>
                  <a:gd name="T82" fmla="*/ 830 w 914"/>
                  <a:gd name="T83" fmla="*/ 620 h 1073"/>
                  <a:gd name="T84" fmla="*/ 805 w 914"/>
                  <a:gd name="T85" fmla="*/ 587 h 1073"/>
                  <a:gd name="T86" fmla="*/ 838 w 914"/>
                  <a:gd name="T87" fmla="*/ 545 h 1073"/>
                  <a:gd name="T88" fmla="*/ 897 w 914"/>
                  <a:gd name="T89" fmla="*/ 478 h 1073"/>
                  <a:gd name="T90" fmla="*/ 880 w 914"/>
                  <a:gd name="T91" fmla="*/ 436 h 1073"/>
                  <a:gd name="T92" fmla="*/ 880 w 914"/>
                  <a:gd name="T93" fmla="*/ 411 h 1073"/>
                  <a:gd name="T94" fmla="*/ 872 w 914"/>
                  <a:gd name="T95" fmla="*/ 377 h 1073"/>
                  <a:gd name="T96" fmla="*/ 872 w 914"/>
                  <a:gd name="T97" fmla="*/ 327 h 1073"/>
                  <a:gd name="T98" fmla="*/ 830 w 914"/>
                  <a:gd name="T99" fmla="*/ 293 h 1073"/>
                  <a:gd name="T100" fmla="*/ 779 w 914"/>
                  <a:gd name="T101" fmla="*/ 251 h 1073"/>
                  <a:gd name="T102" fmla="*/ 754 w 914"/>
                  <a:gd name="T103" fmla="*/ 268 h 1073"/>
                  <a:gd name="T104" fmla="*/ 746 w 914"/>
                  <a:gd name="T105" fmla="*/ 235 h 1073"/>
                  <a:gd name="T106" fmla="*/ 721 w 914"/>
                  <a:gd name="T107" fmla="*/ 209 h 1073"/>
                  <a:gd name="T108" fmla="*/ 704 w 914"/>
                  <a:gd name="T109" fmla="*/ 184 h 1073"/>
                  <a:gd name="T110" fmla="*/ 679 w 914"/>
                  <a:gd name="T111" fmla="*/ 117 h 1073"/>
                  <a:gd name="T112" fmla="*/ 654 w 914"/>
                  <a:gd name="T113" fmla="*/ 92 h 1073"/>
                  <a:gd name="T114" fmla="*/ 637 w 914"/>
                  <a:gd name="T115" fmla="*/ 42 h 1073"/>
                  <a:gd name="T116" fmla="*/ 587 w 914"/>
                  <a:gd name="T117" fmla="*/ 8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4" h="1073">
                    <a:moveTo>
                      <a:pt x="587" y="8"/>
                    </a:moveTo>
                    <a:lnTo>
                      <a:pt x="561" y="0"/>
                    </a:lnTo>
                    <a:lnTo>
                      <a:pt x="545" y="17"/>
                    </a:lnTo>
                    <a:lnTo>
                      <a:pt x="561" y="33"/>
                    </a:lnTo>
                    <a:lnTo>
                      <a:pt x="553" y="42"/>
                    </a:lnTo>
                    <a:lnTo>
                      <a:pt x="545" y="42"/>
                    </a:lnTo>
                    <a:lnTo>
                      <a:pt x="545" y="58"/>
                    </a:lnTo>
                    <a:lnTo>
                      <a:pt x="545" y="67"/>
                    </a:lnTo>
                    <a:lnTo>
                      <a:pt x="536" y="67"/>
                    </a:lnTo>
                    <a:lnTo>
                      <a:pt x="536" y="75"/>
                    </a:lnTo>
                    <a:lnTo>
                      <a:pt x="545" y="134"/>
                    </a:lnTo>
                    <a:lnTo>
                      <a:pt x="553" y="134"/>
                    </a:lnTo>
                    <a:lnTo>
                      <a:pt x="561" y="134"/>
                    </a:lnTo>
                    <a:lnTo>
                      <a:pt x="561" y="159"/>
                    </a:lnTo>
                    <a:lnTo>
                      <a:pt x="561" y="184"/>
                    </a:lnTo>
                    <a:lnTo>
                      <a:pt x="553" y="184"/>
                    </a:lnTo>
                    <a:lnTo>
                      <a:pt x="545" y="176"/>
                    </a:lnTo>
                    <a:lnTo>
                      <a:pt x="528" y="193"/>
                    </a:lnTo>
                    <a:lnTo>
                      <a:pt x="519" y="201"/>
                    </a:lnTo>
                    <a:lnTo>
                      <a:pt x="503" y="193"/>
                    </a:lnTo>
                    <a:lnTo>
                      <a:pt x="494" y="193"/>
                    </a:lnTo>
                    <a:lnTo>
                      <a:pt x="478" y="193"/>
                    </a:lnTo>
                    <a:lnTo>
                      <a:pt x="469" y="193"/>
                    </a:lnTo>
                    <a:lnTo>
                      <a:pt x="452" y="201"/>
                    </a:lnTo>
                    <a:lnTo>
                      <a:pt x="452" y="218"/>
                    </a:lnTo>
                    <a:lnTo>
                      <a:pt x="444" y="226"/>
                    </a:lnTo>
                    <a:lnTo>
                      <a:pt x="444" y="226"/>
                    </a:lnTo>
                    <a:lnTo>
                      <a:pt x="452" y="226"/>
                    </a:lnTo>
                    <a:lnTo>
                      <a:pt x="452" y="226"/>
                    </a:lnTo>
                    <a:lnTo>
                      <a:pt x="452" y="226"/>
                    </a:lnTo>
                    <a:lnTo>
                      <a:pt x="461" y="235"/>
                    </a:lnTo>
                    <a:lnTo>
                      <a:pt x="469" y="243"/>
                    </a:lnTo>
                    <a:lnTo>
                      <a:pt x="469" y="260"/>
                    </a:lnTo>
                    <a:lnTo>
                      <a:pt x="461" y="268"/>
                    </a:lnTo>
                    <a:lnTo>
                      <a:pt x="461" y="268"/>
                    </a:lnTo>
                    <a:lnTo>
                      <a:pt x="469" y="268"/>
                    </a:lnTo>
                    <a:lnTo>
                      <a:pt x="478" y="285"/>
                    </a:lnTo>
                    <a:lnTo>
                      <a:pt x="478" y="285"/>
                    </a:lnTo>
                    <a:lnTo>
                      <a:pt x="478" y="293"/>
                    </a:lnTo>
                    <a:lnTo>
                      <a:pt x="478" y="293"/>
                    </a:lnTo>
                    <a:lnTo>
                      <a:pt x="486" y="310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44"/>
                    </a:lnTo>
                    <a:lnTo>
                      <a:pt x="511" y="360"/>
                    </a:lnTo>
                    <a:lnTo>
                      <a:pt x="553" y="394"/>
                    </a:lnTo>
                    <a:lnTo>
                      <a:pt x="553" y="461"/>
                    </a:lnTo>
                    <a:lnTo>
                      <a:pt x="536" y="461"/>
                    </a:lnTo>
                    <a:lnTo>
                      <a:pt x="511" y="469"/>
                    </a:lnTo>
                    <a:lnTo>
                      <a:pt x="503" y="469"/>
                    </a:lnTo>
                    <a:lnTo>
                      <a:pt x="486" y="478"/>
                    </a:lnTo>
                    <a:lnTo>
                      <a:pt x="444" y="520"/>
                    </a:lnTo>
                    <a:lnTo>
                      <a:pt x="394" y="562"/>
                    </a:lnTo>
                    <a:lnTo>
                      <a:pt x="385" y="570"/>
                    </a:lnTo>
                    <a:lnTo>
                      <a:pt x="377" y="578"/>
                    </a:lnTo>
                    <a:lnTo>
                      <a:pt x="394" y="612"/>
                    </a:lnTo>
                    <a:lnTo>
                      <a:pt x="410" y="662"/>
                    </a:lnTo>
                    <a:lnTo>
                      <a:pt x="369" y="696"/>
                    </a:lnTo>
                    <a:lnTo>
                      <a:pt x="318" y="704"/>
                    </a:lnTo>
                    <a:lnTo>
                      <a:pt x="310" y="713"/>
                    </a:lnTo>
                    <a:lnTo>
                      <a:pt x="293" y="729"/>
                    </a:lnTo>
                    <a:lnTo>
                      <a:pt x="285" y="721"/>
                    </a:lnTo>
                    <a:lnTo>
                      <a:pt x="276" y="721"/>
                    </a:lnTo>
                    <a:lnTo>
                      <a:pt x="268" y="738"/>
                    </a:lnTo>
                    <a:lnTo>
                      <a:pt x="260" y="754"/>
                    </a:lnTo>
                    <a:lnTo>
                      <a:pt x="243" y="763"/>
                    </a:lnTo>
                    <a:lnTo>
                      <a:pt x="218" y="771"/>
                    </a:lnTo>
                    <a:lnTo>
                      <a:pt x="209" y="788"/>
                    </a:lnTo>
                    <a:lnTo>
                      <a:pt x="192" y="805"/>
                    </a:lnTo>
                    <a:lnTo>
                      <a:pt x="184" y="813"/>
                    </a:lnTo>
                    <a:lnTo>
                      <a:pt x="167" y="805"/>
                    </a:lnTo>
                    <a:lnTo>
                      <a:pt x="142" y="805"/>
                    </a:lnTo>
                    <a:lnTo>
                      <a:pt x="117" y="822"/>
                    </a:lnTo>
                    <a:lnTo>
                      <a:pt x="100" y="838"/>
                    </a:lnTo>
                    <a:lnTo>
                      <a:pt x="92" y="838"/>
                    </a:lnTo>
                    <a:lnTo>
                      <a:pt x="75" y="830"/>
                    </a:lnTo>
                    <a:lnTo>
                      <a:pt x="42" y="830"/>
                    </a:lnTo>
                    <a:lnTo>
                      <a:pt x="33" y="847"/>
                    </a:lnTo>
                    <a:lnTo>
                      <a:pt x="42" y="872"/>
                    </a:lnTo>
                    <a:lnTo>
                      <a:pt x="42" y="872"/>
                    </a:lnTo>
                    <a:lnTo>
                      <a:pt x="42" y="880"/>
                    </a:lnTo>
                    <a:lnTo>
                      <a:pt x="25" y="889"/>
                    </a:lnTo>
                    <a:lnTo>
                      <a:pt x="8" y="905"/>
                    </a:lnTo>
                    <a:lnTo>
                      <a:pt x="33" y="922"/>
                    </a:lnTo>
                    <a:lnTo>
                      <a:pt x="50" y="939"/>
                    </a:lnTo>
                    <a:lnTo>
                      <a:pt x="33" y="947"/>
                    </a:lnTo>
                    <a:lnTo>
                      <a:pt x="16" y="947"/>
                    </a:lnTo>
                    <a:lnTo>
                      <a:pt x="0" y="972"/>
                    </a:lnTo>
                    <a:lnTo>
                      <a:pt x="0" y="1006"/>
                    </a:lnTo>
                    <a:lnTo>
                      <a:pt x="16" y="1023"/>
                    </a:lnTo>
                    <a:lnTo>
                      <a:pt x="50" y="1056"/>
                    </a:lnTo>
                    <a:lnTo>
                      <a:pt x="109" y="1065"/>
                    </a:lnTo>
                    <a:lnTo>
                      <a:pt x="167" y="1073"/>
                    </a:lnTo>
                    <a:lnTo>
                      <a:pt x="176" y="1073"/>
                    </a:lnTo>
                    <a:lnTo>
                      <a:pt x="184" y="1065"/>
                    </a:lnTo>
                    <a:lnTo>
                      <a:pt x="192" y="1073"/>
                    </a:lnTo>
                    <a:lnTo>
                      <a:pt x="209" y="1073"/>
                    </a:lnTo>
                    <a:lnTo>
                      <a:pt x="226" y="1065"/>
                    </a:lnTo>
                    <a:lnTo>
                      <a:pt x="251" y="1048"/>
                    </a:lnTo>
                    <a:lnTo>
                      <a:pt x="310" y="1031"/>
                    </a:lnTo>
                    <a:lnTo>
                      <a:pt x="369" y="1014"/>
                    </a:lnTo>
                    <a:lnTo>
                      <a:pt x="385" y="981"/>
                    </a:lnTo>
                    <a:lnTo>
                      <a:pt x="444" y="931"/>
                    </a:lnTo>
                    <a:lnTo>
                      <a:pt x="486" y="939"/>
                    </a:lnTo>
                    <a:lnTo>
                      <a:pt x="519" y="956"/>
                    </a:lnTo>
                    <a:lnTo>
                      <a:pt x="553" y="956"/>
                    </a:lnTo>
                    <a:lnTo>
                      <a:pt x="603" y="947"/>
                    </a:lnTo>
                    <a:lnTo>
                      <a:pt x="645" y="972"/>
                    </a:lnTo>
                    <a:lnTo>
                      <a:pt x="704" y="981"/>
                    </a:lnTo>
                    <a:lnTo>
                      <a:pt x="721" y="956"/>
                    </a:lnTo>
                    <a:lnTo>
                      <a:pt x="746" y="931"/>
                    </a:lnTo>
                    <a:lnTo>
                      <a:pt x="771" y="914"/>
                    </a:lnTo>
                    <a:lnTo>
                      <a:pt x="788" y="897"/>
                    </a:lnTo>
                    <a:lnTo>
                      <a:pt x="788" y="889"/>
                    </a:lnTo>
                    <a:lnTo>
                      <a:pt x="788" y="880"/>
                    </a:lnTo>
                    <a:lnTo>
                      <a:pt x="788" y="880"/>
                    </a:lnTo>
                    <a:lnTo>
                      <a:pt x="779" y="880"/>
                    </a:lnTo>
                    <a:lnTo>
                      <a:pt x="779" y="872"/>
                    </a:lnTo>
                    <a:lnTo>
                      <a:pt x="796" y="805"/>
                    </a:lnTo>
                    <a:lnTo>
                      <a:pt x="813" y="729"/>
                    </a:lnTo>
                    <a:lnTo>
                      <a:pt x="838" y="696"/>
                    </a:lnTo>
                    <a:lnTo>
                      <a:pt x="855" y="662"/>
                    </a:lnTo>
                    <a:lnTo>
                      <a:pt x="846" y="654"/>
                    </a:lnTo>
                    <a:lnTo>
                      <a:pt x="838" y="645"/>
                    </a:lnTo>
                    <a:lnTo>
                      <a:pt x="838" y="629"/>
                    </a:lnTo>
                    <a:lnTo>
                      <a:pt x="830" y="620"/>
                    </a:lnTo>
                    <a:lnTo>
                      <a:pt x="805" y="629"/>
                    </a:lnTo>
                    <a:lnTo>
                      <a:pt x="796" y="604"/>
                    </a:lnTo>
                    <a:lnTo>
                      <a:pt x="805" y="587"/>
                    </a:lnTo>
                    <a:lnTo>
                      <a:pt x="830" y="562"/>
                    </a:lnTo>
                    <a:lnTo>
                      <a:pt x="830" y="553"/>
                    </a:lnTo>
                    <a:lnTo>
                      <a:pt x="838" y="545"/>
                    </a:lnTo>
                    <a:lnTo>
                      <a:pt x="872" y="528"/>
                    </a:lnTo>
                    <a:lnTo>
                      <a:pt x="914" y="503"/>
                    </a:lnTo>
                    <a:lnTo>
                      <a:pt x="897" y="478"/>
                    </a:lnTo>
                    <a:lnTo>
                      <a:pt x="872" y="453"/>
                    </a:lnTo>
                    <a:lnTo>
                      <a:pt x="872" y="453"/>
                    </a:lnTo>
                    <a:lnTo>
                      <a:pt x="880" y="436"/>
                    </a:lnTo>
                    <a:lnTo>
                      <a:pt x="880" y="427"/>
                    </a:lnTo>
                    <a:lnTo>
                      <a:pt x="880" y="419"/>
                    </a:lnTo>
                    <a:lnTo>
                      <a:pt x="880" y="411"/>
                    </a:lnTo>
                    <a:lnTo>
                      <a:pt x="888" y="402"/>
                    </a:lnTo>
                    <a:lnTo>
                      <a:pt x="897" y="394"/>
                    </a:lnTo>
                    <a:lnTo>
                      <a:pt x="872" y="377"/>
                    </a:lnTo>
                    <a:lnTo>
                      <a:pt x="863" y="377"/>
                    </a:lnTo>
                    <a:lnTo>
                      <a:pt x="855" y="369"/>
                    </a:lnTo>
                    <a:lnTo>
                      <a:pt x="872" y="327"/>
                    </a:lnTo>
                    <a:lnTo>
                      <a:pt x="855" y="285"/>
                    </a:lnTo>
                    <a:lnTo>
                      <a:pt x="838" y="293"/>
                    </a:lnTo>
                    <a:lnTo>
                      <a:pt x="830" y="293"/>
                    </a:lnTo>
                    <a:lnTo>
                      <a:pt x="821" y="268"/>
                    </a:lnTo>
                    <a:lnTo>
                      <a:pt x="805" y="243"/>
                    </a:lnTo>
                    <a:lnTo>
                      <a:pt x="779" y="251"/>
                    </a:lnTo>
                    <a:lnTo>
                      <a:pt x="763" y="260"/>
                    </a:lnTo>
                    <a:lnTo>
                      <a:pt x="763" y="268"/>
                    </a:lnTo>
                    <a:lnTo>
                      <a:pt x="754" y="268"/>
                    </a:lnTo>
                    <a:lnTo>
                      <a:pt x="737" y="251"/>
                    </a:lnTo>
                    <a:lnTo>
                      <a:pt x="737" y="235"/>
                    </a:lnTo>
                    <a:lnTo>
                      <a:pt x="746" y="235"/>
                    </a:lnTo>
                    <a:lnTo>
                      <a:pt x="754" y="226"/>
                    </a:lnTo>
                    <a:lnTo>
                      <a:pt x="737" y="218"/>
                    </a:lnTo>
                    <a:lnTo>
                      <a:pt x="721" y="209"/>
                    </a:lnTo>
                    <a:lnTo>
                      <a:pt x="712" y="201"/>
                    </a:lnTo>
                    <a:lnTo>
                      <a:pt x="712" y="184"/>
                    </a:lnTo>
                    <a:lnTo>
                      <a:pt x="704" y="184"/>
                    </a:lnTo>
                    <a:lnTo>
                      <a:pt x="696" y="184"/>
                    </a:lnTo>
                    <a:lnTo>
                      <a:pt x="704" y="151"/>
                    </a:lnTo>
                    <a:lnTo>
                      <a:pt x="679" y="117"/>
                    </a:lnTo>
                    <a:lnTo>
                      <a:pt x="670" y="84"/>
                    </a:lnTo>
                    <a:lnTo>
                      <a:pt x="662" y="84"/>
                    </a:lnTo>
                    <a:lnTo>
                      <a:pt x="654" y="92"/>
                    </a:lnTo>
                    <a:lnTo>
                      <a:pt x="654" y="92"/>
                    </a:lnTo>
                    <a:lnTo>
                      <a:pt x="637" y="58"/>
                    </a:lnTo>
                    <a:lnTo>
                      <a:pt x="637" y="42"/>
                    </a:lnTo>
                    <a:lnTo>
                      <a:pt x="637" y="8"/>
                    </a:lnTo>
                    <a:lnTo>
                      <a:pt x="603" y="17"/>
                    </a:lnTo>
                    <a:lnTo>
                      <a:pt x="587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7" name="СФО_Алтайский край">
                <a:extLst>
                  <a:ext uri="{FF2B5EF4-FFF2-40B4-BE49-F238E27FC236}">
                    <a16:creationId xmlns:a16="http://schemas.microsoft.com/office/drawing/2014/main" xmlns="" id="{B9ED6EED-F69A-4B34-BA03-D0D53059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013" y="4830763"/>
                <a:ext cx="673100" cy="527050"/>
              </a:xfrm>
              <a:custGeom>
                <a:avLst/>
                <a:gdLst>
                  <a:gd name="T0" fmla="*/ 402 w 578"/>
                  <a:gd name="T1" fmla="*/ 75 h 452"/>
                  <a:gd name="T2" fmla="*/ 377 w 578"/>
                  <a:gd name="T3" fmla="*/ 92 h 452"/>
                  <a:gd name="T4" fmla="*/ 360 w 578"/>
                  <a:gd name="T5" fmla="*/ 75 h 452"/>
                  <a:gd name="T6" fmla="*/ 293 w 578"/>
                  <a:gd name="T7" fmla="*/ 125 h 452"/>
                  <a:gd name="T8" fmla="*/ 260 w 578"/>
                  <a:gd name="T9" fmla="*/ 75 h 452"/>
                  <a:gd name="T10" fmla="*/ 260 w 578"/>
                  <a:gd name="T11" fmla="*/ 58 h 452"/>
                  <a:gd name="T12" fmla="*/ 251 w 578"/>
                  <a:gd name="T13" fmla="*/ 50 h 452"/>
                  <a:gd name="T14" fmla="*/ 243 w 578"/>
                  <a:gd name="T15" fmla="*/ 33 h 452"/>
                  <a:gd name="T16" fmla="*/ 234 w 578"/>
                  <a:gd name="T17" fmla="*/ 0 h 452"/>
                  <a:gd name="T18" fmla="*/ 125 w 578"/>
                  <a:gd name="T19" fmla="*/ 42 h 452"/>
                  <a:gd name="T20" fmla="*/ 117 w 578"/>
                  <a:gd name="T21" fmla="*/ 50 h 452"/>
                  <a:gd name="T22" fmla="*/ 92 w 578"/>
                  <a:gd name="T23" fmla="*/ 50 h 452"/>
                  <a:gd name="T24" fmla="*/ 50 w 578"/>
                  <a:gd name="T25" fmla="*/ 42 h 452"/>
                  <a:gd name="T26" fmla="*/ 33 w 578"/>
                  <a:gd name="T27" fmla="*/ 33 h 452"/>
                  <a:gd name="T28" fmla="*/ 16 w 578"/>
                  <a:gd name="T29" fmla="*/ 42 h 452"/>
                  <a:gd name="T30" fmla="*/ 58 w 578"/>
                  <a:gd name="T31" fmla="*/ 360 h 452"/>
                  <a:gd name="T32" fmla="*/ 92 w 578"/>
                  <a:gd name="T33" fmla="*/ 343 h 452"/>
                  <a:gd name="T34" fmla="*/ 100 w 578"/>
                  <a:gd name="T35" fmla="*/ 335 h 452"/>
                  <a:gd name="T36" fmla="*/ 109 w 578"/>
                  <a:gd name="T37" fmla="*/ 327 h 452"/>
                  <a:gd name="T38" fmla="*/ 134 w 578"/>
                  <a:gd name="T39" fmla="*/ 360 h 452"/>
                  <a:gd name="T40" fmla="*/ 184 w 578"/>
                  <a:gd name="T41" fmla="*/ 402 h 452"/>
                  <a:gd name="T42" fmla="*/ 226 w 578"/>
                  <a:gd name="T43" fmla="*/ 411 h 452"/>
                  <a:gd name="T44" fmla="*/ 234 w 578"/>
                  <a:gd name="T45" fmla="*/ 402 h 452"/>
                  <a:gd name="T46" fmla="*/ 251 w 578"/>
                  <a:gd name="T47" fmla="*/ 402 h 452"/>
                  <a:gd name="T48" fmla="*/ 268 w 578"/>
                  <a:gd name="T49" fmla="*/ 394 h 452"/>
                  <a:gd name="T50" fmla="*/ 318 w 578"/>
                  <a:gd name="T51" fmla="*/ 452 h 452"/>
                  <a:gd name="T52" fmla="*/ 343 w 578"/>
                  <a:gd name="T53" fmla="*/ 444 h 452"/>
                  <a:gd name="T54" fmla="*/ 343 w 578"/>
                  <a:gd name="T55" fmla="*/ 419 h 452"/>
                  <a:gd name="T56" fmla="*/ 310 w 578"/>
                  <a:gd name="T57" fmla="*/ 385 h 452"/>
                  <a:gd name="T58" fmla="*/ 343 w 578"/>
                  <a:gd name="T59" fmla="*/ 385 h 452"/>
                  <a:gd name="T60" fmla="*/ 352 w 578"/>
                  <a:gd name="T61" fmla="*/ 377 h 452"/>
                  <a:gd name="T62" fmla="*/ 402 w 578"/>
                  <a:gd name="T63" fmla="*/ 369 h 452"/>
                  <a:gd name="T64" fmla="*/ 436 w 578"/>
                  <a:gd name="T65" fmla="*/ 360 h 452"/>
                  <a:gd name="T66" fmla="*/ 452 w 578"/>
                  <a:gd name="T67" fmla="*/ 352 h 452"/>
                  <a:gd name="T68" fmla="*/ 469 w 578"/>
                  <a:gd name="T69" fmla="*/ 335 h 452"/>
                  <a:gd name="T70" fmla="*/ 486 w 578"/>
                  <a:gd name="T71" fmla="*/ 327 h 452"/>
                  <a:gd name="T72" fmla="*/ 503 w 578"/>
                  <a:gd name="T73" fmla="*/ 335 h 452"/>
                  <a:gd name="T74" fmla="*/ 519 w 578"/>
                  <a:gd name="T75" fmla="*/ 335 h 452"/>
                  <a:gd name="T76" fmla="*/ 545 w 578"/>
                  <a:gd name="T77" fmla="*/ 327 h 452"/>
                  <a:gd name="T78" fmla="*/ 545 w 578"/>
                  <a:gd name="T79" fmla="*/ 293 h 452"/>
                  <a:gd name="T80" fmla="*/ 570 w 578"/>
                  <a:gd name="T81" fmla="*/ 260 h 452"/>
                  <a:gd name="T82" fmla="*/ 570 w 578"/>
                  <a:gd name="T83" fmla="*/ 234 h 452"/>
                  <a:gd name="T84" fmla="*/ 561 w 578"/>
                  <a:gd name="T85" fmla="*/ 218 h 452"/>
                  <a:gd name="T86" fmla="*/ 570 w 578"/>
                  <a:gd name="T87" fmla="*/ 201 h 452"/>
                  <a:gd name="T88" fmla="*/ 570 w 578"/>
                  <a:gd name="T89" fmla="*/ 184 h 452"/>
                  <a:gd name="T90" fmla="*/ 545 w 578"/>
                  <a:gd name="T91" fmla="*/ 159 h 452"/>
                  <a:gd name="T92" fmla="*/ 536 w 578"/>
                  <a:gd name="T93" fmla="*/ 125 h 452"/>
                  <a:gd name="T94" fmla="*/ 519 w 578"/>
                  <a:gd name="T95" fmla="*/ 109 h 452"/>
                  <a:gd name="T96" fmla="*/ 511 w 578"/>
                  <a:gd name="T97" fmla="*/ 92 h 452"/>
                  <a:gd name="T98" fmla="*/ 494 w 578"/>
                  <a:gd name="T99" fmla="*/ 67 h 452"/>
                  <a:gd name="T100" fmla="*/ 452 w 578"/>
                  <a:gd name="T101" fmla="*/ 67 h 452"/>
                  <a:gd name="T102" fmla="*/ 427 w 578"/>
                  <a:gd name="T103" fmla="*/ 75 h 452"/>
                  <a:gd name="T104" fmla="*/ 410 w 578"/>
                  <a:gd name="T105" fmla="*/ 75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8" h="452">
                    <a:moveTo>
                      <a:pt x="410" y="75"/>
                    </a:moveTo>
                    <a:lnTo>
                      <a:pt x="402" y="75"/>
                    </a:lnTo>
                    <a:lnTo>
                      <a:pt x="377" y="75"/>
                    </a:lnTo>
                    <a:lnTo>
                      <a:pt x="377" y="92"/>
                    </a:lnTo>
                    <a:lnTo>
                      <a:pt x="369" y="92"/>
                    </a:lnTo>
                    <a:lnTo>
                      <a:pt x="360" y="75"/>
                    </a:lnTo>
                    <a:lnTo>
                      <a:pt x="318" y="100"/>
                    </a:lnTo>
                    <a:lnTo>
                      <a:pt x="293" y="125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8" y="67"/>
                    </a:lnTo>
                    <a:lnTo>
                      <a:pt x="260" y="58"/>
                    </a:lnTo>
                    <a:lnTo>
                      <a:pt x="251" y="58"/>
                    </a:lnTo>
                    <a:lnTo>
                      <a:pt x="251" y="50"/>
                    </a:lnTo>
                    <a:lnTo>
                      <a:pt x="251" y="42"/>
                    </a:lnTo>
                    <a:lnTo>
                      <a:pt x="243" y="33"/>
                    </a:lnTo>
                    <a:lnTo>
                      <a:pt x="234" y="8"/>
                    </a:lnTo>
                    <a:lnTo>
                      <a:pt x="234" y="0"/>
                    </a:lnTo>
                    <a:lnTo>
                      <a:pt x="184" y="16"/>
                    </a:lnTo>
                    <a:lnTo>
                      <a:pt x="125" y="42"/>
                    </a:lnTo>
                    <a:lnTo>
                      <a:pt x="125" y="42"/>
                    </a:lnTo>
                    <a:lnTo>
                      <a:pt x="117" y="50"/>
                    </a:lnTo>
                    <a:lnTo>
                      <a:pt x="117" y="50"/>
                    </a:lnTo>
                    <a:lnTo>
                      <a:pt x="92" y="50"/>
                    </a:lnTo>
                    <a:lnTo>
                      <a:pt x="67" y="42"/>
                    </a:lnTo>
                    <a:lnTo>
                      <a:pt x="50" y="42"/>
                    </a:lnTo>
                    <a:lnTo>
                      <a:pt x="41" y="50"/>
                    </a:lnTo>
                    <a:lnTo>
                      <a:pt x="33" y="33"/>
                    </a:lnTo>
                    <a:lnTo>
                      <a:pt x="25" y="33"/>
                    </a:lnTo>
                    <a:lnTo>
                      <a:pt x="16" y="42"/>
                    </a:lnTo>
                    <a:lnTo>
                      <a:pt x="0" y="58"/>
                    </a:lnTo>
                    <a:lnTo>
                      <a:pt x="58" y="360"/>
                    </a:lnTo>
                    <a:lnTo>
                      <a:pt x="92" y="352"/>
                    </a:lnTo>
                    <a:lnTo>
                      <a:pt x="92" y="343"/>
                    </a:lnTo>
                    <a:lnTo>
                      <a:pt x="92" y="335"/>
                    </a:lnTo>
                    <a:lnTo>
                      <a:pt x="100" y="335"/>
                    </a:lnTo>
                    <a:lnTo>
                      <a:pt x="109" y="335"/>
                    </a:lnTo>
                    <a:lnTo>
                      <a:pt x="109" y="327"/>
                    </a:lnTo>
                    <a:lnTo>
                      <a:pt x="117" y="318"/>
                    </a:lnTo>
                    <a:lnTo>
                      <a:pt x="134" y="360"/>
                    </a:lnTo>
                    <a:lnTo>
                      <a:pt x="150" y="394"/>
                    </a:lnTo>
                    <a:lnTo>
                      <a:pt x="184" y="402"/>
                    </a:lnTo>
                    <a:lnTo>
                      <a:pt x="201" y="411"/>
                    </a:lnTo>
                    <a:lnTo>
                      <a:pt x="226" y="411"/>
                    </a:lnTo>
                    <a:lnTo>
                      <a:pt x="234" y="411"/>
                    </a:lnTo>
                    <a:lnTo>
                      <a:pt x="234" y="402"/>
                    </a:lnTo>
                    <a:lnTo>
                      <a:pt x="243" y="402"/>
                    </a:lnTo>
                    <a:lnTo>
                      <a:pt x="251" y="402"/>
                    </a:lnTo>
                    <a:lnTo>
                      <a:pt x="260" y="402"/>
                    </a:lnTo>
                    <a:lnTo>
                      <a:pt x="268" y="394"/>
                    </a:lnTo>
                    <a:lnTo>
                      <a:pt x="301" y="419"/>
                    </a:lnTo>
                    <a:lnTo>
                      <a:pt x="318" y="452"/>
                    </a:lnTo>
                    <a:lnTo>
                      <a:pt x="343" y="452"/>
                    </a:lnTo>
                    <a:lnTo>
                      <a:pt x="343" y="444"/>
                    </a:lnTo>
                    <a:lnTo>
                      <a:pt x="343" y="427"/>
                    </a:lnTo>
                    <a:lnTo>
                      <a:pt x="343" y="419"/>
                    </a:lnTo>
                    <a:lnTo>
                      <a:pt x="327" y="402"/>
                    </a:lnTo>
                    <a:lnTo>
                      <a:pt x="310" y="385"/>
                    </a:lnTo>
                    <a:lnTo>
                      <a:pt x="327" y="377"/>
                    </a:lnTo>
                    <a:lnTo>
                      <a:pt x="343" y="385"/>
                    </a:lnTo>
                    <a:lnTo>
                      <a:pt x="343" y="377"/>
                    </a:lnTo>
                    <a:lnTo>
                      <a:pt x="352" y="377"/>
                    </a:lnTo>
                    <a:lnTo>
                      <a:pt x="369" y="369"/>
                    </a:lnTo>
                    <a:lnTo>
                      <a:pt x="402" y="369"/>
                    </a:lnTo>
                    <a:lnTo>
                      <a:pt x="427" y="369"/>
                    </a:lnTo>
                    <a:lnTo>
                      <a:pt x="436" y="360"/>
                    </a:lnTo>
                    <a:lnTo>
                      <a:pt x="444" y="352"/>
                    </a:lnTo>
                    <a:lnTo>
                      <a:pt x="452" y="352"/>
                    </a:lnTo>
                    <a:lnTo>
                      <a:pt x="461" y="352"/>
                    </a:lnTo>
                    <a:lnTo>
                      <a:pt x="469" y="335"/>
                    </a:lnTo>
                    <a:lnTo>
                      <a:pt x="478" y="318"/>
                    </a:lnTo>
                    <a:lnTo>
                      <a:pt x="486" y="327"/>
                    </a:lnTo>
                    <a:lnTo>
                      <a:pt x="494" y="335"/>
                    </a:lnTo>
                    <a:lnTo>
                      <a:pt x="503" y="335"/>
                    </a:lnTo>
                    <a:lnTo>
                      <a:pt x="519" y="335"/>
                    </a:lnTo>
                    <a:lnTo>
                      <a:pt x="519" y="335"/>
                    </a:lnTo>
                    <a:lnTo>
                      <a:pt x="528" y="343"/>
                    </a:lnTo>
                    <a:lnTo>
                      <a:pt x="545" y="327"/>
                    </a:lnTo>
                    <a:lnTo>
                      <a:pt x="536" y="310"/>
                    </a:lnTo>
                    <a:lnTo>
                      <a:pt x="545" y="293"/>
                    </a:lnTo>
                    <a:lnTo>
                      <a:pt x="570" y="285"/>
                    </a:lnTo>
                    <a:lnTo>
                      <a:pt x="570" y="260"/>
                    </a:lnTo>
                    <a:lnTo>
                      <a:pt x="561" y="243"/>
                    </a:lnTo>
                    <a:lnTo>
                      <a:pt x="570" y="234"/>
                    </a:lnTo>
                    <a:lnTo>
                      <a:pt x="570" y="226"/>
                    </a:lnTo>
                    <a:lnTo>
                      <a:pt x="561" y="218"/>
                    </a:lnTo>
                    <a:lnTo>
                      <a:pt x="561" y="218"/>
                    </a:lnTo>
                    <a:lnTo>
                      <a:pt x="570" y="201"/>
                    </a:lnTo>
                    <a:lnTo>
                      <a:pt x="578" y="184"/>
                    </a:lnTo>
                    <a:lnTo>
                      <a:pt x="570" y="184"/>
                    </a:lnTo>
                    <a:lnTo>
                      <a:pt x="553" y="176"/>
                    </a:lnTo>
                    <a:lnTo>
                      <a:pt x="545" y="159"/>
                    </a:lnTo>
                    <a:lnTo>
                      <a:pt x="545" y="134"/>
                    </a:lnTo>
                    <a:lnTo>
                      <a:pt x="536" y="125"/>
                    </a:lnTo>
                    <a:lnTo>
                      <a:pt x="528" y="117"/>
                    </a:lnTo>
                    <a:lnTo>
                      <a:pt x="519" y="109"/>
                    </a:lnTo>
                    <a:lnTo>
                      <a:pt x="519" y="92"/>
                    </a:lnTo>
                    <a:lnTo>
                      <a:pt x="511" y="92"/>
                    </a:lnTo>
                    <a:lnTo>
                      <a:pt x="494" y="84"/>
                    </a:lnTo>
                    <a:lnTo>
                      <a:pt x="494" y="67"/>
                    </a:lnTo>
                    <a:lnTo>
                      <a:pt x="478" y="50"/>
                    </a:lnTo>
                    <a:lnTo>
                      <a:pt x="452" y="67"/>
                    </a:lnTo>
                    <a:lnTo>
                      <a:pt x="444" y="75"/>
                    </a:lnTo>
                    <a:lnTo>
                      <a:pt x="427" y="75"/>
                    </a:lnTo>
                    <a:lnTo>
                      <a:pt x="410" y="67"/>
                    </a:lnTo>
                    <a:lnTo>
                      <a:pt x="410" y="7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8" name="СФО_Республика Хакасия">
                <a:extLst>
                  <a:ext uri="{FF2B5EF4-FFF2-40B4-BE49-F238E27FC236}">
                    <a16:creationId xmlns:a16="http://schemas.microsoft.com/office/drawing/2014/main" xmlns="" id="{1B688D3E-BA46-4DCE-A659-6C030FAFE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8" y="4840288"/>
                <a:ext cx="331788" cy="508000"/>
              </a:xfrm>
              <a:custGeom>
                <a:avLst/>
                <a:gdLst>
                  <a:gd name="T0" fmla="*/ 227 w 285"/>
                  <a:gd name="T1" fmla="*/ 59 h 436"/>
                  <a:gd name="T2" fmla="*/ 210 w 285"/>
                  <a:gd name="T3" fmla="*/ 42 h 436"/>
                  <a:gd name="T4" fmla="*/ 193 w 285"/>
                  <a:gd name="T5" fmla="*/ 50 h 436"/>
                  <a:gd name="T6" fmla="*/ 168 w 285"/>
                  <a:gd name="T7" fmla="*/ 50 h 436"/>
                  <a:gd name="T8" fmla="*/ 143 w 285"/>
                  <a:gd name="T9" fmla="*/ 25 h 436"/>
                  <a:gd name="T10" fmla="*/ 118 w 285"/>
                  <a:gd name="T11" fmla="*/ 0 h 436"/>
                  <a:gd name="T12" fmla="*/ 109 w 285"/>
                  <a:gd name="T13" fmla="*/ 8 h 436"/>
                  <a:gd name="T14" fmla="*/ 109 w 285"/>
                  <a:gd name="T15" fmla="*/ 25 h 436"/>
                  <a:gd name="T16" fmla="*/ 109 w 285"/>
                  <a:gd name="T17" fmla="*/ 42 h 436"/>
                  <a:gd name="T18" fmla="*/ 109 w 285"/>
                  <a:gd name="T19" fmla="*/ 50 h 436"/>
                  <a:gd name="T20" fmla="*/ 101 w 285"/>
                  <a:gd name="T21" fmla="*/ 76 h 436"/>
                  <a:gd name="T22" fmla="*/ 93 w 285"/>
                  <a:gd name="T23" fmla="*/ 109 h 436"/>
                  <a:gd name="T24" fmla="*/ 118 w 285"/>
                  <a:gd name="T25" fmla="*/ 109 h 436"/>
                  <a:gd name="T26" fmla="*/ 134 w 285"/>
                  <a:gd name="T27" fmla="*/ 126 h 436"/>
                  <a:gd name="T28" fmla="*/ 126 w 285"/>
                  <a:gd name="T29" fmla="*/ 134 h 436"/>
                  <a:gd name="T30" fmla="*/ 118 w 285"/>
                  <a:gd name="T31" fmla="*/ 143 h 436"/>
                  <a:gd name="T32" fmla="*/ 126 w 285"/>
                  <a:gd name="T33" fmla="*/ 159 h 436"/>
                  <a:gd name="T34" fmla="*/ 118 w 285"/>
                  <a:gd name="T35" fmla="*/ 176 h 436"/>
                  <a:gd name="T36" fmla="*/ 109 w 285"/>
                  <a:gd name="T37" fmla="*/ 176 h 436"/>
                  <a:gd name="T38" fmla="*/ 93 w 285"/>
                  <a:gd name="T39" fmla="*/ 193 h 436"/>
                  <a:gd name="T40" fmla="*/ 93 w 285"/>
                  <a:gd name="T41" fmla="*/ 210 h 436"/>
                  <a:gd name="T42" fmla="*/ 101 w 285"/>
                  <a:gd name="T43" fmla="*/ 235 h 436"/>
                  <a:gd name="T44" fmla="*/ 93 w 285"/>
                  <a:gd name="T45" fmla="*/ 252 h 436"/>
                  <a:gd name="T46" fmla="*/ 101 w 285"/>
                  <a:gd name="T47" fmla="*/ 268 h 436"/>
                  <a:gd name="T48" fmla="*/ 109 w 285"/>
                  <a:gd name="T49" fmla="*/ 294 h 436"/>
                  <a:gd name="T50" fmla="*/ 76 w 285"/>
                  <a:gd name="T51" fmla="*/ 319 h 436"/>
                  <a:gd name="T52" fmla="*/ 42 w 285"/>
                  <a:gd name="T53" fmla="*/ 335 h 436"/>
                  <a:gd name="T54" fmla="*/ 25 w 285"/>
                  <a:gd name="T55" fmla="*/ 352 h 436"/>
                  <a:gd name="T56" fmla="*/ 9 w 285"/>
                  <a:gd name="T57" fmla="*/ 361 h 436"/>
                  <a:gd name="T58" fmla="*/ 9 w 285"/>
                  <a:gd name="T59" fmla="*/ 377 h 436"/>
                  <a:gd name="T60" fmla="*/ 9 w 285"/>
                  <a:gd name="T61" fmla="*/ 386 h 436"/>
                  <a:gd name="T62" fmla="*/ 0 w 285"/>
                  <a:gd name="T63" fmla="*/ 394 h 436"/>
                  <a:gd name="T64" fmla="*/ 0 w 285"/>
                  <a:gd name="T65" fmla="*/ 403 h 436"/>
                  <a:gd name="T66" fmla="*/ 9 w 285"/>
                  <a:gd name="T67" fmla="*/ 428 h 436"/>
                  <a:gd name="T68" fmla="*/ 34 w 285"/>
                  <a:gd name="T69" fmla="*/ 436 h 436"/>
                  <a:gd name="T70" fmla="*/ 51 w 285"/>
                  <a:gd name="T71" fmla="*/ 428 h 436"/>
                  <a:gd name="T72" fmla="*/ 67 w 285"/>
                  <a:gd name="T73" fmla="*/ 419 h 436"/>
                  <a:gd name="T74" fmla="*/ 101 w 285"/>
                  <a:gd name="T75" fmla="*/ 428 h 436"/>
                  <a:gd name="T76" fmla="*/ 134 w 285"/>
                  <a:gd name="T77" fmla="*/ 428 h 436"/>
                  <a:gd name="T78" fmla="*/ 134 w 285"/>
                  <a:gd name="T79" fmla="*/ 411 h 436"/>
                  <a:gd name="T80" fmla="*/ 134 w 285"/>
                  <a:gd name="T81" fmla="*/ 386 h 436"/>
                  <a:gd name="T82" fmla="*/ 160 w 285"/>
                  <a:gd name="T83" fmla="*/ 377 h 436"/>
                  <a:gd name="T84" fmla="*/ 185 w 285"/>
                  <a:gd name="T85" fmla="*/ 369 h 436"/>
                  <a:gd name="T86" fmla="*/ 193 w 285"/>
                  <a:gd name="T87" fmla="*/ 344 h 436"/>
                  <a:gd name="T88" fmla="*/ 210 w 285"/>
                  <a:gd name="T89" fmla="*/ 327 h 436"/>
                  <a:gd name="T90" fmla="*/ 218 w 285"/>
                  <a:gd name="T91" fmla="*/ 319 h 436"/>
                  <a:gd name="T92" fmla="*/ 235 w 285"/>
                  <a:gd name="T93" fmla="*/ 319 h 436"/>
                  <a:gd name="T94" fmla="*/ 235 w 285"/>
                  <a:gd name="T95" fmla="*/ 319 h 436"/>
                  <a:gd name="T96" fmla="*/ 252 w 285"/>
                  <a:gd name="T97" fmla="*/ 285 h 436"/>
                  <a:gd name="T98" fmla="*/ 252 w 285"/>
                  <a:gd name="T99" fmla="*/ 277 h 436"/>
                  <a:gd name="T100" fmla="*/ 269 w 285"/>
                  <a:gd name="T101" fmla="*/ 268 h 436"/>
                  <a:gd name="T102" fmla="*/ 285 w 285"/>
                  <a:gd name="T103" fmla="*/ 252 h 436"/>
                  <a:gd name="T104" fmla="*/ 285 w 285"/>
                  <a:gd name="T105" fmla="*/ 243 h 436"/>
                  <a:gd name="T106" fmla="*/ 277 w 285"/>
                  <a:gd name="T107" fmla="*/ 235 h 436"/>
                  <a:gd name="T108" fmla="*/ 269 w 285"/>
                  <a:gd name="T109" fmla="*/ 226 h 436"/>
                  <a:gd name="T110" fmla="*/ 269 w 285"/>
                  <a:gd name="T111" fmla="*/ 218 h 436"/>
                  <a:gd name="T112" fmla="*/ 269 w 285"/>
                  <a:gd name="T113" fmla="*/ 218 h 436"/>
                  <a:gd name="T114" fmla="*/ 260 w 285"/>
                  <a:gd name="T115" fmla="*/ 210 h 436"/>
                  <a:gd name="T116" fmla="*/ 277 w 285"/>
                  <a:gd name="T117" fmla="*/ 168 h 436"/>
                  <a:gd name="T118" fmla="*/ 260 w 285"/>
                  <a:gd name="T119" fmla="*/ 117 h 436"/>
                  <a:gd name="T120" fmla="*/ 252 w 285"/>
                  <a:gd name="T121" fmla="*/ 67 h 436"/>
                  <a:gd name="T122" fmla="*/ 227 w 285"/>
                  <a:gd name="T123" fmla="*/ 59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5" h="436">
                    <a:moveTo>
                      <a:pt x="227" y="59"/>
                    </a:moveTo>
                    <a:lnTo>
                      <a:pt x="210" y="42"/>
                    </a:lnTo>
                    <a:lnTo>
                      <a:pt x="193" y="50"/>
                    </a:lnTo>
                    <a:lnTo>
                      <a:pt x="168" y="50"/>
                    </a:lnTo>
                    <a:lnTo>
                      <a:pt x="143" y="25"/>
                    </a:lnTo>
                    <a:lnTo>
                      <a:pt x="118" y="0"/>
                    </a:lnTo>
                    <a:lnTo>
                      <a:pt x="109" y="8"/>
                    </a:lnTo>
                    <a:lnTo>
                      <a:pt x="109" y="25"/>
                    </a:lnTo>
                    <a:lnTo>
                      <a:pt x="109" y="42"/>
                    </a:lnTo>
                    <a:lnTo>
                      <a:pt x="109" y="50"/>
                    </a:lnTo>
                    <a:lnTo>
                      <a:pt x="101" y="76"/>
                    </a:lnTo>
                    <a:lnTo>
                      <a:pt x="93" y="109"/>
                    </a:lnTo>
                    <a:lnTo>
                      <a:pt x="118" y="109"/>
                    </a:lnTo>
                    <a:lnTo>
                      <a:pt x="134" y="126"/>
                    </a:lnTo>
                    <a:lnTo>
                      <a:pt x="126" y="134"/>
                    </a:lnTo>
                    <a:lnTo>
                      <a:pt x="118" y="143"/>
                    </a:lnTo>
                    <a:lnTo>
                      <a:pt x="126" y="159"/>
                    </a:lnTo>
                    <a:lnTo>
                      <a:pt x="118" y="176"/>
                    </a:lnTo>
                    <a:lnTo>
                      <a:pt x="109" y="176"/>
                    </a:lnTo>
                    <a:lnTo>
                      <a:pt x="93" y="193"/>
                    </a:lnTo>
                    <a:lnTo>
                      <a:pt x="93" y="210"/>
                    </a:lnTo>
                    <a:lnTo>
                      <a:pt x="101" y="235"/>
                    </a:lnTo>
                    <a:lnTo>
                      <a:pt x="93" y="252"/>
                    </a:lnTo>
                    <a:lnTo>
                      <a:pt x="101" y="268"/>
                    </a:lnTo>
                    <a:lnTo>
                      <a:pt x="109" y="294"/>
                    </a:lnTo>
                    <a:lnTo>
                      <a:pt x="76" y="319"/>
                    </a:lnTo>
                    <a:lnTo>
                      <a:pt x="42" y="335"/>
                    </a:lnTo>
                    <a:lnTo>
                      <a:pt x="25" y="352"/>
                    </a:lnTo>
                    <a:lnTo>
                      <a:pt x="9" y="361"/>
                    </a:lnTo>
                    <a:lnTo>
                      <a:pt x="9" y="377"/>
                    </a:lnTo>
                    <a:lnTo>
                      <a:pt x="9" y="386"/>
                    </a:lnTo>
                    <a:lnTo>
                      <a:pt x="0" y="394"/>
                    </a:lnTo>
                    <a:lnTo>
                      <a:pt x="0" y="403"/>
                    </a:lnTo>
                    <a:lnTo>
                      <a:pt x="9" y="428"/>
                    </a:lnTo>
                    <a:lnTo>
                      <a:pt x="34" y="436"/>
                    </a:lnTo>
                    <a:lnTo>
                      <a:pt x="51" y="428"/>
                    </a:lnTo>
                    <a:lnTo>
                      <a:pt x="67" y="419"/>
                    </a:lnTo>
                    <a:lnTo>
                      <a:pt x="101" y="428"/>
                    </a:lnTo>
                    <a:lnTo>
                      <a:pt x="134" y="428"/>
                    </a:lnTo>
                    <a:lnTo>
                      <a:pt x="134" y="411"/>
                    </a:lnTo>
                    <a:lnTo>
                      <a:pt x="134" y="386"/>
                    </a:lnTo>
                    <a:lnTo>
                      <a:pt x="160" y="377"/>
                    </a:lnTo>
                    <a:lnTo>
                      <a:pt x="185" y="369"/>
                    </a:lnTo>
                    <a:lnTo>
                      <a:pt x="193" y="344"/>
                    </a:lnTo>
                    <a:lnTo>
                      <a:pt x="210" y="327"/>
                    </a:lnTo>
                    <a:lnTo>
                      <a:pt x="218" y="319"/>
                    </a:lnTo>
                    <a:lnTo>
                      <a:pt x="235" y="319"/>
                    </a:lnTo>
                    <a:lnTo>
                      <a:pt x="235" y="319"/>
                    </a:lnTo>
                    <a:lnTo>
                      <a:pt x="252" y="285"/>
                    </a:lnTo>
                    <a:lnTo>
                      <a:pt x="252" y="277"/>
                    </a:lnTo>
                    <a:lnTo>
                      <a:pt x="269" y="268"/>
                    </a:lnTo>
                    <a:lnTo>
                      <a:pt x="285" y="252"/>
                    </a:lnTo>
                    <a:lnTo>
                      <a:pt x="285" y="243"/>
                    </a:lnTo>
                    <a:lnTo>
                      <a:pt x="277" y="235"/>
                    </a:lnTo>
                    <a:lnTo>
                      <a:pt x="269" y="226"/>
                    </a:lnTo>
                    <a:lnTo>
                      <a:pt x="269" y="218"/>
                    </a:lnTo>
                    <a:lnTo>
                      <a:pt x="269" y="218"/>
                    </a:lnTo>
                    <a:lnTo>
                      <a:pt x="260" y="210"/>
                    </a:lnTo>
                    <a:lnTo>
                      <a:pt x="277" y="168"/>
                    </a:lnTo>
                    <a:lnTo>
                      <a:pt x="260" y="117"/>
                    </a:lnTo>
                    <a:lnTo>
                      <a:pt x="252" y="67"/>
                    </a:lnTo>
                    <a:lnTo>
                      <a:pt x="227" y="5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9" name="СФО_Республика Тыва">
                <a:extLst>
                  <a:ext uri="{FF2B5EF4-FFF2-40B4-BE49-F238E27FC236}">
                    <a16:creationId xmlns:a16="http://schemas.microsoft.com/office/drawing/2014/main" xmlns="" id="{C7D2CD42-1749-4FBA-8E55-9F8BD9F16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950" y="5122863"/>
                <a:ext cx="801688" cy="519113"/>
              </a:xfrm>
              <a:custGeom>
                <a:avLst/>
                <a:gdLst>
                  <a:gd name="T0" fmla="*/ 545 w 688"/>
                  <a:gd name="T1" fmla="*/ 9 h 445"/>
                  <a:gd name="T2" fmla="*/ 478 w 688"/>
                  <a:gd name="T3" fmla="*/ 17 h 445"/>
                  <a:gd name="T4" fmla="*/ 461 w 688"/>
                  <a:gd name="T5" fmla="*/ 25 h 445"/>
                  <a:gd name="T6" fmla="*/ 453 w 688"/>
                  <a:gd name="T7" fmla="*/ 17 h 445"/>
                  <a:gd name="T8" fmla="*/ 436 w 688"/>
                  <a:gd name="T9" fmla="*/ 25 h 445"/>
                  <a:gd name="T10" fmla="*/ 411 w 688"/>
                  <a:gd name="T11" fmla="*/ 25 h 445"/>
                  <a:gd name="T12" fmla="*/ 394 w 688"/>
                  <a:gd name="T13" fmla="*/ 67 h 445"/>
                  <a:gd name="T14" fmla="*/ 361 w 688"/>
                  <a:gd name="T15" fmla="*/ 84 h 445"/>
                  <a:gd name="T16" fmla="*/ 260 w 688"/>
                  <a:gd name="T17" fmla="*/ 176 h 445"/>
                  <a:gd name="T18" fmla="*/ 151 w 688"/>
                  <a:gd name="T19" fmla="*/ 151 h 445"/>
                  <a:gd name="T20" fmla="*/ 126 w 688"/>
                  <a:gd name="T21" fmla="*/ 126 h 445"/>
                  <a:gd name="T22" fmla="*/ 75 w 688"/>
                  <a:gd name="T23" fmla="*/ 143 h 445"/>
                  <a:gd name="T24" fmla="*/ 75 w 688"/>
                  <a:gd name="T25" fmla="*/ 185 h 445"/>
                  <a:gd name="T26" fmla="*/ 8 w 688"/>
                  <a:gd name="T27" fmla="*/ 176 h 445"/>
                  <a:gd name="T28" fmla="*/ 8 w 688"/>
                  <a:gd name="T29" fmla="*/ 235 h 445"/>
                  <a:gd name="T30" fmla="*/ 25 w 688"/>
                  <a:gd name="T31" fmla="*/ 243 h 445"/>
                  <a:gd name="T32" fmla="*/ 25 w 688"/>
                  <a:gd name="T33" fmla="*/ 277 h 445"/>
                  <a:gd name="T34" fmla="*/ 42 w 688"/>
                  <a:gd name="T35" fmla="*/ 302 h 445"/>
                  <a:gd name="T36" fmla="*/ 0 w 688"/>
                  <a:gd name="T37" fmla="*/ 319 h 445"/>
                  <a:gd name="T38" fmla="*/ 17 w 688"/>
                  <a:gd name="T39" fmla="*/ 327 h 445"/>
                  <a:gd name="T40" fmla="*/ 25 w 688"/>
                  <a:gd name="T41" fmla="*/ 352 h 445"/>
                  <a:gd name="T42" fmla="*/ 92 w 688"/>
                  <a:gd name="T43" fmla="*/ 344 h 445"/>
                  <a:gd name="T44" fmla="*/ 101 w 688"/>
                  <a:gd name="T45" fmla="*/ 310 h 445"/>
                  <a:gd name="T46" fmla="*/ 159 w 688"/>
                  <a:gd name="T47" fmla="*/ 310 h 445"/>
                  <a:gd name="T48" fmla="*/ 193 w 688"/>
                  <a:gd name="T49" fmla="*/ 302 h 445"/>
                  <a:gd name="T50" fmla="*/ 210 w 688"/>
                  <a:gd name="T51" fmla="*/ 294 h 445"/>
                  <a:gd name="T52" fmla="*/ 226 w 688"/>
                  <a:gd name="T53" fmla="*/ 285 h 445"/>
                  <a:gd name="T54" fmla="*/ 235 w 688"/>
                  <a:gd name="T55" fmla="*/ 294 h 445"/>
                  <a:gd name="T56" fmla="*/ 243 w 688"/>
                  <a:gd name="T57" fmla="*/ 302 h 445"/>
                  <a:gd name="T58" fmla="*/ 260 w 688"/>
                  <a:gd name="T59" fmla="*/ 310 h 445"/>
                  <a:gd name="T60" fmla="*/ 302 w 688"/>
                  <a:gd name="T61" fmla="*/ 327 h 445"/>
                  <a:gd name="T62" fmla="*/ 352 w 688"/>
                  <a:gd name="T63" fmla="*/ 361 h 445"/>
                  <a:gd name="T64" fmla="*/ 394 w 688"/>
                  <a:gd name="T65" fmla="*/ 403 h 445"/>
                  <a:gd name="T66" fmla="*/ 436 w 688"/>
                  <a:gd name="T67" fmla="*/ 411 h 445"/>
                  <a:gd name="T68" fmla="*/ 486 w 688"/>
                  <a:gd name="T69" fmla="*/ 419 h 445"/>
                  <a:gd name="T70" fmla="*/ 503 w 688"/>
                  <a:gd name="T71" fmla="*/ 419 h 445"/>
                  <a:gd name="T72" fmla="*/ 537 w 688"/>
                  <a:gd name="T73" fmla="*/ 436 h 445"/>
                  <a:gd name="T74" fmla="*/ 604 w 688"/>
                  <a:gd name="T75" fmla="*/ 411 h 445"/>
                  <a:gd name="T76" fmla="*/ 621 w 688"/>
                  <a:gd name="T77" fmla="*/ 361 h 445"/>
                  <a:gd name="T78" fmla="*/ 604 w 688"/>
                  <a:gd name="T79" fmla="*/ 344 h 445"/>
                  <a:gd name="T80" fmla="*/ 604 w 688"/>
                  <a:gd name="T81" fmla="*/ 327 h 445"/>
                  <a:gd name="T82" fmla="*/ 595 w 688"/>
                  <a:gd name="T83" fmla="*/ 310 h 445"/>
                  <a:gd name="T84" fmla="*/ 637 w 688"/>
                  <a:gd name="T85" fmla="*/ 235 h 445"/>
                  <a:gd name="T86" fmla="*/ 654 w 688"/>
                  <a:gd name="T87" fmla="*/ 227 h 445"/>
                  <a:gd name="T88" fmla="*/ 679 w 688"/>
                  <a:gd name="T89" fmla="*/ 193 h 445"/>
                  <a:gd name="T90" fmla="*/ 679 w 688"/>
                  <a:gd name="T91" fmla="*/ 176 h 445"/>
                  <a:gd name="T92" fmla="*/ 671 w 688"/>
                  <a:gd name="T93" fmla="*/ 160 h 445"/>
                  <a:gd name="T94" fmla="*/ 679 w 688"/>
                  <a:gd name="T95" fmla="*/ 143 h 445"/>
                  <a:gd name="T96" fmla="*/ 679 w 688"/>
                  <a:gd name="T97" fmla="*/ 101 h 445"/>
                  <a:gd name="T98" fmla="*/ 688 w 688"/>
                  <a:gd name="T99" fmla="*/ 101 h 445"/>
                  <a:gd name="T100" fmla="*/ 679 w 688"/>
                  <a:gd name="T101" fmla="*/ 76 h 445"/>
                  <a:gd name="T102" fmla="*/ 646 w 688"/>
                  <a:gd name="T103" fmla="*/ 76 h 445"/>
                  <a:gd name="T104" fmla="*/ 562 w 688"/>
                  <a:gd name="T105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8" h="445">
                    <a:moveTo>
                      <a:pt x="562" y="9"/>
                    </a:moveTo>
                    <a:lnTo>
                      <a:pt x="545" y="9"/>
                    </a:lnTo>
                    <a:lnTo>
                      <a:pt x="503" y="25"/>
                    </a:lnTo>
                    <a:lnTo>
                      <a:pt x="478" y="17"/>
                    </a:lnTo>
                    <a:lnTo>
                      <a:pt x="470" y="25"/>
                    </a:lnTo>
                    <a:lnTo>
                      <a:pt x="461" y="25"/>
                    </a:lnTo>
                    <a:lnTo>
                      <a:pt x="453" y="25"/>
                    </a:lnTo>
                    <a:lnTo>
                      <a:pt x="453" y="17"/>
                    </a:lnTo>
                    <a:lnTo>
                      <a:pt x="444" y="17"/>
                    </a:lnTo>
                    <a:lnTo>
                      <a:pt x="436" y="25"/>
                    </a:lnTo>
                    <a:lnTo>
                      <a:pt x="419" y="25"/>
                    </a:lnTo>
                    <a:lnTo>
                      <a:pt x="411" y="25"/>
                    </a:lnTo>
                    <a:lnTo>
                      <a:pt x="402" y="42"/>
                    </a:lnTo>
                    <a:lnTo>
                      <a:pt x="394" y="67"/>
                    </a:lnTo>
                    <a:lnTo>
                      <a:pt x="377" y="76"/>
                    </a:lnTo>
                    <a:lnTo>
                      <a:pt x="361" y="84"/>
                    </a:lnTo>
                    <a:lnTo>
                      <a:pt x="319" y="143"/>
                    </a:lnTo>
                    <a:lnTo>
                      <a:pt x="260" y="176"/>
                    </a:lnTo>
                    <a:lnTo>
                      <a:pt x="201" y="168"/>
                    </a:lnTo>
                    <a:lnTo>
                      <a:pt x="151" y="151"/>
                    </a:lnTo>
                    <a:lnTo>
                      <a:pt x="143" y="134"/>
                    </a:lnTo>
                    <a:lnTo>
                      <a:pt x="126" y="126"/>
                    </a:lnTo>
                    <a:lnTo>
                      <a:pt x="101" y="134"/>
                    </a:lnTo>
                    <a:lnTo>
                      <a:pt x="75" y="143"/>
                    </a:lnTo>
                    <a:lnTo>
                      <a:pt x="75" y="168"/>
                    </a:lnTo>
                    <a:lnTo>
                      <a:pt x="75" y="185"/>
                    </a:lnTo>
                    <a:lnTo>
                      <a:pt x="42" y="185"/>
                    </a:lnTo>
                    <a:lnTo>
                      <a:pt x="8" y="176"/>
                    </a:lnTo>
                    <a:lnTo>
                      <a:pt x="8" y="210"/>
                    </a:lnTo>
                    <a:lnTo>
                      <a:pt x="8" y="235"/>
                    </a:lnTo>
                    <a:lnTo>
                      <a:pt x="17" y="243"/>
                    </a:lnTo>
                    <a:lnTo>
                      <a:pt x="25" y="243"/>
                    </a:lnTo>
                    <a:lnTo>
                      <a:pt x="25" y="260"/>
                    </a:lnTo>
                    <a:lnTo>
                      <a:pt x="25" y="277"/>
                    </a:lnTo>
                    <a:lnTo>
                      <a:pt x="42" y="285"/>
                    </a:lnTo>
                    <a:lnTo>
                      <a:pt x="42" y="302"/>
                    </a:lnTo>
                    <a:lnTo>
                      <a:pt x="25" y="302"/>
                    </a:lnTo>
                    <a:lnTo>
                      <a:pt x="0" y="319"/>
                    </a:lnTo>
                    <a:lnTo>
                      <a:pt x="8" y="327"/>
                    </a:lnTo>
                    <a:lnTo>
                      <a:pt x="17" y="327"/>
                    </a:lnTo>
                    <a:lnTo>
                      <a:pt x="17" y="336"/>
                    </a:lnTo>
                    <a:lnTo>
                      <a:pt x="25" y="352"/>
                    </a:lnTo>
                    <a:lnTo>
                      <a:pt x="59" y="344"/>
                    </a:lnTo>
                    <a:lnTo>
                      <a:pt x="92" y="344"/>
                    </a:lnTo>
                    <a:lnTo>
                      <a:pt x="92" y="327"/>
                    </a:lnTo>
                    <a:lnTo>
                      <a:pt x="101" y="310"/>
                    </a:lnTo>
                    <a:lnTo>
                      <a:pt x="143" y="319"/>
                    </a:lnTo>
                    <a:lnTo>
                      <a:pt x="159" y="310"/>
                    </a:lnTo>
                    <a:lnTo>
                      <a:pt x="176" y="302"/>
                    </a:lnTo>
                    <a:lnTo>
                      <a:pt x="193" y="302"/>
                    </a:lnTo>
                    <a:lnTo>
                      <a:pt x="210" y="302"/>
                    </a:lnTo>
                    <a:lnTo>
                      <a:pt x="210" y="294"/>
                    </a:lnTo>
                    <a:lnTo>
                      <a:pt x="218" y="285"/>
                    </a:lnTo>
                    <a:lnTo>
                      <a:pt x="226" y="285"/>
                    </a:lnTo>
                    <a:lnTo>
                      <a:pt x="226" y="294"/>
                    </a:lnTo>
                    <a:lnTo>
                      <a:pt x="235" y="294"/>
                    </a:lnTo>
                    <a:lnTo>
                      <a:pt x="235" y="302"/>
                    </a:lnTo>
                    <a:lnTo>
                      <a:pt x="243" y="302"/>
                    </a:lnTo>
                    <a:lnTo>
                      <a:pt x="260" y="294"/>
                    </a:lnTo>
                    <a:lnTo>
                      <a:pt x="260" y="310"/>
                    </a:lnTo>
                    <a:lnTo>
                      <a:pt x="268" y="327"/>
                    </a:lnTo>
                    <a:lnTo>
                      <a:pt x="302" y="327"/>
                    </a:lnTo>
                    <a:lnTo>
                      <a:pt x="344" y="336"/>
                    </a:lnTo>
                    <a:lnTo>
                      <a:pt x="352" y="361"/>
                    </a:lnTo>
                    <a:lnTo>
                      <a:pt x="361" y="394"/>
                    </a:lnTo>
                    <a:lnTo>
                      <a:pt x="394" y="403"/>
                    </a:lnTo>
                    <a:lnTo>
                      <a:pt x="428" y="411"/>
                    </a:lnTo>
                    <a:lnTo>
                      <a:pt x="436" y="411"/>
                    </a:lnTo>
                    <a:lnTo>
                      <a:pt x="444" y="403"/>
                    </a:lnTo>
                    <a:lnTo>
                      <a:pt x="486" y="419"/>
                    </a:lnTo>
                    <a:lnTo>
                      <a:pt x="495" y="419"/>
                    </a:lnTo>
                    <a:lnTo>
                      <a:pt x="503" y="419"/>
                    </a:lnTo>
                    <a:lnTo>
                      <a:pt x="528" y="428"/>
                    </a:lnTo>
                    <a:lnTo>
                      <a:pt x="537" y="436"/>
                    </a:lnTo>
                    <a:lnTo>
                      <a:pt x="545" y="445"/>
                    </a:lnTo>
                    <a:lnTo>
                      <a:pt x="604" y="411"/>
                    </a:lnTo>
                    <a:lnTo>
                      <a:pt x="612" y="386"/>
                    </a:lnTo>
                    <a:lnTo>
                      <a:pt x="621" y="361"/>
                    </a:lnTo>
                    <a:lnTo>
                      <a:pt x="612" y="361"/>
                    </a:lnTo>
                    <a:lnTo>
                      <a:pt x="604" y="344"/>
                    </a:lnTo>
                    <a:lnTo>
                      <a:pt x="604" y="336"/>
                    </a:lnTo>
                    <a:lnTo>
                      <a:pt x="604" y="327"/>
                    </a:lnTo>
                    <a:lnTo>
                      <a:pt x="604" y="319"/>
                    </a:lnTo>
                    <a:lnTo>
                      <a:pt x="595" y="310"/>
                    </a:lnTo>
                    <a:lnTo>
                      <a:pt x="612" y="269"/>
                    </a:lnTo>
                    <a:lnTo>
                      <a:pt x="637" y="235"/>
                    </a:lnTo>
                    <a:lnTo>
                      <a:pt x="646" y="235"/>
                    </a:lnTo>
                    <a:lnTo>
                      <a:pt x="654" y="227"/>
                    </a:lnTo>
                    <a:lnTo>
                      <a:pt x="671" y="210"/>
                    </a:lnTo>
                    <a:lnTo>
                      <a:pt x="679" y="193"/>
                    </a:lnTo>
                    <a:lnTo>
                      <a:pt x="679" y="185"/>
                    </a:lnTo>
                    <a:lnTo>
                      <a:pt x="679" y="176"/>
                    </a:lnTo>
                    <a:lnTo>
                      <a:pt x="671" y="168"/>
                    </a:lnTo>
                    <a:lnTo>
                      <a:pt x="671" y="160"/>
                    </a:lnTo>
                    <a:lnTo>
                      <a:pt x="671" y="151"/>
                    </a:lnTo>
                    <a:lnTo>
                      <a:pt x="679" y="143"/>
                    </a:lnTo>
                    <a:lnTo>
                      <a:pt x="679" y="118"/>
                    </a:lnTo>
                    <a:lnTo>
                      <a:pt x="679" y="101"/>
                    </a:lnTo>
                    <a:lnTo>
                      <a:pt x="688" y="101"/>
                    </a:lnTo>
                    <a:lnTo>
                      <a:pt x="688" y="101"/>
                    </a:lnTo>
                    <a:lnTo>
                      <a:pt x="688" y="84"/>
                    </a:lnTo>
                    <a:lnTo>
                      <a:pt x="679" y="76"/>
                    </a:lnTo>
                    <a:lnTo>
                      <a:pt x="662" y="76"/>
                    </a:lnTo>
                    <a:lnTo>
                      <a:pt x="646" y="76"/>
                    </a:lnTo>
                    <a:lnTo>
                      <a:pt x="604" y="42"/>
                    </a:lnTo>
                    <a:lnTo>
                      <a:pt x="562" y="0"/>
                    </a:lnTo>
                    <a:lnTo>
                      <a:pt x="562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0" name="СФО_Республика Бурятия">
                <a:extLst>
                  <a:ext uri="{FF2B5EF4-FFF2-40B4-BE49-F238E27FC236}">
                    <a16:creationId xmlns:a16="http://schemas.microsoft.com/office/drawing/2014/main" xmlns="" id="{AC3A20B0-0BDD-46B1-A3C7-B55D3F8CF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588" y="4673600"/>
                <a:ext cx="1347788" cy="976313"/>
              </a:xfrm>
              <a:custGeom>
                <a:avLst/>
                <a:gdLst>
                  <a:gd name="T0" fmla="*/ 880 w 1157"/>
                  <a:gd name="T1" fmla="*/ 51 h 839"/>
                  <a:gd name="T2" fmla="*/ 847 w 1157"/>
                  <a:gd name="T3" fmla="*/ 42 h 839"/>
                  <a:gd name="T4" fmla="*/ 813 w 1157"/>
                  <a:gd name="T5" fmla="*/ 34 h 839"/>
                  <a:gd name="T6" fmla="*/ 771 w 1157"/>
                  <a:gd name="T7" fmla="*/ 59 h 839"/>
                  <a:gd name="T8" fmla="*/ 721 w 1157"/>
                  <a:gd name="T9" fmla="*/ 51 h 839"/>
                  <a:gd name="T10" fmla="*/ 713 w 1157"/>
                  <a:gd name="T11" fmla="*/ 42 h 839"/>
                  <a:gd name="T12" fmla="*/ 679 w 1157"/>
                  <a:gd name="T13" fmla="*/ 68 h 839"/>
                  <a:gd name="T14" fmla="*/ 646 w 1157"/>
                  <a:gd name="T15" fmla="*/ 76 h 839"/>
                  <a:gd name="T16" fmla="*/ 646 w 1157"/>
                  <a:gd name="T17" fmla="*/ 135 h 839"/>
                  <a:gd name="T18" fmla="*/ 662 w 1157"/>
                  <a:gd name="T19" fmla="*/ 160 h 839"/>
                  <a:gd name="T20" fmla="*/ 654 w 1157"/>
                  <a:gd name="T21" fmla="*/ 177 h 839"/>
                  <a:gd name="T22" fmla="*/ 646 w 1157"/>
                  <a:gd name="T23" fmla="*/ 328 h 839"/>
                  <a:gd name="T24" fmla="*/ 713 w 1157"/>
                  <a:gd name="T25" fmla="*/ 193 h 839"/>
                  <a:gd name="T26" fmla="*/ 679 w 1157"/>
                  <a:gd name="T27" fmla="*/ 428 h 839"/>
                  <a:gd name="T28" fmla="*/ 671 w 1157"/>
                  <a:gd name="T29" fmla="*/ 411 h 839"/>
                  <a:gd name="T30" fmla="*/ 646 w 1157"/>
                  <a:gd name="T31" fmla="*/ 437 h 839"/>
                  <a:gd name="T32" fmla="*/ 671 w 1157"/>
                  <a:gd name="T33" fmla="*/ 453 h 839"/>
                  <a:gd name="T34" fmla="*/ 646 w 1157"/>
                  <a:gd name="T35" fmla="*/ 470 h 839"/>
                  <a:gd name="T36" fmla="*/ 503 w 1157"/>
                  <a:gd name="T37" fmla="*/ 571 h 839"/>
                  <a:gd name="T38" fmla="*/ 427 w 1157"/>
                  <a:gd name="T39" fmla="*/ 655 h 839"/>
                  <a:gd name="T40" fmla="*/ 360 w 1157"/>
                  <a:gd name="T41" fmla="*/ 696 h 839"/>
                  <a:gd name="T42" fmla="*/ 310 w 1157"/>
                  <a:gd name="T43" fmla="*/ 705 h 839"/>
                  <a:gd name="T44" fmla="*/ 302 w 1157"/>
                  <a:gd name="T45" fmla="*/ 655 h 839"/>
                  <a:gd name="T46" fmla="*/ 277 w 1157"/>
                  <a:gd name="T47" fmla="*/ 613 h 839"/>
                  <a:gd name="T48" fmla="*/ 201 w 1157"/>
                  <a:gd name="T49" fmla="*/ 571 h 839"/>
                  <a:gd name="T50" fmla="*/ 142 w 1157"/>
                  <a:gd name="T51" fmla="*/ 504 h 839"/>
                  <a:gd name="T52" fmla="*/ 100 w 1157"/>
                  <a:gd name="T53" fmla="*/ 437 h 839"/>
                  <a:gd name="T54" fmla="*/ 17 w 1157"/>
                  <a:gd name="T55" fmla="*/ 487 h 839"/>
                  <a:gd name="T56" fmla="*/ 8 w 1157"/>
                  <a:gd name="T57" fmla="*/ 504 h 839"/>
                  <a:gd name="T58" fmla="*/ 0 w 1157"/>
                  <a:gd name="T59" fmla="*/ 546 h 839"/>
                  <a:gd name="T60" fmla="*/ 8 w 1157"/>
                  <a:gd name="T61" fmla="*/ 571 h 839"/>
                  <a:gd name="T62" fmla="*/ 33 w 1157"/>
                  <a:gd name="T63" fmla="*/ 596 h 839"/>
                  <a:gd name="T64" fmla="*/ 151 w 1157"/>
                  <a:gd name="T65" fmla="*/ 655 h 839"/>
                  <a:gd name="T66" fmla="*/ 218 w 1157"/>
                  <a:gd name="T67" fmla="*/ 680 h 839"/>
                  <a:gd name="T68" fmla="*/ 344 w 1157"/>
                  <a:gd name="T69" fmla="*/ 805 h 839"/>
                  <a:gd name="T70" fmla="*/ 436 w 1157"/>
                  <a:gd name="T71" fmla="*/ 780 h 839"/>
                  <a:gd name="T72" fmla="*/ 520 w 1157"/>
                  <a:gd name="T73" fmla="*/ 797 h 839"/>
                  <a:gd name="T74" fmla="*/ 570 w 1157"/>
                  <a:gd name="T75" fmla="*/ 831 h 839"/>
                  <a:gd name="T76" fmla="*/ 604 w 1157"/>
                  <a:gd name="T77" fmla="*/ 805 h 839"/>
                  <a:gd name="T78" fmla="*/ 654 w 1157"/>
                  <a:gd name="T79" fmla="*/ 764 h 839"/>
                  <a:gd name="T80" fmla="*/ 629 w 1157"/>
                  <a:gd name="T81" fmla="*/ 722 h 839"/>
                  <a:gd name="T82" fmla="*/ 646 w 1157"/>
                  <a:gd name="T83" fmla="*/ 705 h 839"/>
                  <a:gd name="T84" fmla="*/ 679 w 1157"/>
                  <a:gd name="T85" fmla="*/ 663 h 839"/>
                  <a:gd name="T86" fmla="*/ 721 w 1157"/>
                  <a:gd name="T87" fmla="*/ 655 h 839"/>
                  <a:gd name="T88" fmla="*/ 788 w 1157"/>
                  <a:gd name="T89" fmla="*/ 646 h 839"/>
                  <a:gd name="T90" fmla="*/ 830 w 1157"/>
                  <a:gd name="T91" fmla="*/ 604 h 839"/>
                  <a:gd name="T92" fmla="*/ 872 w 1157"/>
                  <a:gd name="T93" fmla="*/ 562 h 839"/>
                  <a:gd name="T94" fmla="*/ 905 w 1157"/>
                  <a:gd name="T95" fmla="*/ 562 h 839"/>
                  <a:gd name="T96" fmla="*/ 973 w 1157"/>
                  <a:gd name="T97" fmla="*/ 529 h 839"/>
                  <a:gd name="T98" fmla="*/ 981 w 1157"/>
                  <a:gd name="T99" fmla="*/ 411 h 839"/>
                  <a:gd name="T100" fmla="*/ 1048 w 1157"/>
                  <a:gd name="T101" fmla="*/ 353 h 839"/>
                  <a:gd name="T102" fmla="*/ 1123 w 1157"/>
                  <a:gd name="T103" fmla="*/ 294 h 839"/>
                  <a:gd name="T104" fmla="*/ 1157 w 1157"/>
                  <a:gd name="T105" fmla="*/ 227 h 839"/>
                  <a:gd name="T106" fmla="*/ 1090 w 1157"/>
                  <a:gd name="T107" fmla="*/ 151 h 839"/>
                  <a:gd name="T108" fmla="*/ 1090 w 1157"/>
                  <a:gd name="T109" fmla="*/ 143 h 839"/>
                  <a:gd name="T110" fmla="*/ 1082 w 1157"/>
                  <a:gd name="T111" fmla="*/ 118 h 839"/>
                  <a:gd name="T112" fmla="*/ 1073 w 1157"/>
                  <a:gd name="T113" fmla="*/ 93 h 839"/>
                  <a:gd name="T114" fmla="*/ 1065 w 1157"/>
                  <a:gd name="T115" fmla="*/ 68 h 839"/>
                  <a:gd name="T116" fmla="*/ 1056 w 1157"/>
                  <a:gd name="T117" fmla="*/ 59 h 839"/>
                  <a:gd name="T118" fmla="*/ 1065 w 1157"/>
                  <a:gd name="T119" fmla="*/ 51 h 839"/>
                  <a:gd name="T120" fmla="*/ 1082 w 1157"/>
                  <a:gd name="T121" fmla="*/ 17 h 839"/>
                  <a:gd name="T122" fmla="*/ 1006 w 1157"/>
                  <a:gd name="T123" fmla="*/ 51 h 839"/>
                  <a:gd name="T124" fmla="*/ 914 w 1157"/>
                  <a:gd name="T125" fmla="*/ 68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7" h="839">
                    <a:moveTo>
                      <a:pt x="914" y="68"/>
                    </a:moveTo>
                    <a:lnTo>
                      <a:pt x="897" y="68"/>
                    </a:lnTo>
                    <a:lnTo>
                      <a:pt x="880" y="51"/>
                    </a:lnTo>
                    <a:lnTo>
                      <a:pt x="880" y="34"/>
                    </a:lnTo>
                    <a:lnTo>
                      <a:pt x="872" y="42"/>
                    </a:lnTo>
                    <a:lnTo>
                      <a:pt x="847" y="42"/>
                    </a:lnTo>
                    <a:lnTo>
                      <a:pt x="838" y="42"/>
                    </a:lnTo>
                    <a:lnTo>
                      <a:pt x="822" y="42"/>
                    </a:lnTo>
                    <a:lnTo>
                      <a:pt x="813" y="34"/>
                    </a:lnTo>
                    <a:lnTo>
                      <a:pt x="805" y="26"/>
                    </a:lnTo>
                    <a:lnTo>
                      <a:pt x="796" y="42"/>
                    </a:lnTo>
                    <a:lnTo>
                      <a:pt x="771" y="59"/>
                    </a:lnTo>
                    <a:lnTo>
                      <a:pt x="755" y="59"/>
                    </a:lnTo>
                    <a:lnTo>
                      <a:pt x="729" y="59"/>
                    </a:lnTo>
                    <a:lnTo>
                      <a:pt x="721" y="51"/>
                    </a:lnTo>
                    <a:lnTo>
                      <a:pt x="713" y="51"/>
                    </a:lnTo>
                    <a:lnTo>
                      <a:pt x="713" y="51"/>
                    </a:lnTo>
                    <a:lnTo>
                      <a:pt x="713" y="42"/>
                    </a:lnTo>
                    <a:lnTo>
                      <a:pt x="704" y="42"/>
                    </a:lnTo>
                    <a:lnTo>
                      <a:pt x="687" y="51"/>
                    </a:lnTo>
                    <a:lnTo>
                      <a:pt x="679" y="68"/>
                    </a:lnTo>
                    <a:lnTo>
                      <a:pt x="671" y="68"/>
                    </a:lnTo>
                    <a:lnTo>
                      <a:pt x="662" y="59"/>
                    </a:lnTo>
                    <a:lnTo>
                      <a:pt x="646" y="76"/>
                    </a:lnTo>
                    <a:lnTo>
                      <a:pt x="620" y="93"/>
                    </a:lnTo>
                    <a:lnTo>
                      <a:pt x="629" y="135"/>
                    </a:lnTo>
                    <a:lnTo>
                      <a:pt x="646" y="135"/>
                    </a:lnTo>
                    <a:lnTo>
                      <a:pt x="646" y="143"/>
                    </a:lnTo>
                    <a:lnTo>
                      <a:pt x="646" y="151"/>
                    </a:lnTo>
                    <a:lnTo>
                      <a:pt x="662" y="160"/>
                    </a:lnTo>
                    <a:lnTo>
                      <a:pt x="671" y="177"/>
                    </a:lnTo>
                    <a:lnTo>
                      <a:pt x="662" y="177"/>
                    </a:lnTo>
                    <a:lnTo>
                      <a:pt x="654" y="177"/>
                    </a:lnTo>
                    <a:lnTo>
                      <a:pt x="654" y="193"/>
                    </a:lnTo>
                    <a:lnTo>
                      <a:pt x="637" y="260"/>
                    </a:lnTo>
                    <a:lnTo>
                      <a:pt x="646" y="328"/>
                    </a:lnTo>
                    <a:lnTo>
                      <a:pt x="671" y="235"/>
                    </a:lnTo>
                    <a:lnTo>
                      <a:pt x="687" y="202"/>
                    </a:lnTo>
                    <a:lnTo>
                      <a:pt x="713" y="193"/>
                    </a:lnTo>
                    <a:lnTo>
                      <a:pt x="704" y="302"/>
                    </a:lnTo>
                    <a:lnTo>
                      <a:pt x="687" y="420"/>
                    </a:lnTo>
                    <a:lnTo>
                      <a:pt x="679" y="428"/>
                    </a:lnTo>
                    <a:lnTo>
                      <a:pt x="671" y="437"/>
                    </a:lnTo>
                    <a:lnTo>
                      <a:pt x="671" y="428"/>
                    </a:lnTo>
                    <a:lnTo>
                      <a:pt x="671" y="411"/>
                    </a:lnTo>
                    <a:lnTo>
                      <a:pt x="662" y="403"/>
                    </a:lnTo>
                    <a:lnTo>
                      <a:pt x="654" y="420"/>
                    </a:lnTo>
                    <a:lnTo>
                      <a:pt x="646" y="437"/>
                    </a:lnTo>
                    <a:lnTo>
                      <a:pt x="654" y="437"/>
                    </a:lnTo>
                    <a:lnTo>
                      <a:pt x="671" y="437"/>
                    </a:lnTo>
                    <a:lnTo>
                      <a:pt x="671" y="453"/>
                    </a:lnTo>
                    <a:lnTo>
                      <a:pt x="662" y="470"/>
                    </a:lnTo>
                    <a:lnTo>
                      <a:pt x="654" y="470"/>
                    </a:lnTo>
                    <a:lnTo>
                      <a:pt x="646" y="470"/>
                    </a:lnTo>
                    <a:lnTo>
                      <a:pt x="629" y="495"/>
                    </a:lnTo>
                    <a:lnTo>
                      <a:pt x="604" y="529"/>
                    </a:lnTo>
                    <a:lnTo>
                      <a:pt x="503" y="571"/>
                    </a:lnTo>
                    <a:lnTo>
                      <a:pt x="495" y="596"/>
                    </a:lnTo>
                    <a:lnTo>
                      <a:pt x="486" y="621"/>
                    </a:lnTo>
                    <a:lnTo>
                      <a:pt x="427" y="655"/>
                    </a:lnTo>
                    <a:lnTo>
                      <a:pt x="394" y="663"/>
                    </a:lnTo>
                    <a:lnTo>
                      <a:pt x="386" y="671"/>
                    </a:lnTo>
                    <a:lnTo>
                      <a:pt x="360" y="696"/>
                    </a:lnTo>
                    <a:lnTo>
                      <a:pt x="327" y="696"/>
                    </a:lnTo>
                    <a:lnTo>
                      <a:pt x="318" y="705"/>
                    </a:lnTo>
                    <a:lnTo>
                      <a:pt x="310" y="705"/>
                    </a:lnTo>
                    <a:lnTo>
                      <a:pt x="310" y="688"/>
                    </a:lnTo>
                    <a:lnTo>
                      <a:pt x="310" y="671"/>
                    </a:lnTo>
                    <a:lnTo>
                      <a:pt x="302" y="655"/>
                    </a:lnTo>
                    <a:lnTo>
                      <a:pt x="285" y="646"/>
                    </a:lnTo>
                    <a:lnTo>
                      <a:pt x="285" y="629"/>
                    </a:lnTo>
                    <a:lnTo>
                      <a:pt x="277" y="613"/>
                    </a:lnTo>
                    <a:lnTo>
                      <a:pt x="218" y="562"/>
                    </a:lnTo>
                    <a:lnTo>
                      <a:pt x="209" y="571"/>
                    </a:lnTo>
                    <a:lnTo>
                      <a:pt x="201" y="571"/>
                    </a:lnTo>
                    <a:lnTo>
                      <a:pt x="193" y="554"/>
                    </a:lnTo>
                    <a:lnTo>
                      <a:pt x="184" y="529"/>
                    </a:lnTo>
                    <a:lnTo>
                      <a:pt x="142" y="504"/>
                    </a:lnTo>
                    <a:lnTo>
                      <a:pt x="109" y="478"/>
                    </a:lnTo>
                    <a:lnTo>
                      <a:pt x="100" y="453"/>
                    </a:lnTo>
                    <a:lnTo>
                      <a:pt x="100" y="437"/>
                    </a:lnTo>
                    <a:lnTo>
                      <a:pt x="59" y="470"/>
                    </a:lnTo>
                    <a:lnTo>
                      <a:pt x="25" y="495"/>
                    </a:lnTo>
                    <a:lnTo>
                      <a:pt x="17" y="487"/>
                    </a:lnTo>
                    <a:lnTo>
                      <a:pt x="17" y="487"/>
                    </a:lnTo>
                    <a:lnTo>
                      <a:pt x="8" y="487"/>
                    </a:lnTo>
                    <a:lnTo>
                      <a:pt x="8" y="504"/>
                    </a:lnTo>
                    <a:lnTo>
                      <a:pt x="8" y="529"/>
                    </a:lnTo>
                    <a:lnTo>
                      <a:pt x="0" y="537"/>
                    </a:lnTo>
                    <a:lnTo>
                      <a:pt x="0" y="546"/>
                    </a:lnTo>
                    <a:lnTo>
                      <a:pt x="0" y="554"/>
                    </a:lnTo>
                    <a:lnTo>
                      <a:pt x="8" y="562"/>
                    </a:lnTo>
                    <a:lnTo>
                      <a:pt x="8" y="571"/>
                    </a:lnTo>
                    <a:lnTo>
                      <a:pt x="8" y="579"/>
                    </a:lnTo>
                    <a:lnTo>
                      <a:pt x="17" y="587"/>
                    </a:lnTo>
                    <a:lnTo>
                      <a:pt x="33" y="596"/>
                    </a:lnTo>
                    <a:lnTo>
                      <a:pt x="92" y="629"/>
                    </a:lnTo>
                    <a:lnTo>
                      <a:pt x="142" y="655"/>
                    </a:lnTo>
                    <a:lnTo>
                      <a:pt x="151" y="655"/>
                    </a:lnTo>
                    <a:lnTo>
                      <a:pt x="159" y="663"/>
                    </a:lnTo>
                    <a:lnTo>
                      <a:pt x="193" y="671"/>
                    </a:lnTo>
                    <a:lnTo>
                      <a:pt x="218" y="680"/>
                    </a:lnTo>
                    <a:lnTo>
                      <a:pt x="218" y="730"/>
                    </a:lnTo>
                    <a:lnTo>
                      <a:pt x="268" y="789"/>
                    </a:lnTo>
                    <a:lnTo>
                      <a:pt x="344" y="805"/>
                    </a:lnTo>
                    <a:lnTo>
                      <a:pt x="411" y="789"/>
                    </a:lnTo>
                    <a:lnTo>
                      <a:pt x="427" y="780"/>
                    </a:lnTo>
                    <a:lnTo>
                      <a:pt x="436" y="780"/>
                    </a:lnTo>
                    <a:lnTo>
                      <a:pt x="469" y="789"/>
                    </a:lnTo>
                    <a:lnTo>
                      <a:pt x="503" y="797"/>
                    </a:lnTo>
                    <a:lnTo>
                      <a:pt x="520" y="797"/>
                    </a:lnTo>
                    <a:lnTo>
                      <a:pt x="528" y="797"/>
                    </a:lnTo>
                    <a:lnTo>
                      <a:pt x="553" y="814"/>
                    </a:lnTo>
                    <a:lnTo>
                      <a:pt x="570" y="831"/>
                    </a:lnTo>
                    <a:lnTo>
                      <a:pt x="587" y="831"/>
                    </a:lnTo>
                    <a:lnTo>
                      <a:pt x="604" y="839"/>
                    </a:lnTo>
                    <a:lnTo>
                      <a:pt x="604" y="805"/>
                    </a:lnTo>
                    <a:lnTo>
                      <a:pt x="620" y="780"/>
                    </a:lnTo>
                    <a:lnTo>
                      <a:pt x="637" y="780"/>
                    </a:lnTo>
                    <a:lnTo>
                      <a:pt x="654" y="764"/>
                    </a:lnTo>
                    <a:lnTo>
                      <a:pt x="637" y="755"/>
                    </a:lnTo>
                    <a:lnTo>
                      <a:pt x="620" y="738"/>
                    </a:lnTo>
                    <a:lnTo>
                      <a:pt x="629" y="722"/>
                    </a:lnTo>
                    <a:lnTo>
                      <a:pt x="646" y="705"/>
                    </a:lnTo>
                    <a:lnTo>
                      <a:pt x="646" y="705"/>
                    </a:lnTo>
                    <a:lnTo>
                      <a:pt x="646" y="705"/>
                    </a:lnTo>
                    <a:lnTo>
                      <a:pt x="637" y="680"/>
                    </a:lnTo>
                    <a:lnTo>
                      <a:pt x="646" y="663"/>
                    </a:lnTo>
                    <a:lnTo>
                      <a:pt x="679" y="663"/>
                    </a:lnTo>
                    <a:lnTo>
                      <a:pt x="704" y="671"/>
                    </a:lnTo>
                    <a:lnTo>
                      <a:pt x="704" y="671"/>
                    </a:lnTo>
                    <a:lnTo>
                      <a:pt x="721" y="655"/>
                    </a:lnTo>
                    <a:lnTo>
                      <a:pt x="746" y="638"/>
                    </a:lnTo>
                    <a:lnTo>
                      <a:pt x="771" y="638"/>
                    </a:lnTo>
                    <a:lnTo>
                      <a:pt x="788" y="646"/>
                    </a:lnTo>
                    <a:lnTo>
                      <a:pt x="796" y="638"/>
                    </a:lnTo>
                    <a:lnTo>
                      <a:pt x="813" y="621"/>
                    </a:lnTo>
                    <a:lnTo>
                      <a:pt x="830" y="604"/>
                    </a:lnTo>
                    <a:lnTo>
                      <a:pt x="847" y="596"/>
                    </a:lnTo>
                    <a:lnTo>
                      <a:pt x="864" y="587"/>
                    </a:lnTo>
                    <a:lnTo>
                      <a:pt x="872" y="562"/>
                    </a:lnTo>
                    <a:lnTo>
                      <a:pt x="880" y="554"/>
                    </a:lnTo>
                    <a:lnTo>
                      <a:pt x="889" y="554"/>
                    </a:lnTo>
                    <a:lnTo>
                      <a:pt x="905" y="562"/>
                    </a:lnTo>
                    <a:lnTo>
                      <a:pt x="914" y="546"/>
                    </a:lnTo>
                    <a:lnTo>
                      <a:pt x="931" y="537"/>
                    </a:lnTo>
                    <a:lnTo>
                      <a:pt x="973" y="529"/>
                    </a:lnTo>
                    <a:lnTo>
                      <a:pt x="1014" y="495"/>
                    </a:lnTo>
                    <a:lnTo>
                      <a:pt x="998" y="445"/>
                    </a:lnTo>
                    <a:lnTo>
                      <a:pt x="981" y="411"/>
                    </a:lnTo>
                    <a:lnTo>
                      <a:pt x="998" y="403"/>
                    </a:lnTo>
                    <a:lnTo>
                      <a:pt x="998" y="395"/>
                    </a:lnTo>
                    <a:lnTo>
                      <a:pt x="1048" y="353"/>
                    </a:lnTo>
                    <a:lnTo>
                      <a:pt x="1090" y="311"/>
                    </a:lnTo>
                    <a:lnTo>
                      <a:pt x="1107" y="302"/>
                    </a:lnTo>
                    <a:lnTo>
                      <a:pt x="1123" y="294"/>
                    </a:lnTo>
                    <a:lnTo>
                      <a:pt x="1140" y="294"/>
                    </a:lnTo>
                    <a:lnTo>
                      <a:pt x="1157" y="286"/>
                    </a:lnTo>
                    <a:lnTo>
                      <a:pt x="1157" y="227"/>
                    </a:lnTo>
                    <a:lnTo>
                      <a:pt x="1115" y="193"/>
                    </a:lnTo>
                    <a:lnTo>
                      <a:pt x="1090" y="177"/>
                    </a:lnTo>
                    <a:lnTo>
                      <a:pt x="1090" y="151"/>
                    </a:lnTo>
                    <a:lnTo>
                      <a:pt x="1090" y="143"/>
                    </a:lnTo>
                    <a:lnTo>
                      <a:pt x="1090" y="143"/>
                    </a:lnTo>
                    <a:lnTo>
                      <a:pt x="1090" y="143"/>
                    </a:lnTo>
                    <a:lnTo>
                      <a:pt x="1082" y="126"/>
                    </a:lnTo>
                    <a:lnTo>
                      <a:pt x="1082" y="126"/>
                    </a:lnTo>
                    <a:lnTo>
                      <a:pt x="1082" y="118"/>
                    </a:lnTo>
                    <a:lnTo>
                      <a:pt x="1082" y="118"/>
                    </a:lnTo>
                    <a:lnTo>
                      <a:pt x="1073" y="101"/>
                    </a:lnTo>
                    <a:lnTo>
                      <a:pt x="1073" y="93"/>
                    </a:lnTo>
                    <a:lnTo>
                      <a:pt x="1073" y="93"/>
                    </a:lnTo>
                    <a:lnTo>
                      <a:pt x="1073" y="76"/>
                    </a:lnTo>
                    <a:lnTo>
                      <a:pt x="1065" y="68"/>
                    </a:lnTo>
                    <a:lnTo>
                      <a:pt x="1056" y="59"/>
                    </a:lnTo>
                    <a:lnTo>
                      <a:pt x="1056" y="59"/>
                    </a:lnTo>
                    <a:lnTo>
                      <a:pt x="1056" y="59"/>
                    </a:lnTo>
                    <a:lnTo>
                      <a:pt x="1048" y="59"/>
                    </a:lnTo>
                    <a:lnTo>
                      <a:pt x="1048" y="59"/>
                    </a:lnTo>
                    <a:lnTo>
                      <a:pt x="1065" y="51"/>
                    </a:lnTo>
                    <a:lnTo>
                      <a:pt x="1056" y="34"/>
                    </a:lnTo>
                    <a:lnTo>
                      <a:pt x="1073" y="17"/>
                    </a:lnTo>
                    <a:lnTo>
                      <a:pt x="1082" y="17"/>
                    </a:lnTo>
                    <a:lnTo>
                      <a:pt x="1090" y="9"/>
                    </a:lnTo>
                    <a:lnTo>
                      <a:pt x="1048" y="0"/>
                    </a:lnTo>
                    <a:lnTo>
                      <a:pt x="1006" y="51"/>
                    </a:lnTo>
                    <a:lnTo>
                      <a:pt x="964" y="68"/>
                    </a:lnTo>
                    <a:lnTo>
                      <a:pt x="931" y="59"/>
                    </a:lnTo>
                    <a:lnTo>
                      <a:pt x="914" y="6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1" name="СФО_Республика Алтай">
                <a:extLst>
                  <a:ext uri="{FF2B5EF4-FFF2-40B4-BE49-F238E27FC236}">
                    <a16:creationId xmlns:a16="http://schemas.microsoft.com/office/drawing/2014/main" xmlns="" id="{676C33EA-0A42-4328-923F-8ADC97D9B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375" y="5162550"/>
                <a:ext cx="458788" cy="439738"/>
              </a:xfrm>
              <a:custGeom>
                <a:avLst/>
                <a:gdLst>
                  <a:gd name="T0" fmla="*/ 318 w 394"/>
                  <a:gd name="T1" fmla="*/ 33 h 377"/>
                  <a:gd name="T2" fmla="*/ 302 w 394"/>
                  <a:gd name="T3" fmla="*/ 17 h 377"/>
                  <a:gd name="T4" fmla="*/ 285 w 394"/>
                  <a:gd name="T5" fmla="*/ 25 h 377"/>
                  <a:gd name="T6" fmla="*/ 260 w 394"/>
                  <a:gd name="T7" fmla="*/ 0 h 377"/>
                  <a:gd name="T8" fmla="*/ 226 w 394"/>
                  <a:gd name="T9" fmla="*/ 25 h 377"/>
                  <a:gd name="T10" fmla="*/ 218 w 394"/>
                  <a:gd name="T11" fmla="*/ 58 h 377"/>
                  <a:gd name="T12" fmla="*/ 209 w 394"/>
                  <a:gd name="T13" fmla="*/ 50 h 377"/>
                  <a:gd name="T14" fmla="*/ 184 w 394"/>
                  <a:gd name="T15" fmla="*/ 50 h 377"/>
                  <a:gd name="T16" fmla="*/ 168 w 394"/>
                  <a:gd name="T17" fmla="*/ 33 h 377"/>
                  <a:gd name="T18" fmla="*/ 151 w 394"/>
                  <a:gd name="T19" fmla="*/ 67 h 377"/>
                  <a:gd name="T20" fmla="*/ 134 w 394"/>
                  <a:gd name="T21" fmla="*/ 67 h 377"/>
                  <a:gd name="T22" fmla="*/ 117 w 394"/>
                  <a:gd name="T23" fmla="*/ 84 h 377"/>
                  <a:gd name="T24" fmla="*/ 59 w 394"/>
                  <a:gd name="T25" fmla="*/ 84 h 377"/>
                  <a:gd name="T26" fmla="*/ 33 w 394"/>
                  <a:gd name="T27" fmla="*/ 100 h 377"/>
                  <a:gd name="T28" fmla="*/ 17 w 394"/>
                  <a:gd name="T29" fmla="*/ 92 h 377"/>
                  <a:gd name="T30" fmla="*/ 17 w 394"/>
                  <a:gd name="T31" fmla="*/ 117 h 377"/>
                  <a:gd name="T32" fmla="*/ 33 w 394"/>
                  <a:gd name="T33" fmla="*/ 142 h 377"/>
                  <a:gd name="T34" fmla="*/ 33 w 394"/>
                  <a:gd name="T35" fmla="*/ 167 h 377"/>
                  <a:gd name="T36" fmla="*/ 25 w 394"/>
                  <a:gd name="T37" fmla="*/ 209 h 377"/>
                  <a:gd name="T38" fmla="*/ 59 w 394"/>
                  <a:gd name="T39" fmla="*/ 268 h 377"/>
                  <a:gd name="T40" fmla="*/ 75 w 394"/>
                  <a:gd name="T41" fmla="*/ 302 h 377"/>
                  <a:gd name="T42" fmla="*/ 100 w 394"/>
                  <a:gd name="T43" fmla="*/ 310 h 377"/>
                  <a:gd name="T44" fmla="*/ 142 w 394"/>
                  <a:gd name="T45" fmla="*/ 310 h 377"/>
                  <a:gd name="T46" fmla="*/ 168 w 394"/>
                  <a:gd name="T47" fmla="*/ 310 h 377"/>
                  <a:gd name="T48" fmla="*/ 201 w 394"/>
                  <a:gd name="T49" fmla="*/ 377 h 377"/>
                  <a:gd name="T50" fmla="*/ 235 w 394"/>
                  <a:gd name="T51" fmla="*/ 377 h 377"/>
                  <a:gd name="T52" fmla="*/ 260 w 394"/>
                  <a:gd name="T53" fmla="*/ 352 h 377"/>
                  <a:gd name="T54" fmla="*/ 302 w 394"/>
                  <a:gd name="T55" fmla="*/ 360 h 377"/>
                  <a:gd name="T56" fmla="*/ 318 w 394"/>
                  <a:gd name="T57" fmla="*/ 360 h 377"/>
                  <a:gd name="T58" fmla="*/ 335 w 394"/>
                  <a:gd name="T59" fmla="*/ 352 h 377"/>
                  <a:gd name="T60" fmla="*/ 352 w 394"/>
                  <a:gd name="T61" fmla="*/ 360 h 377"/>
                  <a:gd name="T62" fmla="*/ 377 w 394"/>
                  <a:gd name="T63" fmla="*/ 318 h 377"/>
                  <a:gd name="T64" fmla="*/ 369 w 394"/>
                  <a:gd name="T65" fmla="*/ 293 h 377"/>
                  <a:gd name="T66" fmla="*/ 352 w 394"/>
                  <a:gd name="T67" fmla="*/ 285 h 377"/>
                  <a:gd name="T68" fmla="*/ 394 w 394"/>
                  <a:gd name="T69" fmla="*/ 268 h 377"/>
                  <a:gd name="T70" fmla="*/ 377 w 394"/>
                  <a:gd name="T71" fmla="*/ 243 h 377"/>
                  <a:gd name="T72" fmla="*/ 377 w 394"/>
                  <a:gd name="T73" fmla="*/ 209 h 377"/>
                  <a:gd name="T74" fmla="*/ 360 w 394"/>
                  <a:gd name="T75" fmla="*/ 201 h 377"/>
                  <a:gd name="T76" fmla="*/ 352 w 394"/>
                  <a:gd name="T77" fmla="*/ 142 h 377"/>
                  <a:gd name="T78" fmla="*/ 327 w 394"/>
                  <a:gd name="T79" fmla="*/ 159 h 377"/>
                  <a:gd name="T80" fmla="*/ 285 w 394"/>
                  <a:gd name="T81" fmla="*/ 126 h 377"/>
                  <a:gd name="T82" fmla="*/ 302 w 394"/>
                  <a:gd name="T83" fmla="*/ 109 h 377"/>
                  <a:gd name="T84" fmla="*/ 302 w 394"/>
                  <a:gd name="T85" fmla="*/ 84 h 377"/>
                  <a:gd name="T86" fmla="*/ 335 w 394"/>
                  <a:gd name="T87" fmla="*/ 58 h 377"/>
                  <a:gd name="T88" fmla="*/ 335 w 394"/>
                  <a:gd name="T89" fmla="*/ 33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4" h="377">
                    <a:moveTo>
                      <a:pt x="327" y="33"/>
                    </a:moveTo>
                    <a:lnTo>
                      <a:pt x="318" y="33"/>
                    </a:lnTo>
                    <a:lnTo>
                      <a:pt x="310" y="25"/>
                    </a:lnTo>
                    <a:lnTo>
                      <a:pt x="302" y="17"/>
                    </a:lnTo>
                    <a:lnTo>
                      <a:pt x="293" y="25"/>
                    </a:lnTo>
                    <a:lnTo>
                      <a:pt x="285" y="25"/>
                    </a:lnTo>
                    <a:lnTo>
                      <a:pt x="277" y="17"/>
                    </a:lnTo>
                    <a:lnTo>
                      <a:pt x="260" y="0"/>
                    </a:lnTo>
                    <a:lnTo>
                      <a:pt x="235" y="8"/>
                    </a:lnTo>
                    <a:lnTo>
                      <a:pt x="226" y="25"/>
                    </a:lnTo>
                    <a:lnTo>
                      <a:pt x="235" y="42"/>
                    </a:lnTo>
                    <a:lnTo>
                      <a:pt x="218" y="58"/>
                    </a:lnTo>
                    <a:lnTo>
                      <a:pt x="209" y="50"/>
                    </a:lnTo>
                    <a:lnTo>
                      <a:pt x="209" y="50"/>
                    </a:lnTo>
                    <a:lnTo>
                      <a:pt x="193" y="50"/>
                    </a:lnTo>
                    <a:lnTo>
                      <a:pt x="184" y="50"/>
                    </a:lnTo>
                    <a:lnTo>
                      <a:pt x="176" y="42"/>
                    </a:lnTo>
                    <a:lnTo>
                      <a:pt x="168" y="33"/>
                    </a:lnTo>
                    <a:lnTo>
                      <a:pt x="159" y="50"/>
                    </a:lnTo>
                    <a:lnTo>
                      <a:pt x="151" y="67"/>
                    </a:lnTo>
                    <a:lnTo>
                      <a:pt x="142" y="67"/>
                    </a:lnTo>
                    <a:lnTo>
                      <a:pt x="134" y="67"/>
                    </a:lnTo>
                    <a:lnTo>
                      <a:pt x="126" y="75"/>
                    </a:lnTo>
                    <a:lnTo>
                      <a:pt x="117" y="84"/>
                    </a:lnTo>
                    <a:lnTo>
                      <a:pt x="92" y="84"/>
                    </a:lnTo>
                    <a:lnTo>
                      <a:pt x="59" y="84"/>
                    </a:lnTo>
                    <a:lnTo>
                      <a:pt x="42" y="92"/>
                    </a:lnTo>
                    <a:lnTo>
                      <a:pt x="33" y="100"/>
                    </a:lnTo>
                    <a:lnTo>
                      <a:pt x="33" y="100"/>
                    </a:lnTo>
                    <a:lnTo>
                      <a:pt x="17" y="92"/>
                    </a:lnTo>
                    <a:lnTo>
                      <a:pt x="0" y="100"/>
                    </a:lnTo>
                    <a:lnTo>
                      <a:pt x="17" y="117"/>
                    </a:lnTo>
                    <a:lnTo>
                      <a:pt x="33" y="134"/>
                    </a:lnTo>
                    <a:lnTo>
                      <a:pt x="33" y="142"/>
                    </a:lnTo>
                    <a:lnTo>
                      <a:pt x="33" y="159"/>
                    </a:lnTo>
                    <a:lnTo>
                      <a:pt x="33" y="167"/>
                    </a:lnTo>
                    <a:lnTo>
                      <a:pt x="8" y="167"/>
                    </a:lnTo>
                    <a:lnTo>
                      <a:pt x="25" y="209"/>
                    </a:lnTo>
                    <a:lnTo>
                      <a:pt x="50" y="243"/>
                    </a:lnTo>
                    <a:lnTo>
                      <a:pt x="59" y="268"/>
                    </a:lnTo>
                    <a:lnTo>
                      <a:pt x="67" y="293"/>
                    </a:lnTo>
                    <a:lnTo>
                      <a:pt x="75" y="302"/>
                    </a:lnTo>
                    <a:lnTo>
                      <a:pt x="84" y="302"/>
                    </a:lnTo>
                    <a:lnTo>
                      <a:pt x="100" y="310"/>
                    </a:lnTo>
                    <a:lnTo>
                      <a:pt x="109" y="318"/>
                    </a:lnTo>
                    <a:lnTo>
                      <a:pt x="142" y="310"/>
                    </a:lnTo>
                    <a:lnTo>
                      <a:pt x="168" y="302"/>
                    </a:lnTo>
                    <a:lnTo>
                      <a:pt x="168" y="310"/>
                    </a:lnTo>
                    <a:lnTo>
                      <a:pt x="159" y="318"/>
                    </a:lnTo>
                    <a:lnTo>
                      <a:pt x="201" y="377"/>
                    </a:lnTo>
                    <a:lnTo>
                      <a:pt x="218" y="377"/>
                    </a:lnTo>
                    <a:lnTo>
                      <a:pt x="235" y="377"/>
                    </a:lnTo>
                    <a:lnTo>
                      <a:pt x="251" y="369"/>
                    </a:lnTo>
                    <a:lnTo>
                      <a:pt x="260" y="352"/>
                    </a:lnTo>
                    <a:lnTo>
                      <a:pt x="302" y="360"/>
                    </a:lnTo>
                    <a:lnTo>
                      <a:pt x="302" y="360"/>
                    </a:lnTo>
                    <a:lnTo>
                      <a:pt x="310" y="360"/>
                    </a:lnTo>
                    <a:lnTo>
                      <a:pt x="318" y="360"/>
                    </a:lnTo>
                    <a:lnTo>
                      <a:pt x="327" y="360"/>
                    </a:lnTo>
                    <a:lnTo>
                      <a:pt x="335" y="352"/>
                    </a:lnTo>
                    <a:lnTo>
                      <a:pt x="344" y="352"/>
                    </a:lnTo>
                    <a:lnTo>
                      <a:pt x="352" y="360"/>
                    </a:lnTo>
                    <a:lnTo>
                      <a:pt x="369" y="335"/>
                    </a:lnTo>
                    <a:lnTo>
                      <a:pt x="377" y="318"/>
                    </a:lnTo>
                    <a:lnTo>
                      <a:pt x="369" y="302"/>
                    </a:lnTo>
                    <a:lnTo>
                      <a:pt x="369" y="293"/>
                    </a:lnTo>
                    <a:lnTo>
                      <a:pt x="352" y="293"/>
                    </a:lnTo>
                    <a:lnTo>
                      <a:pt x="352" y="285"/>
                    </a:lnTo>
                    <a:lnTo>
                      <a:pt x="377" y="268"/>
                    </a:lnTo>
                    <a:lnTo>
                      <a:pt x="394" y="268"/>
                    </a:lnTo>
                    <a:lnTo>
                      <a:pt x="394" y="251"/>
                    </a:lnTo>
                    <a:lnTo>
                      <a:pt x="377" y="243"/>
                    </a:lnTo>
                    <a:lnTo>
                      <a:pt x="377" y="226"/>
                    </a:lnTo>
                    <a:lnTo>
                      <a:pt x="377" y="209"/>
                    </a:lnTo>
                    <a:lnTo>
                      <a:pt x="369" y="209"/>
                    </a:lnTo>
                    <a:lnTo>
                      <a:pt x="360" y="201"/>
                    </a:lnTo>
                    <a:lnTo>
                      <a:pt x="360" y="176"/>
                    </a:lnTo>
                    <a:lnTo>
                      <a:pt x="352" y="142"/>
                    </a:lnTo>
                    <a:lnTo>
                      <a:pt x="344" y="151"/>
                    </a:lnTo>
                    <a:lnTo>
                      <a:pt x="327" y="159"/>
                    </a:lnTo>
                    <a:lnTo>
                      <a:pt x="302" y="151"/>
                    </a:lnTo>
                    <a:lnTo>
                      <a:pt x="285" y="126"/>
                    </a:lnTo>
                    <a:lnTo>
                      <a:pt x="293" y="117"/>
                    </a:lnTo>
                    <a:lnTo>
                      <a:pt x="302" y="109"/>
                    </a:lnTo>
                    <a:lnTo>
                      <a:pt x="302" y="100"/>
                    </a:lnTo>
                    <a:lnTo>
                      <a:pt x="302" y="84"/>
                    </a:lnTo>
                    <a:lnTo>
                      <a:pt x="318" y="75"/>
                    </a:lnTo>
                    <a:lnTo>
                      <a:pt x="335" y="58"/>
                    </a:lnTo>
                    <a:lnTo>
                      <a:pt x="335" y="42"/>
                    </a:lnTo>
                    <a:lnTo>
                      <a:pt x="335" y="33"/>
                    </a:lnTo>
                    <a:lnTo>
                      <a:pt x="327" y="3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60" name="УФО">
              <a:extLst>
                <a:ext uri="{FF2B5EF4-FFF2-40B4-BE49-F238E27FC236}">
                  <a16:creationId xmlns:a16="http://schemas.microsoft.com/office/drawing/2014/main" xmlns="" id="{BDE7E678-D09E-4F22-91A6-DEBC4D6BD86F}"/>
                </a:ext>
              </a:extLst>
            </p:cNvPr>
            <p:cNvGrpSpPr/>
            <p:nvPr/>
          </p:nvGrpSpPr>
          <p:grpSpPr>
            <a:xfrm>
              <a:off x="2458493" y="2221006"/>
              <a:ext cx="2126280" cy="2210879"/>
              <a:chOff x="2286473" y="2146300"/>
              <a:chExt cx="2287115" cy="2378114"/>
            </a:xfrm>
            <a:grpFill/>
          </p:grpSpPr>
          <p:sp>
            <p:nvSpPr>
              <p:cNvPr id="1324" name="УФО_Ямало-Ненецкий АО">
                <a:extLst>
                  <a:ext uri="{FF2B5EF4-FFF2-40B4-BE49-F238E27FC236}">
                    <a16:creationId xmlns:a16="http://schemas.microsoft.com/office/drawing/2014/main" xmlns="" id="{2090C88A-30FD-429B-AF64-ABD694C6FF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5013" y="2146300"/>
                <a:ext cx="1298575" cy="1747838"/>
              </a:xfrm>
              <a:custGeom>
                <a:avLst/>
                <a:gdLst>
                  <a:gd name="T0" fmla="*/ 754 w 1115"/>
                  <a:gd name="T1" fmla="*/ 42 h 1501"/>
                  <a:gd name="T2" fmla="*/ 922 w 1115"/>
                  <a:gd name="T3" fmla="*/ 184 h 1501"/>
                  <a:gd name="T4" fmla="*/ 838 w 1115"/>
                  <a:gd name="T5" fmla="*/ 234 h 1501"/>
                  <a:gd name="T6" fmla="*/ 788 w 1115"/>
                  <a:gd name="T7" fmla="*/ 293 h 1501"/>
                  <a:gd name="T8" fmla="*/ 754 w 1115"/>
                  <a:gd name="T9" fmla="*/ 436 h 1501"/>
                  <a:gd name="T10" fmla="*/ 712 w 1115"/>
                  <a:gd name="T11" fmla="*/ 570 h 1501"/>
                  <a:gd name="T12" fmla="*/ 838 w 1115"/>
                  <a:gd name="T13" fmla="*/ 612 h 1501"/>
                  <a:gd name="T14" fmla="*/ 846 w 1115"/>
                  <a:gd name="T15" fmla="*/ 729 h 1501"/>
                  <a:gd name="T16" fmla="*/ 821 w 1115"/>
                  <a:gd name="T17" fmla="*/ 821 h 1501"/>
                  <a:gd name="T18" fmla="*/ 813 w 1115"/>
                  <a:gd name="T19" fmla="*/ 738 h 1501"/>
                  <a:gd name="T20" fmla="*/ 830 w 1115"/>
                  <a:gd name="T21" fmla="*/ 671 h 1501"/>
                  <a:gd name="T22" fmla="*/ 704 w 1115"/>
                  <a:gd name="T23" fmla="*/ 662 h 1501"/>
                  <a:gd name="T24" fmla="*/ 595 w 1115"/>
                  <a:gd name="T25" fmla="*/ 821 h 1501"/>
                  <a:gd name="T26" fmla="*/ 494 w 1115"/>
                  <a:gd name="T27" fmla="*/ 847 h 1501"/>
                  <a:gd name="T28" fmla="*/ 402 w 1115"/>
                  <a:gd name="T29" fmla="*/ 746 h 1501"/>
                  <a:gd name="T30" fmla="*/ 511 w 1115"/>
                  <a:gd name="T31" fmla="*/ 813 h 1501"/>
                  <a:gd name="T32" fmla="*/ 561 w 1115"/>
                  <a:gd name="T33" fmla="*/ 763 h 1501"/>
                  <a:gd name="T34" fmla="*/ 662 w 1115"/>
                  <a:gd name="T35" fmla="*/ 654 h 1501"/>
                  <a:gd name="T36" fmla="*/ 721 w 1115"/>
                  <a:gd name="T37" fmla="*/ 402 h 1501"/>
                  <a:gd name="T38" fmla="*/ 830 w 1115"/>
                  <a:gd name="T39" fmla="*/ 125 h 1501"/>
                  <a:gd name="T40" fmla="*/ 729 w 1115"/>
                  <a:gd name="T41" fmla="*/ 58 h 1501"/>
                  <a:gd name="T42" fmla="*/ 578 w 1115"/>
                  <a:gd name="T43" fmla="*/ 201 h 1501"/>
                  <a:gd name="T44" fmla="*/ 528 w 1115"/>
                  <a:gd name="T45" fmla="*/ 260 h 1501"/>
                  <a:gd name="T46" fmla="*/ 477 w 1115"/>
                  <a:gd name="T47" fmla="*/ 352 h 1501"/>
                  <a:gd name="T48" fmla="*/ 469 w 1115"/>
                  <a:gd name="T49" fmla="*/ 394 h 1501"/>
                  <a:gd name="T50" fmla="*/ 486 w 1115"/>
                  <a:gd name="T51" fmla="*/ 494 h 1501"/>
                  <a:gd name="T52" fmla="*/ 436 w 1115"/>
                  <a:gd name="T53" fmla="*/ 553 h 1501"/>
                  <a:gd name="T54" fmla="*/ 402 w 1115"/>
                  <a:gd name="T55" fmla="*/ 444 h 1501"/>
                  <a:gd name="T56" fmla="*/ 327 w 1115"/>
                  <a:gd name="T57" fmla="*/ 419 h 1501"/>
                  <a:gd name="T58" fmla="*/ 301 w 1115"/>
                  <a:gd name="T59" fmla="*/ 545 h 1501"/>
                  <a:gd name="T60" fmla="*/ 226 w 1115"/>
                  <a:gd name="T61" fmla="*/ 662 h 1501"/>
                  <a:gd name="T62" fmla="*/ 125 w 1115"/>
                  <a:gd name="T63" fmla="*/ 696 h 1501"/>
                  <a:gd name="T64" fmla="*/ 41 w 1115"/>
                  <a:gd name="T65" fmla="*/ 763 h 1501"/>
                  <a:gd name="T66" fmla="*/ 8 w 1115"/>
                  <a:gd name="T67" fmla="*/ 872 h 1501"/>
                  <a:gd name="T68" fmla="*/ 67 w 1115"/>
                  <a:gd name="T69" fmla="*/ 922 h 1501"/>
                  <a:gd name="T70" fmla="*/ 150 w 1115"/>
                  <a:gd name="T71" fmla="*/ 930 h 1501"/>
                  <a:gd name="T72" fmla="*/ 218 w 1115"/>
                  <a:gd name="T73" fmla="*/ 1031 h 1501"/>
                  <a:gd name="T74" fmla="*/ 310 w 1115"/>
                  <a:gd name="T75" fmla="*/ 1014 h 1501"/>
                  <a:gd name="T76" fmla="*/ 327 w 1115"/>
                  <a:gd name="T77" fmla="*/ 1098 h 1501"/>
                  <a:gd name="T78" fmla="*/ 452 w 1115"/>
                  <a:gd name="T79" fmla="*/ 1216 h 1501"/>
                  <a:gd name="T80" fmla="*/ 620 w 1115"/>
                  <a:gd name="T81" fmla="*/ 1350 h 1501"/>
                  <a:gd name="T82" fmla="*/ 813 w 1115"/>
                  <a:gd name="T83" fmla="*/ 1358 h 1501"/>
                  <a:gd name="T84" fmla="*/ 897 w 1115"/>
                  <a:gd name="T85" fmla="*/ 1434 h 1501"/>
                  <a:gd name="T86" fmla="*/ 1048 w 1115"/>
                  <a:gd name="T87" fmla="*/ 1442 h 1501"/>
                  <a:gd name="T88" fmla="*/ 1048 w 1115"/>
                  <a:gd name="T89" fmla="*/ 1358 h 1501"/>
                  <a:gd name="T90" fmla="*/ 1073 w 1115"/>
                  <a:gd name="T91" fmla="*/ 1224 h 1501"/>
                  <a:gd name="T92" fmla="*/ 1056 w 1115"/>
                  <a:gd name="T93" fmla="*/ 1140 h 1501"/>
                  <a:gd name="T94" fmla="*/ 1023 w 1115"/>
                  <a:gd name="T95" fmla="*/ 1014 h 1501"/>
                  <a:gd name="T96" fmla="*/ 1023 w 1115"/>
                  <a:gd name="T97" fmla="*/ 872 h 1501"/>
                  <a:gd name="T98" fmla="*/ 1073 w 1115"/>
                  <a:gd name="T99" fmla="*/ 712 h 1501"/>
                  <a:gd name="T100" fmla="*/ 1023 w 1115"/>
                  <a:gd name="T101" fmla="*/ 654 h 1501"/>
                  <a:gd name="T102" fmla="*/ 955 w 1115"/>
                  <a:gd name="T103" fmla="*/ 578 h 1501"/>
                  <a:gd name="T104" fmla="*/ 981 w 1115"/>
                  <a:gd name="T105" fmla="*/ 528 h 1501"/>
                  <a:gd name="T106" fmla="*/ 1056 w 1115"/>
                  <a:gd name="T107" fmla="*/ 402 h 1501"/>
                  <a:gd name="T108" fmla="*/ 1081 w 1115"/>
                  <a:gd name="T109" fmla="*/ 335 h 1501"/>
                  <a:gd name="T110" fmla="*/ 981 w 1115"/>
                  <a:gd name="T111" fmla="*/ 260 h 1501"/>
                  <a:gd name="T112" fmla="*/ 930 w 1115"/>
                  <a:gd name="T113" fmla="*/ 268 h 1501"/>
                  <a:gd name="T114" fmla="*/ 964 w 1115"/>
                  <a:gd name="T115" fmla="*/ 402 h 1501"/>
                  <a:gd name="T116" fmla="*/ 905 w 1115"/>
                  <a:gd name="T117" fmla="*/ 243 h 1501"/>
                  <a:gd name="T118" fmla="*/ 1006 w 1115"/>
                  <a:gd name="T119" fmla="*/ 234 h 1501"/>
                  <a:gd name="T120" fmla="*/ 922 w 1115"/>
                  <a:gd name="T121" fmla="*/ 109 h 1501"/>
                  <a:gd name="T122" fmla="*/ 964 w 1115"/>
                  <a:gd name="T123" fmla="*/ 67 h 1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5" h="1501">
                    <a:moveTo>
                      <a:pt x="813" y="8"/>
                    </a:moveTo>
                    <a:lnTo>
                      <a:pt x="813" y="0"/>
                    </a:lnTo>
                    <a:lnTo>
                      <a:pt x="805" y="0"/>
                    </a:lnTo>
                    <a:lnTo>
                      <a:pt x="796" y="0"/>
                    </a:lnTo>
                    <a:lnTo>
                      <a:pt x="754" y="16"/>
                    </a:lnTo>
                    <a:lnTo>
                      <a:pt x="754" y="42"/>
                    </a:lnTo>
                    <a:lnTo>
                      <a:pt x="754" y="42"/>
                    </a:lnTo>
                    <a:lnTo>
                      <a:pt x="788" y="50"/>
                    </a:lnTo>
                    <a:lnTo>
                      <a:pt x="813" y="42"/>
                    </a:lnTo>
                    <a:lnTo>
                      <a:pt x="813" y="33"/>
                    </a:lnTo>
                    <a:lnTo>
                      <a:pt x="813" y="16"/>
                    </a:lnTo>
                    <a:lnTo>
                      <a:pt x="813" y="8"/>
                    </a:lnTo>
                    <a:close/>
                    <a:moveTo>
                      <a:pt x="922" y="218"/>
                    </a:moveTo>
                    <a:lnTo>
                      <a:pt x="922" y="184"/>
                    </a:lnTo>
                    <a:lnTo>
                      <a:pt x="930" y="159"/>
                    </a:lnTo>
                    <a:lnTo>
                      <a:pt x="930" y="142"/>
                    </a:lnTo>
                    <a:lnTo>
                      <a:pt x="922" y="134"/>
                    </a:lnTo>
                    <a:lnTo>
                      <a:pt x="914" y="159"/>
                    </a:lnTo>
                    <a:lnTo>
                      <a:pt x="905" y="201"/>
                    </a:lnTo>
                    <a:lnTo>
                      <a:pt x="880" y="226"/>
                    </a:lnTo>
                    <a:lnTo>
                      <a:pt x="838" y="234"/>
                    </a:lnTo>
                    <a:lnTo>
                      <a:pt x="830" y="243"/>
                    </a:lnTo>
                    <a:lnTo>
                      <a:pt x="821" y="243"/>
                    </a:lnTo>
                    <a:lnTo>
                      <a:pt x="813" y="260"/>
                    </a:lnTo>
                    <a:lnTo>
                      <a:pt x="805" y="268"/>
                    </a:lnTo>
                    <a:lnTo>
                      <a:pt x="796" y="276"/>
                    </a:lnTo>
                    <a:lnTo>
                      <a:pt x="788" y="285"/>
                    </a:lnTo>
                    <a:lnTo>
                      <a:pt x="788" y="293"/>
                    </a:lnTo>
                    <a:lnTo>
                      <a:pt x="796" y="302"/>
                    </a:lnTo>
                    <a:lnTo>
                      <a:pt x="796" y="310"/>
                    </a:lnTo>
                    <a:lnTo>
                      <a:pt x="788" y="327"/>
                    </a:lnTo>
                    <a:lnTo>
                      <a:pt x="796" y="360"/>
                    </a:lnTo>
                    <a:lnTo>
                      <a:pt x="796" y="394"/>
                    </a:lnTo>
                    <a:lnTo>
                      <a:pt x="771" y="419"/>
                    </a:lnTo>
                    <a:lnTo>
                      <a:pt x="754" y="436"/>
                    </a:lnTo>
                    <a:lnTo>
                      <a:pt x="746" y="461"/>
                    </a:lnTo>
                    <a:lnTo>
                      <a:pt x="737" y="478"/>
                    </a:lnTo>
                    <a:lnTo>
                      <a:pt x="729" y="494"/>
                    </a:lnTo>
                    <a:lnTo>
                      <a:pt x="729" y="511"/>
                    </a:lnTo>
                    <a:lnTo>
                      <a:pt x="729" y="528"/>
                    </a:lnTo>
                    <a:lnTo>
                      <a:pt x="721" y="545"/>
                    </a:lnTo>
                    <a:lnTo>
                      <a:pt x="712" y="570"/>
                    </a:lnTo>
                    <a:lnTo>
                      <a:pt x="729" y="570"/>
                    </a:lnTo>
                    <a:lnTo>
                      <a:pt x="737" y="570"/>
                    </a:lnTo>
                    <a:lnTo>
                      <a:pt x="746" y="578"/>
                    </a:lnTo>
                    <a:lnTo>
                      <a:pt x="754" y="587"/>
                    </a:lnTo>
                    <a:lnTo>
                      <a:pt x="771" y="578"/>
                    </a:lnTo>
                    <a:lnTo>
                      <a:pt x="788" y="578"/>
                    </a:lnTo>
                    <a:lnTo>
                      <a:pt x="838" y="612"/>
                    </a:lnTo>
                    <a:lnTo>
                      <a:pt x="863" y="662"/>
                    </a:lnTo>
                    <a:lnTo>
                      <a:pt x="863" y="671"/>
                    </a:lnTo>
                    <a:lnTo>
                      <a:pt x="855" y="679"/>
                    </a:lnTo>
                    <a:lnTo>
                      <a:pt x="863" y="704"/>
                    </a:lnTo>
                    <a:lnTo>
                      <a:pt x="863" y="729"/>
                    </a:lnTo>
                    <a:lnTo>
                      <a:pt x="855" y="729"/>
                    </a:lnTo>
                    <a:lnTo>
                      <a:pt x="846" y="729"/>
                    </a:lnTo>
                    <a:lnTo>
                      <a:pt x="821" y="746"/>
                    </a:lnTo>
                    <a:lnTo>
                      <a:pt x="813" y="771"/>
                    </a:lnTo>
                    <a:lnTo>
                      <a:pt x="846" y="805"/>
                    </a:lnTo>
                    <a:lnTo>
                      <a:pt x="872" y="821"/>
                    </a:lnTo>
                    <a:lnTo>
                      <a:pt x="855" y="821"/>
                    </a:lnTo>
                    <a:lnTo>
                      <a:pt x="838" y="813"/>
                    </a:lnTo>
                    <a:lnTo>
                      <a:pt x="821" y="821"/>
                    </a:lnTo>
                    <a:lnTo>
                      <a:pt x="813" y="821"/>
                    </a:lnTo>
                    <a:lnTo>
                      <a:pt x="813" y="813"/>
                    </a:lnTo>
                    <a:lnTo>
                      <a:pt x="813" y="796"/>
                    </a:lnTo>
                    <a:lnTo>
                      <a:pt x="805" y="780"/>
                    </a:lnTo>
                    <a:lnTo>
                      <a:pt x="805" y="771"/>
                    </a:lnTo>
                    <a:lnTo>
                      <a:pt x="813" y="754"/>
                    </a:lnTo>
                    <a:lnTo>
                      <a:pt x="813" y="738"/>
                    </a:lnTo>
                    <a:lnTo>
                      <a:pt x="821" y="729"/>
                    </a:lnTo>
                    <a:lnTo>
                      <a:pt x="830" y="721"/>
                    </a:lnTo>
                    <a:lnTo>
                      <a:pt x="821" y="721"/>
                    </a:lnTo>
                    <a:lnTo>
                      <a:pt x="821" y="712"/>
                    </a:lnTo>
                    <a:lnTo>
                      <a:pt x="830" y="704"/>
                    </a:lnTo>
                    <a:lnTo>
                      <a:pt x="830" y="696"/>
                    </a:lnTo>
                    <a:lnTo>
                      <a:pt x="830" y="671"/>
                    </a:lnTo>
                    <a:lnTo>
                      <a:pt x="821" y="654"/>
                    </a:lnTo>
                    <a:lnTo>
                      <a:pt x="821" y="637"/>
                    </a:lnTo>
                    <a:lnTo>
                      <a:pt x="821" y="620"/>
                    </a:lnTo>
                    <a:lnTo>
                      <a:pt x="779" y="620"/>
                    </a:lnTo>
                    <a:lnTo>
                      <a:pt x="729" y="620"/>
                    </a:lnTo>
                    <a:lnTo>
                      <a:pt x="712" y="645"/>
                    </a:lnTo>
                    <a:lnTo>
                      <a:pt x="704" y="662"/>
                    </a:lnTo>
                    <a:lnTo>
                      <a:pt x="704" y="687"/>
                    </a:lnTo>
                    <a:lnTo>
                      <a:pt x="687" y="746"/>
                    </a:lnTo>
                    <a:lnTo>
                      <a:pt x="670" y="763"/>
                    </a:lnTo>
                    <a:lnTo>
                      <a:pt x="645" y="771"/>
                    </a:lnTo>
                    <a:lnTo>
                      <a:pt x="637" y="796"/>
                    </a:lnTo>
                    <a:lnTo>
                      <a:pt x="620" y="813"/>
                    </a:lnTo>
                    <a:lnTo>
                      <a:pt x="595" y="821"/>
                    </a:lnTo>
                    <a:lnTo>
                      <a:pt x="570" y="838"/>
                    </a:lnTo>
                    <a:lnTo>
                      <a:pt x="553" y="830"/>
                    </a:lnTo>
                    <a:lnTo>
                      <a:pt x="545" y="838"/>
                    </a:lnTo>
                    <a:lnTo>
                      <a:pt x="528" y="863"/>
                    </a:lnTo>
                    <a:lnTo>
                      <a:pt x="503" y="863"/>
                    </a:lnTo>
                    <a:lnTo>
                      <a:pt x="503" y="855"/>
                    </a:lnTo>
                    <a:lnTo>
                      <a:pt x="494" y="847"/>
                    </a:lnTo>
                    <a:lnTo>
                      <a:pt x="461" y="838"/>
                    </a:lnTo>
                    <a:lnTo>
                      <a:pt x="436" y="821"/>
                    </a:lnTo>
                    <a:lnTo>
                      <a:pt x="419" y="813"/>
                    </a:lnTo>
                    <a:lnTo>
                      <a:pt x="410" y="796"/>
                    </a:lnTo>
                    <a:lnTo>
                      <a:pt x="402" y="771"/>
                    </a:lnTo>
                    <a:lnTo>
                      <a:pt x="402" y="746"/>
                    </a:lnTo>
                    <a:lnTo>
                      <a:pt x="402" y="746"/>
                    </a:lnTo>
                    <a:lnTo>
                      <a:pt x="436" y="763"/>
                    </a:lnTo>
                    <a:lnTo>
                      <a:pt x="477" y="780"/>
                    </a:lnTo>
                    <a:lnTo>
                      <a:pt x="469" y="788"/>
                    </a:lnTo>
                    <a:lnTo>
                      <a:pt x="452" y="788"/>
                    </a:lnTo>
                    <a:lnTo>
                      <a:pt x="452" y="796"/>
                    </a:lnTo>
                    <a:lnTo>
                      <a:pt x="477" y="813"/>
                    </a:lnTo>
                    <a:lnTo>
                      <a:pt x="511" y="813"/>
                    </a:lnTo>
                    <a:lnTo>
                      <a:pt x="511" y="796"/>
                    </a:lnTo>
                    <a:lnTo>
                      <a:pt x="519" y="780"/>
                    </a:lnTo>
                    <a:lnTo>
                      <a:pt x="528" y="780"/>
                    </a:lnTo>
                    <a:lnTo>
                      <a:pt x="528" y="780"/>
                    </a:lnTo>
                    <a:lnTo>
                      <a:pt x="545" y="771"/>
                    </a:lnTo>
                    <a:lnTo>
                      <a:pt x="553" y="763"/>
                    </a:lnTo>
                    <a:lnTo>
                      <a:pt x="561" y="763"/>
                    </a:lnTo>
                    <a:lnTo>
                      <a:pt x="561" y="754"/>
                    </a:lnTo>
                    <a:lnTo>
                      <a:pt x="561" y="746"/>
                    </a:lnTo>
                    <a:lnTo>
                      <a:pt x="595" y="729"/>
                    </a:lnTo>
                    <a:lnTo>
                      <a:pt x="628" y="712"/>
                    </a:lnTo>
                    <a:lnTo>
                      <a:pt x="637" y="687"/>
                    </a:lnTo>
                    <a:lnTo>
                      <a:pt x="637" y="671"/>
                    </a:lnTo>
                    <a:lnTo>
                      <a:pt x="662" y="654"/>
                    </a:lnTo>
                    <a:lnTo>
                      <a:pt x="679" y="629"/>
                    </a:lnTo>
                    <a:lnTo>
                      <a:pt x="662" y="595"/>
                    </a:lnTo>
                    <a:lnTo>
                      <a:pt x="654" y="545"/>
                    </a:lnTo>
                    <a:lnTo>
                      <a:pt x="679" y="503"/>
                    </a:lnTo>
                    <a:lnTo>
                      <a:pt x="696" y="461"/>
                    </a:lnTo>
                    <a:lnTo>
                      <a:pt x="712" y="411"/>
                    </a:lnTo>
                    <a:lnTo>
                      <a:pt x="721" y="402"/>
                    </a:lnTo>
                    <a:lnTo>
                      <a:pt x="729" y="394"/>
                    </a:lnTo>
                    <a:lnTo>
                      <a:pt x="754" y="343"/>
                    </a:lnTo>
                    <a:lnTo>
                      <a:pt x="746" y="302"/>
                    </a:lnTo>
                    <a:lnTo>
                      <a:pt x="746" y="260"/>
                    </a:lnTo>
                    <a:lnTo>
                      <a:pt x="779" y="226"/>
                    </a:lnTo>
                    <a:lnTo>
                      <a:pt x="830" y="142"/>
                    </a:lnTo>
                    <a:lnTo>
                      <a:pt x="830" y="125"/>
                    </a:lnTo>
                    <a:lnTo>
                      <a:pt x="830" y="117"/>
                    </a:lnTo>
                    <a:lnTo>
                      <a:pt x="813" y="92"/>
                    </a:lnTo>
                    <a:lnTo>
                      <a:pt x="771" y="75"/>
                    </a:lnTo>
                    <a:lnTo>
                      <a:pt x="754" y="67"/>
                    </a:lnTo>
                    <a:lnTo>
                      <a:pt x="737" y="58"/>
                    </a:lnTo>
                    <a:lnTo>
                      <a:pt x="737" y="58"/>
                    </a:lnTo>
                    <a:lnTo>
                      <a:pt x="729" y="58"/>
                    </a:lnTo>
                    <a:lnTo>
                      <a:pt x="737" y="50"/>
                    </a:lnTo>
                    <a:lnTo>
                      <a:pt x="737" y="50"/>
                    </a:lnTo>
                    <a:lnTo>
                      <a:pt x="729" y="50"/>
                    </a:lnTo>
                    <a:lnTo>
                      <a:pt x="729" y="42"/>
                    </a:lnTo>
                    <a:lnTo>
                      <a:pt x="687" y="92"/>
                    </a:lnTo>
                    <a:lnTo>
                      <a:pt x="645" y="151"/>
                    </a:lnTo>
                    <a:lnTo>
                      <a:pt x="578" y="201"/>
                    </a:lnTo>
                    <a:lnTo>
                      <a:pt x="528" y="226"/>
                    </a:lnTo>
                    <a:lnTo>
                      <a:pt x="536" y="226"/>
                    </a:lnTo>
                    <a:lnTo>
                      <a:pt x="536" y="226"/>
                    </a:lnTo>
                    <a:lnTo>
                      <a:pt x="528" y="243"/>
                    </a:lnTo>
                    <a:lnTo>
                      <a:pt x="519" y="243"/>
                    </a:lnTo>
                    <a:lnTo>
                      <a:pt x="511" y="260"/>
                    </a:lnTo>
                    <a:lnTo>
                      <a:pt x="528" y="260"/>
                    </a:lnTo>
                    <a:lnTo>
                      <a:pt x="536" y="268"/>
                    </a:lnTo>
                    <a:lnTo>
                      <a:pt x="519" y="293"/>
                    </a:lnTo>
                    <a:lnTo>
                      <a:pt x="503" y="327"/>
                    </a:lnTo>
                    <a:lnTo>
                      <a:pt x="503" y="343"/>
                    </a:lnTo>
                    <a:lnTo>
                      <a:pt x="494" y="360"/>
                    </a:lnTo>
                    <a:lnTo>
                      <a:pt x="486" y="352"/>
                    </a:lnTo>
                    <a:lnTo>
                      <a:pt x="477" y="352"/>
                    </a:lnTo>
                    <a:lnTo>
                      <a:pt x="461" y="369"/>
                    </a:lnTo>
                    <a:lnTo>
                      <a:pt x="452" y="394"/>
                    </a:lnTo>
                    <a:lnTo>
                      <a:pt x="452" y="402"/>
                    </a:lnTo>
                    <a:lnTo>
                      <a:pt x="452" y="402"/>
                    </a:lnTo>
                    <a:lnTo>
                      <a:pt x="461" y="394"/>
                    </a:lnTo>
                    <a:lnTo>
                      <a:pt x="461" y="394"/>
                    </a:lnTo>
                    <a:lnTo>
                      <a:pt x="469" y="394"/>
                    </a:lnTo>
                    <a:lnTo>
                      <a:pt x="477" y="411"/>
                    </a:lnTo>
                    <a:lnTo>
                      <a:pt x="486" y="427"/>
                    </a:lnTo>
                    <a:lnTo>
                      <a:pt x="494" y="427"/>
                    </a:lnTo>
                    <a:lnTo>
                      <a:pt x="494" y="427"/>
                    </a:lnTo>
                    <a:lnTo>
                      <a:pt x="494" y="444"/>
                    </a:lnTo>
                    <a:lnTo>
                      <a:pt x="486" y="452"/>
                    </a:lnTo>
                    <a:lnTo>
                      <a:pt x="486" y="494"/>
                    </a:lnTo>
                    <a:lnTo>
                      <a:pt x="503" y="511"/>
                    </a:lnTo>
                    <a:lnTo>
                      <a:pt x="503" y="520"/>
                    </a:lnTo>
                    <a:lnTo>
                      <a:pt x="452" y="578"/>
                    </a:lnTo>
                    <a:lnTo>
                      <a:pt x="436" y="578"/>
                    </a:lnTo>
                    <a:lnTo>
                      <a:pt x="444" y="570"/>
                    </a:lnTo>
                    <a:lnTo>
                      <a:pt x="444" y="562"/>
                    </a:lnTo>
                    <a:lnTo>
                      <a:pt x="436" y="553"/>
                    </a:lnTo>
                    <a:lnTo>
                      <a:pt x="427" y="545"/>
                    </a:lnTo>
                    <a:lnTo>
                      <a:pt x="427" y="545"/>
                    </a:lnTo>
                    <a:lnTo>
                      <a:pt x="419" y="486"/>
                    </a:lnTo>
                    <a:lnTo>
                      <a:pt x="402" y="461"/>
                    </a:lnTo>
                    <a:lnTo>
                      <a:pt x="377" y="427"/>
                    </a:lnTo>
                    <a:lnTo>
                      <a:pt x="385" y="427"/>
                    </a:lnTo>
                    <a:lnTo>
                      <a:pt x="402" y="444"/>
                    </a:lnTo>
                    <a:lnTo>
                      <a:pt x="402" y="452"/>
                    </a:lnTo>
                    <a:lnTo>
                      <a:pt x="402" y="461"/>
                    </a:lnTo>
                    <a:lnTo>
                      <a:pt x="402" y="452"/>
                    </a:lnTo>
                    <a:lnTo>
                      <a:pt x="385" y="419"/>
                    </a:lnTo>
                    <a:lnTo>
                      <a:pt x="352" y="394"/>
                    </a:lnTo>
                    <a:lnTo>
                      <a:pt x="335" y="402"/>
                    </a:lnTo>
                    <a:lnTo>
                      <a:pt x="327" y="419"/>
                    </a:lnTo>
                    <a:lnTo>
                      <a:pt x="318" y="419"/>
                    </a:lnTo>
                    <a:lnTo>
                      <a:pt x="335" y="444"/>
                    </a:lnTo>
                    <a:lnTo>
                      <a:pt x="343" y="461"/>
                    </a:lnTo>
                    <a:lnTo>
                      <a:pt x="343" y="478"/>
                    </a:lnTo>
                    <a:lnTo>
                      <a:pt x="327" y="494"/>
                    </a:lnTo>
                    <a:lnTo>
                      <a:pt x="310" y="511"/>
                    </a:lnTo>
                    <a:lnTo>
                      <a:pt x="301" y="545"/>
                    </a:lnTo>
                    <a:lnTo>
                      <a:pt x="318" y="570"/>
                    </a:lnTo>
                    <a:lnTo>
                      <a:pt x="327" y="595"/>
                    </a:lnTo>
                    <a:lnTo>
                      <a:pt x="293" y="612"/>
                    </a:lnTo>
                    <a:lnTo>
                      <a:pt x="251" y="637"/>
                    </a:lnTo>
                    <a:lnTo>
                      <a:pt x="243" y="645"/>
                    </a:lnTo>
                    <a:lnTo>
                      <a:pt x="234" y="662"/>
                    </a:lnTo>
                    <a:lnTo>
                      <a:pt x="226" y="662"/>
                    </a:lnTo>
                    <a:lnTo>
                      <a:pt x="218" y="662"/>
                    </a:lnTo>
                    <a:lnTo>
                      <a:pt x="209" y="662"/>
                    </a:lnTo>
                    <a:lnTo>
                      <a:pt x="201" y="662"/>
                    </a:lnTo>
                    <a:lnTo>
                      <a:pt x="167" y="671"/>
                    </a:lnTo>
                    <a:lnTo>
                      <a:pt x="142" y="671"/>
                    </a:lnTo>
                    <a:lnTo>
                      <a:pt x="125" y="687"/>
                    </a:lnTo>
                    <a:lnTo>
                      <a:pt x="125" y="696"/>
                    </a:lnTo>
                    <a:lnTo>
                      <a:pt x="100" y="704"/>
                    </a:lnTo>
                    <a:lnTo>
                      <a:pt x="75" y="721"/>
                    </a:lnTo>
                    <a:lnTo>
                      <a:pt x="75" y="729"/>
                    </a:lnTo>
                    <a:lnTo>
                      <a:pt x="58" y="721"/>
                    </a:lnTo>
                    <a:lnTo>
                      <a:pt x="33" y="721"/>
                    </a:lnTo>
                    <a:lnTo>
                      <a:pt x="41" y="746"/>
                    </a:lnTo>
                    <a:lnTo>
                      <a:pt x="41" y="763"/>
                    </a:lnTo>
                    <a:lnTo>
                      <a:pt x="50" y="780"/>
                    </a:lnTo>
                    <a:lnTo>
                      <a:pt x="50" y="788"/>
                    </a:lnTo>
                    <a:lnTo>
                      <a:pt x="33" y="805"/>
                    </a:lnTo>
                    <a:lnTo>
                      <a:pt x="25" y="838"/>
                    </a:lnTo>
                    <a:lnTo>
                      <a:pt x="8" y="838"/>
                    </a:lnTo>
                    <a:lnTo>
                      <a:pt x="0" y="855"/>
                    </a:lnTo>
                    <a:lnTo>
                      <a:pt x="8" y="872"/>
                    </a:lnTo>
                    <a:lnTo>
                      <a:pt x="33" y="880"/>
                    </a:lnTo>
                    <a:lnTo>
                      <a:pt x="25" y="897"/>
                    </a:lnTo>
                    <a:lnTo>
                      <a:pt x="33" y="914"/>
                    </a:lnTo>
                    <a:lnTo>
                      <a:pt x="41" y="914"/>
                    </a:lnTo>
                    <a:lnTo>
                      <a:pt x="50" y="914"/>
                    </a:lnTo>
                    <a:lnTo>
                      <a:pt x="58" y="914"/>
                    </a:lnTo>
                    <a:lnTo>
                      <a:pt x="67" y="922"/>
                    </a:lnTo>
                    <a:lnTo>
                      <a:pt x="83" y="914"/>
                    </a:lnTo>
                    <a:lnTo>
                      <a:pt x="100" y="914"/>
                    </a:lnTo>
                    <a:lnTo>
                      <a:pt x="100" y="922"/>
                    </a:lnTo>
                    <a:lnTo>
                      <a:pt x="109" y="930"/>
                    </a:lnTo>
                    <a:lnTo>
                      <a:pt x="117" y="922"/>
                    </a:lnTo>
                    <a:lnTo>
                      <a:pt x="125" y="922"/>
                    </a:lnTo>
                    <a:lnTo>
                      <a:pt x="150" y="930"/>
                    </a:lnTo>
                    <a:lnTo>
                      <a:pt x="176" y="947"/>
                    </a:lnTo>
                    <a:lnTo>
                      <a:pt x="184" y="956"/>
                    </a:lnTo>
                    <a:lnTo>
                      <a:pt x="201" y="964"/>
                    </a:lnTo>
                    <a:lnTo>
                      <a:pt x="192" y="972"/>
                    </a:lnTo>
                    <a:lnTo>
                      <a:pt x="176" y="981"/>
                    </a:lnTo>
                    <a:lnTo>
                      <a:pt x="192" y="1006"/>
                    </a:lnTo>
                    <a:lnTo>
                      <a:pt x="218" y="1031"/>
                    </a:lnTo>
                    <a:lnTo>
                      <a:pt x="218" y="1031"/>
                    </a:lnTo>
                    <a:lnTo>
                      <a:pt x="234" y="1023"/>
                    </a:lnTo>
                    <a:lnTo>
                      <a:pt x="251" y="1014"/>
                    </a:lnTo>
                    <a:lnTo>
                      <a:pt x="276" y="1023"/>
                    </a:lnTo>
                    <a:lnTo>
                      <a:pt x="285" y="1023"/>
                    </a:lnTo>
                    <a:lnTo>
                      <a:pt x="293" y="1014"/>
                    </a:lnTo>
                    <a:lnTo>
                      <a:pt x="310" y="1014"/>
                    </a:lnTo>
                    <a:lnTo>
                      <a:pt x="310" y="1023"/>
                    </a:lnTo>
                    <a:lnTo>
                      <a:pt x="318" y="1031"/>
                    </a:lnTo>
                    <a:lnTo>
                      <a:pt x="327" y="1031"/>
                    </a:lnTo>
                    <a:lnTo>
                      <a:pt x="343" y="1048"/>
                    </a:lnTo>
                    <a:lnTo>
                      <a:pt x="335" y="1056"/>
                    </a:lnTo>
                    <a:lnTo>
                      <a:pt x="327" y="1073"/>
                    </a:lnTo>
                    <a:lnTo>
                      <a:pt x="327" y="1098"/>
                    </a:lnTo>
                    <a:lnTo>
                      <a:pt x="335" y="1115"/>
                    </a:lnTo>
                    <a:lnTo>
                      <a:pt x="352" y="1132"/>
                    </a:lnTo>
                    <a:lnTo>
                      <a:pt x="352" y="1165"/>
                    </a:lnTo>
                    <a:lnTo>
                      <a:pt x="352" y="1190"/>
                    </a:lnTo>
                    <a:lnTo>
                      <a:pt x="394" y="1199"/>
                    </a:lnTo>
                    <a:lnTo>
                      <a:pt x="436" y="1190"/>
                    </a:lnTo>
                    <a:lnTo>
                      <a:pt x="452" y="1216"/>
                    </a:lnTo>
                    <a:lnTo>
                      <a:pt x="461" y="1241"/>
                    </a:lnTo>
                    <a:lnTo>
                      <a:pt x="477" y="1257"/>
                    </a:lnTo>
                    <a:lnTo>
                      <a:pt x="494" y="1266"/>
                    </a:lnTo>
                    <a:lnTo>
                      <a:pt x="536" y="1274"/>
                    </a:lnTo>
                    <a:lnTo>
                      <a:pt x="570" y="1299"/>
                    </a:lnTo>
                    <a:lnTo>
                      <a:pt x="612" y="1325"/>
                    </a:lnTo>
                    <a:lnTo>
                      <a:pt x="620" y="1350"/>
                    </a:lnTo>
                    <a:lnTo>
                      <a:pt x="637" y="1375"/>
                    </a:lnTo>
                    <a:lnTo>
                      <a:pt x="662" y="1375"/>
                    </a:lnTo>
                    <a:lnTo>
                      <a:pt x="696" y="1375"/>
                    </a:lnTo>
                    <a:lnTo>
                      <a:pt x="712" y="1383"/>
                    </a:lnTo>
                    <a:lnTo>
                      <a:pt x="729" y="1392"/>
                    </a:lnTo>
                    <a:lnTo>
                      <a:pt x="779" y="1375"/>
                    </a:lnTo>
                    <a:lnTo>
                      <a:pt x="813" y="1358"/>
                    </a:lnTo>
                    <a:lnTo>
                      <a:pt x="821" y="1358"/>
                    </a:lnTo>
                    <a:lnTo>
                      <a:pt x="821" y="1367"/>
                    </a:lnTo>
                    <a:lnTo>
                      <a:pt x="821" y="1383"/>
                    </a:lnTo>
                    <a:lnTo>
                      <a:pt x="846" y="1408"/>
                    </a:lnTo>
                    <a:lnTo>
                      <a:pt x="863" y="1408"/>
                    </a:lnTo>
                    <a:lnTo>
                      <a:pt x="880" y="1408"/>
                    </a:lnTo>
                    <a:lnTo>
                      <a:pt x="897" y="1434"/>
                    </a:lnTo>
                    <a:lnTo>
                      <a:pt x="914" y="1459"/>
                    </a:lnTo>
                    <a:lnTo>
                      <a:pt x="930" y="1459"/>
                    </a:lnTo>
                    <a:lnTo>
                      <a:pt x="947" y="1459"/>
                    </a:lnTo>
                    <a:lnTo>
                      <a:pt x="964" y="1476"/>
                    </a:lnTo>
                    <a:lnTo>
                      <a:pt x="981" y="1501"/>
                    </a:lnTo>
                    <a:lnTo>
                      <a:pt x="1023" y="1476"/>
                    </a:lnTo>
                    <a:lnTo>
                      <a:pt x="1048" y="1442"/>
                    </a:lnTo>
                    <a:lnTo>
                      <a:pt x="1056" y="1425"/>
                    </a:lnTo>
                    <a:lnTo>
                      <a:pt x="1056" y="1417"/>
                    </a:lnTo>
                    <a:lnTo>
                      <a:pt x="1064" y="1408"/>
                    </a:lnTo>
                    <a:lnTo>
                      <a:pt x="1073" y="1392"/>
                    </a:lnTo>
                    <a:lnTo>
                      <a:pt x="1056" y="1383"/>
                    </a:lnTo>
                    <a:lnTo>
                      <a:pt x="1048" y="1375"/>
                    </a:lnTo>
                    <a:lnTo>
                      <a:pt x="1048" y="1358"/>
                    </a:lnTo>
                    <a:lnTo>
                      <a:pt x="1056" y="1350"/>
                    </a:lnTo>
                    <a:lnTo>
                      <a:pt x="1073" y="1350"/>
                    </a:lnTo>
                    <a:lnTo>
                      <a:pt x="1106" y="1299"/>
                    </a:lnTo>
                    <a:lnTo>
                      <a:pt x="1115" y="1249"/>
                    </a:lnTo>
                    <a:lnTo>
                      <a:pt x="1106" y="1224"/>
                    </a:lnTo>
                    <a:lnTo>
                      <a:pt x="1090" y="1232"/>
                    </a:lnTo>
                    <a:lnTo>
                      <a:pt x="1073" y="1224"/>
                    </a:lnTo>
                    <a:lnTo>
                      <a:pt x="1064" y="1207"/>
                    </a:lnTo>
                    <a:lnTo>
                      <a:pt x="1048" y="1207"/>
                    </a:lnTo>
                    <a:lnTo>
                      <a:pt x="1039" y="1182"/>
                    </a:lnTo>
                    <a:lnTo>
                      <a:pt x="1048" y="1182"/>
                    </a:lnTo>
                    <a:lnTo>
                      <a:pt x="1056" y="1165"/>
                    </a:lnTo>
                    <a:lnTo>
                      <a:pt x="1056" y="1148"/>
                    </a:lnTo>
                    <a:lnTo>
                      <a:pt x="1056" y="1140"/>
                    </a:lnTo>
                    <a:lnTo>
                      <a:pt x="1056" y="1123"/>
                    </a:lnTo>
                    <a:lnTo>
                      <a:pt x="1056" y="1115"/>
                    </a:lnTo>
                    <a:lnTo>
                      <a:pt x="1056" y="1107"/>
                    </a:lnTo>
                    <a:lnTo>
                      <a:pt x="1056" y="1107"/>
                    </a:lnTo>
                    <a:lnTo>
                      <a:pt x="1031" y="1098"/>
                    </a:lnTo>
                    <a:lnTo>
                      <a:pt x="1023" y="1073"/>
                    </a:lnTo>
                    <a:lnTo>
                      <a:pt x="1023" y="1014"/>
                    </a:lnTo>
                    <a:lnTo>
                      <a:pt x="1031" y="981"/>
                    </a:lnTo>
                    <a:lnTo>
                      <a:pt x="1023" y="939"/>
                    </a:lnTo>
                    <a:lnTo>
                      <a:pt x="1014" y="914"/>
                    </a:lnTo>
                    <a:lnTo>
                      <a:pt x="1006" y="905"/>
                    </a:lnTo>
                    <a:lnTo>
                      <a:pt x="1006" y="897"/>
                    </a:lnTo>
                    <a:lnTo>
                      <a:pt x="1023" y="880"/>
                    </a:lnTo>
                    <a:lnTo>
                      <a:pt x="1023" y="872"/>
                    </a:lnTo>
                    <a:lnTo>
                      <a:pt x="1014" y="863"/>
                    </a:lnTo>
                    <a:lnTo>
                      <a:pt x="1014" y="847"/>
                    </a:lnTo>
                    <a:lnTo>
                      <a:pt x="1014" y="838"/>
                    </a:lnTo>
                    <a:lnTo>
                      <a:pt x="1014" y="830"/>
                    </a:lnTo>
                    <a:lnTo>
                      <a:pt x="1048" y="813"/>
                    </a:lnTo>
                    <a:lnTo>
                      <a:pt x="1064" y="771"/>
                    </a:lnTo>
                    <a:lnTo>
                      <a:pt x="1073" y="712"/>
                    </a:lnTo>
                    <a:lnTo>
                      <a:pt x="1081" y="671"/>
                    </a:lnTo>
                    <a:lnTo>
                      <a:pt x="1073" y="662"/>
                    </a:lnTo>
                    <a:lnTo>
                      <a:pt x="1064" y="654"/>
                    </a:lnTo>
                    <a:lnTo>
                      <a:pt x="1064" y="645"/>
                    </a:lnTo>
                    <a:lnTo>
                      <a:pt x="1056" y="637"/>
                    </a:lnTo>
                    <a:lnTo>
                      <a:pt x="1039" y="654"/>
                    </a:lnTo>
                    <a:lnTo>
                      <a:pt x="1023" y="654"/>
                    </a:lnTo>
                    <a:lnTo>
                      <a:pt x="1014" y="654"/>
                    </a:lnTo>
                    <a:lnTo>
                      <a:pt x="1014" y="654"/>
                    </a:lnTo>
                    <a:lnTo>
                      <a:pt x="997" y="637"/>
                    </a:lnTo>
                    <a:lnTo>
                      <a:pt x="972" y="620"/>
                    </a:lnTo>
                    <a:lnTo>
                      <a:pt x="972" y="620"/>
                    </a:lnTo>
                    <a:lnTo>
                      <a:pt x="964" y="595"/>
                    </a:lnTo>
                    <a:lnTo>
                      <a:pt x="955" y="578"/>
                    </a:lnTo>
                    <a:lnTo>
                      <a:pt x="955" y="562"/>
                    </a:lnTo>
                    <a:lnTo>
                      <a:pt x="955" y="553"/>
                    </a:lnTo>
                    <a:lnTo>
                      <a:pt x="972" y="545"/>
                    </a:lnTo>
                    <a:lnTo>
                      <a:pt x="972" y="545"/>
                    </a:lnTo>
                    <a:lnTo>
                      <a:pt x="972" y="545"/>
                    </a:lnTo>
                    <a:lnTo>
                      <a:pt x="972" y="536"/>
                    </a:lnTo>
                    <a:lnTo>
                      <a:pt x="981" y="528"/>
                    </a:lnTo>
                    <a:lnTo>
                      <a:pt x="1014" y="511"/>
                    </a:lnTo>
                    <a:lnTo>
                      <a:pt x="1031" y="494"/>
                    </a:lnTo>
                    <a:lnTo>
                      <a:pt x="1048" y="503"/>
                    </a:lnTo>
                    <a:lnTo>
                      <a:pt x="1064" y="503"/>
                    </a:lnTo>
                    <a:lnTo>
                      <a:pt x="1073" y="461"/>
                    </a:lnTo>
                    <a:lnTo>
                      <a:pt x="1073" y="411"/>
                    </a:lnTo>
                    <a:lnTo>
                      <a:pt x="1056" y="402"/>
                    </a:lnTo>
                    <a:lnTo>
                      <a:pt x="1039" y="385"/>
                    </a:lnTo>
                    <a:lnTo>
                      <a:pt x="1039" y="369"/>
                    </a:lnTo>
                    <a:lnTo>
                      <a:pt x="1039" y="352"/>
                    </a:lnTo>
                    <a:lnTo>
                      <a:pt x="1056" y="352"/>
                    </a:lnTo>
                    <a:lnTo>
                      <a:pt x="1056" y="352"/>
                    </a:lnTo>
                    <a:lnTo>
                      <a:pt x="1064" y="352"/>
                    </a:lnTo>
                    <a:lnTo>
                      <a:pt x="1081" y="335"/>
                    </a:lnTo>
                    <a:lnTo>
                      <a:pt x="1081" y="310"/>
                    </a:lnTo>
                    <a:lnTo>
                      <a:pt x="1064" y="293"/>
                    </a:lnTo>
                    <a:lnTo>
                      <a:pt x="1048" y="276"/>
                    </a:lnTo>
                    <a:lnTo>
                      <a:pt x="1039" y="260"/>
                    </a:lnTo>
                    <a:lnTo>
                      <a:pt x="1031" y="243"/>
                    </a:lnTo>
                    <a:lnTo>
                      <a:pt x="1006" y="243"/>
                    </a:lnTo>
                    <a:lnTo>
                      <a:pt x="981" y="260"/>
                    </a:lnTo>
                    <a:lnTo>
                      <a:pt x="989" y="260"/>
                    </a:lnTo>
                    <a:lnTo>
                      <a:pt x="997" y="260"/>
                    </a:lnTo>
                    <a:lnTo>
                      <a:pt x="1006" y="276"/>
                    </a:lnTo>
                    <a:lnTo>
                      <a:pt x="1006" y="293"/>
                    </a:lnTo>
                    <a:lnTo>
                      <a:pt x="972" y="285"/>
                    </a:lnTo>
                    <a:lnTo>
                      <a:pt x="964" y="260"/>
                    </a:lnTo>
                    <a:lnTo>
                      <a:pt x="930" y="268"/>
                    </a:lnTo>
                    <a:lnTo>
                      <a:pt x="922" y="302"/>
                    </a:lnTo>
                    <a:lnTo>
                      <a:pt x="930" y="335"/>
                    </a:lnTo>
                    <a:lnTo>
                      <a:pt x="947" y="360"/>
                    </a:lnTo>
                    <a:lnTo>
                      <a:pt x="964" y="360"/>
                    </a:lnTo>
                    <a:lnTo>
                      <a:pt x="981" y="377"/>
                    </a:lnTo>
                    <a:lnTo>
                      <a:pt x="972" y="419"/>
                    </a:lnTo>
                    <a:lnTo>
                      <a:pt x="964" y="402"/>
                    </a:lnTo>
                    <a:lnTo>
                      <a:pt x="955" y="385"/>
                    </a:lnTo>
                    <a:lnTo>
                      <a:pt x="905" y="360"/>
                    </a:lnTo>
                    <a:lnTo>
                      <a:pt x="863" y="327"/>
                    </a:lnTo>
                    <a:lnTo>
                      <a:pt x="872" y="318"/>
                    </a:lnTo>
                    <a:lnTo>
                      <a:pt x="888" y="285"/>
                    </a:lnTo>
                    <a:lnTo>
                      <a:pt x="880" y="268"/>
                    </a:lnTo>
                    <a:lnTo>
                      <a:pt x="905" y="243"/>
                    </a:lnTo>
                    <a:lnTo>
                      <a:pt x="922" y="218"/>
                    </a:lnTo>
                    <a:close/>
                    <a:moveTo>
                      <a:pt x="1014" y="234"/>
                    </a:moveTo>
                    <a:lnTo>
                      <a:pt x="1023" y="226"/>
                    </a:lnTo>
                    <a:lnTo>
                      <a:pt x="1023" y="209"/>
                    </a:lnTo>
                    <a:lnTo>
                      <a:pt x="1014" y="201"/>
                    </a:lnTo>
                    <a:lnTo>
                      <a:pt x="972" y="218"/>
                    </a:lnTo>
                    <a:lnTo>
                      <a:pt x="1006" y="234"/>
                    </a:lnTo>
                    <a:lnTo>
                      <a:pt x="1014" y="234"/>
                    </a:lnTo>
                    <a:close/>
                    <a:moveTo>
                      <a:pt x="930" y="109"/>
                    </a:moveTo>
                    <a:lnTo>
                      <a:pt x="897" y="100"/>
                    </a:lnTo>
                    <a:lnTo>
                      <a:pt x="905" y="125"/>
                    </a:lnTo>
                    <a:lnTo>
                      <a:pt x="914" y="125"/>
                    </a:lnTo>
                    <a:lnTo>
                      <a:pt x="914" y="125"/>
                    </a:lnTo>
                    <a:lnTo>
                      <a:pt x="922" y="109"/>
                    </a:lnTo>
                    <a:lnTo>
                      <a:pt x="930" y="109"/>
                    </a:lnTo>
                    <a:close/>
                    <a:moveTo>
                      <a:pt x="964" y="67"/>
                    </a:moveTo>
                    <a:close/>
                    <a:moveTo>
                      <a:pt x="972" y="67"/>
                    </a:moveTo>
                    <a:lnTo>
                      <a:pt x="981" y="75"/>
                    </a:lnTo>
                    <a:lnTo>
                      <a:pt x="989" y="67"/>
                    </a:lnTo>
                    <a:lnTo>
                      <a:pt x="972" y="58"/>
                    </a:lnTo>
                    <a:lnTo>
                      <a:pt x="964" y="67"/>
                    </a:lnTo>
                    <a:lnTo>
                      <a:pt x="972" y="6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5" name="УФО_ХМАО">
                <a:extLst>
                  <a:ext uri="{FF2B5EF4-FFF2-40B4-BE49-F238E27FC236}">
                    <a16:creationId xmlns:a16="http://schemas.microsoft.com/office/drawing/2014/main" xmlns="" id="{E31AACFF-657E-4D03-84FE-B6EA00ACC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638" y="2986088"/>
                <a:ext cx="1533525" cy="1190625"/>
              </a:xfrm>
              <a:custGeom>
                <a:avLst/>
                <a:gdLst>
                  <a:gd name="T0" fmla="*/ 638 w 1317"/>
                  <a:gd name="T1" fmla="*/ 469 h 1023"/>
                  <a:gd name="T2" fmla="*/ 613 w 1317"/>
                  <a:gd name="T3" fmla="*/ 377 h 1023"/>
                  <a:gd name="T4" fmla="*/ 613 w 1317"/>
                  <a:gd name="T5" fmla="*/ 310 h 1023"/>
                  <a:gd name="T6" fmla="*/ 579 w 1317"/>
                  <a:gd name="T7" fmla="*/ 293 h 1023"/>
                  <a:gd name="T8" fmla="*/ 520 w 1317"/>
                  <a:gd name="T9" fmla="*/ 302 h 1023"/>
                  <a:gd name="T10" fmla="*/ 462 w 1317"/>
                  <a:gd name="T11" fmla="*/ 260 h 1023"/>
                  <a:gd name="T12" fmla="*/ 462 w 1317"/>
                  <a:gd name="T13" fmla="*/ 226 h 1023"/>
                  <a:gd name="T14" fmla="*/ 395 w 1317"/>
                  <a:gd name="T15" fmla="*/ 209 h 1023"/>
                  <a:gd name="T16" fmla="*/ 353 w 1317"/>
                  <a:gd name="T17" fmla="*/ 201 h 1023"/>
                  <a:gd name="T18" fmla="*/ 319 w 1317"/>
                  <a:gd name="T19" fmla="*/ 193 h 1023"/>
                  <a:gd name="T20" fmla="*/ 286 w 1317"/>
                  <a:gd name="T21" fmla="*/ 134 h 1023"/>
                  <a:gd name="T22" fmla="*/ 336 w 1317"/>
                  <a:gd name="T23" fmla="*/ 67 h 1023"/>
                  <a:gd name="T24" fmla="*/ 319 w 1317"/>
                  <a:gd name="T25" fmla="*/ 0 h 1023"/>
                  <a:gd name="T26" fmla="*/ 277 w 1317"/>
                  <a:gd name="T27" fmla="*/ 33 h 1023"/>
                  <a:gd name="T28" fmla="*/ 218 w 1317"/>
                  <a:gd name="T29" fmla="*/ 33 h 1023"/>
                  <a:gd name="T30" fmla="*/ 185 w 1317"/>
                  <a:gd name="T31" fmla="*/ 33 h 1023"/>
                  <a:gd name="T32" fmla="*/ 151 w 1317"/>
                  <a:gd name="T33" fmla="*/ 50 h 1023"/>
                  <a:gd name="T34" fmla="*/ 68 w 1317"/>
                  <a:gd name="T35" fmla="*/ 176 h 1023"/>
                  <a:gd name="T36" fmla="*/ 42 w 1317"/>
                  <a:gd name="T37" fmla="*/ 260 h 1023"/>
                  <a:gd name="T38" fmla="*/ 0 w 1317"/>
                  <a:gd name="T39" fmla="*/ 318 h 1023"/>
                  <a:gd name="T40" fmla="*/ 9 w 1317"/>
                  <a:gd name="T41" fmla="*/ 360 h 1023"/>
                  <a:gd name="T42" fmla="*/ 93 w 1317"/>
                  <a:gd name="T43" fmla="*/ 469 h 1023"/>
                  <a:gd name="T44" fmla="*/ 76 w 1317"/>
                  <a:gd name="T45" fmla="*/ 578 h 1023"/>
                  <a:gd name="T46" fmla="*/ 93 w 1317"/>
                  <a:gd name="T47" fmla="*/ 629 h 1023"/>
                  <a:gd name="T48" fmla="*/ 126 w 1317"/>
                  <a:gd name="T49" fmla="*/ 729 h 1023"/>
                  <a:gd name="T50" fmla="*/ 135 w 1317"/>
                  <a:gd name="T51" fmla="*/ 830 h 1023"/>
                  <a:gd name="T52" fmla="*/ 210 w 1317"/>
                  <a:gd name="T53" fmla="*/ 813 h 1023"/>
                  <a:gd name="T54" fmla="*/ 269 w 1317"/>
                  <a:gd name="T55" fmla="*/ 822 h 1023"/>
                  <a:gd name="T56" fmla="*/ 311 w 1317"/>
                  <a:gd name="T57" fmla="*/ 813 h 1023"/>
                  <a:gd name="T58" fmla="*/ 386 w 1317"/>
                  <a:gd name="T59" fmla="*/ 771 h 1023"/>
                  <a:gd name="T60" fmla="*/ 428 w 1317"/>
                  <a:gd name="T61" fmla="*/ 796 h 1023"/>
                  <a:gd name="T62" fmla="*/ 478 w 1317"/>
                  <a:gd name="T63" fmla="*/ 822 h 1023"/>
                  <a:gd name="T64" fmla="*/ 520 w 1317"/>
                  <a:gd name="T65" fmla="*/ 889 h 1023"/>
                  <a:gd name="T66" fmla="*/ 537 w 1317"/>
                  <a:gd name="T67" fmla="*/ 922 h 1023"/>
                  <a:gd name="T68" fmla="*/ 579 w 1317"/>
                  <a:gd name="T69" fmla="*/ 989 h 1023"/>
                  <a:gd name="T70" fmla="*/ 638 w 1317"/>
                  <a:gd name="T71" fmla="*/ 1023 h 1023"/>
                  <a:gd name="T72" fmla="*/ 755 w 1317"/>
                  <a:gd name="T73" fmla="*/ 956 h 1023"/>
                  <a:gd name="T74" fmla="*/ 805 w 1317"/>
                  <a:gd name="T75" fmla="*/ 872 h 1023"/>
                  <a:gd name="T76" fmla="*/ 814 w 1317"/>
                  <a:gd name="T77" fmla="*/ 830 h 1023"/>
                  <a:gd name="T78" fmla="*/ 898 w 1317"/>
                  <a:gd name="T79" fmla="*/ 864 h 1023"/>
                  <a:gd name="T80" fmla="*/ 940 w 1317"/>
                  <a:gd name="T81" fmla="*/ 864 h 1023"/>
                  <a:gd name="T82" fmla="*/ 1023 w 1317"/>
                  <a:gd name="T83" fmla="*/ 889 h 1023"/>
                  <a:gd name="T84" fmla="*/ 1065 w 1317"/>
                  <a:gd name="T85" fmla="*/ 922 h 1023"/>
                  <a:gd name="T86" fmla="*/ 1107 w 1317"/>
                  <a:gd name="T87" fmla="*/ 931 h 1023"/>
                  <a:gd name="T88" fmla="*/ 1191 w 1317"/>
                  <a:gd name="T89" fmla="*/ 931 h 1023"/>
                  <a:gd name="T90" fmla="*/ 1275 w 1317"/>
                  <a:gd name="T91" fmla="*/ 847 h 1023"/>
                  <a:gd name="T92" fmla="*/ 1216 w 1317"/>
                  <a:gd name="T93" fmla="*/ 738 h 1023"/>
                  <a:gd name="T94" fmla="*/ 1149 w 1317"/>
                  <a:gd name="T95" fmla="*/ 687 h 1023"/>
                  <a:gd name="T96" fmla="*/ 1099 w 1317"/>
                  <a:gd name="T97" fmla="*/ 637 h 1023"/>
                  <a:gd name="T98" fmla="*/ 998 w 1317"/>
                  <a:gd name="T99" fmla="*/ 662 h 1023"/>
                  <a:gd name="T100" fmla="*/ 906 w 1317"/>
                  <a:gd name="T101" fmla="*/ 637 h 1023"/>
                  <a:gd name="T102" fmla="*/ 780 w 1317"/>
                  <a:gd name="T103" fmla="*/ 545 h 1023"/>
                  <a:gd name="T104" fmla="*/ 738 w 1317"/>
                  <a:gd name="T105" fmla="*/ 495 h 1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7" h="1023">
                    <a:moveTo>
                      <a:pt x="738" y="495"/>
                    </a:moveTo>
                    <a:lnTo>
                      <a:pt x="722" y="478"/>
                    </a:lnTo>
                    <a:lnTo>
                      <a:pt x="680" y="478"/>
                    </a:lnTo>
                    <a:lnTo>
                      <a:pt x="638" y="469"/>
                    </a:lnTo>
                    <a:lnTo>
                      <a:pt x="638" y="444"/>
                    </a:lnTo>
                    <a:lnTo>
                      <a:pt x="638" y="411"/>
                    </a:lnTo>
                    <a:lnTo>
                      <a:pt x="621" y="402"/>
                    </a:lnTo>
                    <a:lnTo>
                      <a:pt x="613" y="377"/>
                    </a:lnTo>
                    <a:lnTo>
                      <a:pt x="613" y="352"/>
                    </a:lnTo>
                    <a:lnTo>
                      <a:pt x="621" y="344"/>
                    </a:lnTo>
                    <a:lnTo>
                      <a:pt x="629" y="327"/>
                    </a:lnTo>
                    <a:lnTo>
                      <a:pt x="613" y="310"/>
                    </a:lnTo>
                    <a:lnTo>
                      <a:pt x="604" y="310"/>
                    </a:lnTo>
                    <a:lnTo>
                      <a:pt x="596" y="302"/>
                    </a:lnTo>
                    <a:lnTo>
                      <a:pt x="596" y="293"/>
                    </a:lnTo>
                    <a:lnTo>
                      <a:pt x="579" y="293"/>
                    </a:lnTo>
                    <a:lnTo>
                      <a:pt x="571" y="302"/>
                    </a:lnTo>
                    <a:lnTo>
                      <a:pt x="562" y="302"/>
                    </a:lnTo>
                    <a:lnTo>
                      <a:pt x="537" y="302"/>
                    </a:lnTo>
                    <a:lnTo>
                      <a:pt x="520" y="302"/>
                    </a:lnTo>
                    <a:lnTo>
                      <a:pt x="504" y="310"/>
                    </a:lnTo>
                    <a:lnTo>
                      <a:pt x="504" y="310"/>
                    </a:lnTo>
                    <a:lnTo>
                      <a:pt x="478" y="285"/>
                    </a:lnTo>
                    <a:lnTo>
                      <a:pt x="462" y="260"/>
                    </a:lnTo>
                    <a:lnTo>
                      <a:pt x="478" y="251"/>
                    </a:lnTo>
                    <a:lnTo>
                      <a:pt x="487" y="243"/>
                    </a:lnTo>
                    <a:lnTo>
                      <a:pt x="470" y="235"/>
                    </a:lnTo>
                    <a:lnTo>
                      <a:pt x="462" y="226"/>
                    </a:lnTo>
                    <a:lnTo>
                      <a:pt x="436" y="209"/>
                    </a:lnTo>
                    <a:lnTo>
                      <a:pt x="411" y="201"/>
                    </a:lnTo>
                    <a:lnTo>
                      <a:pt x="403" y="201"/>
                    </a:lnTo>
                    <a:lnTo>
                      <a:pt x="395" y="209"/>
                    </a:lnTo>
                    <a:lnTo>
                      <a:pt x="386" y="201"/>
                    </a:lnTo>
                    <a:lnTo>
                      <a:pt x="386" y="193"/>
                    </a:lnTo>
                    <a:lnTo>
                      <a:pt x="369" y="193"/>
                    </a:lnTo>
                    <a:lnTo>
                      <a:pt x="353" y="201"/>
                    </a:lnTo>
                    <a:lnTo>
                      <a:pt x="344" y="193"/>
                    </a:lnTo>
                    <a:lnTo>
                      <a:pt x="336" y="193"/>
                    </a:lnTo>
                    <a:lnTo>
                      <a:pt x="327" y="193"/>
                    </a:lnTo>
                    <a:lnTo>
                      <a:pt x="319" y="193"/>
                    </a:lnTo>
                    <a:lnTo>
                      <a:pt x="311" y="176"/>
                    </a:lnTo>
                    <a:lnTo>
                      <a:pt x="319" y="159"/>
                    </a:lnTo>
                    <a:lnTo>
                      <a:pt x="294" y="151"/>
                    </a:lnTo>
                    <a:lnTo>
                      <a:pt x="286" y="134"/>
                    </a:lnTo>
                    <a:lnTo>
                      <a:pt x="294" y="117"/>
                    </a:lnTo>
                    <a:lnTo>
                      <a:pt x="311" y="117"/>
                    </a:lnTo>
                    <a:lnTo>
                      <a:pt x="319" y="92"/>
                    </a:lnTo>
                    <a:lnTo>
                      <a:pt x="336" y="67"/>
                    </a:lnTo>
                    <a:lnTo>
                      <a:pt x="336" y="59"/>
                    </a:lnTo>
                    <a:lnTo>
                      <a:pt x="327" y="50"/>
                    </a:lnTo>
                    <a:lnTo>
                      <a:pt x="327" y="25"/>
                    </a:lnTo>
                    <a:lnTo>
                      <a:pt x="319" y="0"/>
                    </a:lnTo>
                    <a:lnTo>
                      <a:pt x="302" y="8"/>
                    </a:lnTo>
                    <a:lnTo>
                      <a:pt x="277" y="17"/>
                    </a:lnTo>
                    <a:lnTo>
                      <a:pt x="277" y="25"/>
                    </a:lnTo>
                    <a:lnTo>
                      <a:pt x="277" y="33"/>
                    </a:lnTo>
                    <a:lnTo>
                      <a:pt x="260" y="33"/>
                    </a:lnTo>
                    <a:lnTo>
                      <a:pt x="244" y="42"/>
                    </a:lnTo>
                    <a:lnTo>
                      <a:pt x="227" y="50"/>
                    </a:lnTo>
                    <a:lnTo>
                      <a:pt x="218" y="33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02" y="25"/>
                    </a:lnTo>
                    <a:lnTo>
                      <a:pt x="185" y="33"/>
                    </a:lnTo>
                    <a:lnTo>
                      <a:pt x="177" y="33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51" y="50"/>
                    </a:lnTo>
                    <a:lnTo>
                      <a:pt x="143" y="59"/>
                    </a:lnTo>
                    <a:lnTo>
                      <a:pt x="135" y="109"/>
                    </a:lnTo>
                    <a:lnTo>
                      <a:pt x="101" y="142"/>
                    </a:lnTo>
                    <a:lnTo>
                      <a:pt x="68" y="176"/>
                    </a:lnTo>
                    <a:lnTo>
                      <a:pt x="51" y="209"/>
                    </a:lnTo>
                    <a:lnTo>
                      <a:pt x="34" y="251"/>
                    </a:lnTo>
                    <a:lnTo>
                      <a:pt x="34" y="260"/>
                    </a:lnTo>
                    <a:lnTo>
                      <a:pt x="42" y="260"/>
                    </a:lnTo>
                    <a:lnTo>
                      <a:pt x="34" y="277"/>
                    </a:lnTo>
                    <a:lnTo>
                      <a:pt x="17" y="277"/>
                    </a:lnTo>
                    <a:lnTo>
                      <a:pt x="9" y="302"/>
                    </a:lnTo>
                    <a:lnTo>
                      <a:pt x="0" y="318"/>
                    </a:lnTo>
                    <a:lnTo>
                      <a:pt x="0" y="327"/>
                    </a:lnTo>
                    <a:lnTo>
                      <a:pt x="9" y="335"/>
                    </a:lnTo>
                    <a:lnTo>
                      <a:pt x="9" y="344"/>
                    </a:lnTo>
                    <a:lnTo>
                      <a:pt x="9" y="360"/>
                    </a:lnTo>
                    <a:lnTo>
                      <a:pt x="34" y="377"/>
                    </a:lnTo>
                    <a:lnTo>
                      <a:pt x="59" y="394"/>
                    </a:lnTo>
                    <a:lnTo>
                      <a:pt x="84" y="453"/>
                    </a:lnTo>
                    <a:lnTo>
                      <a:pt x="93" y="469"/>
                    </a:lnTo>
                    <a:lnTo>
                      <a:pt x="109" y="495"/>
                    </a:lnTo>
                    <a:lnTo>
                      <a:pt x="93" y="528"/>
                    </a:lnTo>
                    <a:lnTo>
                      <a:pt x="84" y="562"/>
                    </a:lnTo>
                    <a:lnTo>
                      <a:pt x="76" y="578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93" y="612"/>
                    </a:lnTo>
                    <a:lnTo>
                      <a:pt x="93" y="629"/>
                    </a:lnTo>
                    <a:lnTo>
                      <a:pt x="84" y="662"/>
                    </a:lnTo>
                    <a:lnTo>
                      <a:pt x="76" y="696"/>
                    </a:lnTo>
                    <a:lnTo>
                      <a:pt x="101" y="713"/>
                    </a:lnTo>
                    <a:lnTo>
                      <a:pt x="126" y="729"/>
                    </a:lnTo>
                    <a:lnTo>
                      <a:pt x="126" y="763"/>
                    </a:lnTo>
                    <a:lnTo>
                      <a:pt x="126" y="805"/>
                    </a:lnTo>
                    <a:lnTo>
                      <a:pt x="126" y="822"/>
                    </a:lnTo>
                    <a:lnTo>
                      <a:pt x="135" y="830"/>
                    </a:lnTo>
                    <a:lnTo>
                      <a:pt x="160" y="838"/>
                    </a:lnTo>
                    <a:lnTo>
                      <a:pt x="185" y="838"/>
                    </a:lnTo>
                    <a:lnTo>
                      <a:pt x="193" y="822"/>
                    </a:lnTo>
                    <a:lnTo>
                      <a:pt x="210" y="813"/>
                    </a:lnTo>
                    <a:lnTo>
                      <a:pt x="218" y="813"/>
                    </a:lnTo>
                    <a:lnTo>
                      <a:pt x="218" y="822"/>
                    </a:lnTo>
                    <a:lnTo>
                      <a:pt x="244" y="822"/>
                    </a:lnTo>
                    <a:lnTo>
                      <a:pt x="269" y="822"/>
                    </a:lnTo>
                    <a:lnTo>
                      <a:pt x="286" y="830"/>
                    </a:lnTo>
                    <a:lnTo>
                      <a:pt x="294" y="830"/>
                    </a:lnTo>
                    <a:lnTo>
                      <a:pt x="302" y="822"/>
                    </a:lnTo>
                    <a:lnTo>
                      <a:pt x="311" y="813"/>
                    </a:lnTo>
                    <a:lnTo>
                      <a:pt x="344" y="805"/>
                    </a:lnTo>
                    <a:lnTo>
                      <a:pt x="361" y="780"/>
                    </a:lnTo>
                    <a:lnTo>
                      <a:pt x="369" y="771"/>
                    </a:lnTo>
                    <a:lnTo>
                      <a:pt x="386" y="771"/>
                    </a:lnTo>
                    <a:lnTo>
                      <a:pt x="395" y="788"/>
                    </a:lnTo>
                    <a:lnTo>
                      <a:pt x="395" y="796"/>
                    </a:lnTo>
                    <a:lnTo>
                      <a:pt x="420" y="796"/>
                    </a:lnTo>
                    <a:lnTo>
                      <a:pt x="428" y="796"/>
                    </a:lnTo>
                    <a:lnTo>
                      <a:pt x="453" y="805"/>
                    </a:lnTo>
                    <a:lnTo>
                      <a:pt x="462" y="813"/>
                    </a:lnTo>
                    <a:lnTo>
                      <a:pt x="470" y="822"/>
                    </a:lnTo>
                    <a:lnTo>
                      <a:pt x="478" y="822"/>
                    </a:lnTo>
                    <a:lnTo>
                      <a:pt x="495" y="847"/>
                    </a:lnTo>
                    <a:lnTo>
                      <a:pt x="504" y="880"/>
                    </a:lnTo>
                    <a:lnTo>
                      <a:pt x="512" y="880"/>
                    </a:lnTo>
                    <a:lnTo>
                      <a:pt x="520" y="889"/>
                    </a:lnTo>
                    <a:lnTo>
                      <a:pt x="512" y="897"/>
                    </a:lnTo>
                    <a:lnTo>
                      <a:pt x="512" y="905"/>
                    </a:lnTo>
                    <a:lnTo>
                      <a:pt x="529" y="922"/>
                    </a:lnTo>
                    <a:lnTo>
                      <a:pt x="537" y="922"/>
                    </a:lnTo>
                    <a:lnTo>
                      <a:pt x="537" y="947"/>
                    </a:lnTo>
                    <a:lnTo>
                      <a:pt x="529" y="964"/>
                    </a:lnTo>
                    <a:lnTo>
                      <a:pt x="554" y="981"/>
                    </a:lnTo>
                    <a:lnTo>
                      <a:pt x="579" y="989"/>
                    </a:lnTo>
                    <a:lnTo>
                      <a:pt x="587" y="998"/>
                    </a:lnTo>
                    <a:lnTo>
                      <a:pt x="596" y="1006"/>
                    </a:lnTo>
                    <a:lnTo>
                      <a:pt x="621" y="1006"/>
                    </a:lnTo>
                    <a:lnTo>
                      <a:pt x="638" y="1023"/>
                    </a:lnTo>
                    <a:lnTo>
                      <a:pt x="671" y="989"/>
                    </a:lnTo>
                    <a:lnTo>
                      <a:pt x="705" y="956"/>
                    </a:lnTo>
                    <a:lnTo>
                      <a:pt x="730" y="956"/>
                    </a:lnTo>
                    <a:lnTo>
                      <a:pt x="755" y="956"/>
                    </a:lnTo>
                    <a:lnTo>
                      <a:pt x="780" y="914"/>
                    </a:lnTo>
                    <a:lnTo>
                      <a:pt x="789" y="880"/>
                    </a:lnTo>
                    <a:lnTo>
                      <a:pt x="797" y="872"/>
                    </a:lnTo>
                    <a:lnTo>
                      <a:pt x="805" y="872"/>
                    </a:lnTo>
                    <a:lnTo>
                      <a:pt x="814" y="855"/>
                    </a:lnTo>
                    <a:lnTo>
                      <a:pt x="805" y="838"/>
                    </a:lnTo>
                    <a:lnTo>
                      <a:pt x="805" y="830"/>
                    </a:lnTo>
                    <a:lnTo>
                      <a:pt x="814" y="830"/>
                    </a:lnTo>
                    <a:lnTo>
                      <a:pt x="822" y="838"/>
                    </a:lnTo>
                    <a:lnTo>
                      <a:pt x="856" y="847"/>
                    </a:lnTo>
                    <a:lnTo>
                      <a:pt x="889" y="855"/>
                    </a:lnTo>
                    <a:lnTo>
                      <a:pt x="898" y="864"/>
                    </a:lnTo>
                    <a:lnTo>
                      <a:pt x="906" y="872"/>
                    </a:lnTo>
                    <a:lnTo>
                      <a:pt x="923" y="864"/>
                    </a:lnTo>
                    <a:lnTo>
                      <a:pt x="931" y="864"/>
                    </a:lnTo>
                    <a:lnTo>
                      <a:pt x="940" y="864"/>
                    </a:lnTo>
                    <a:lnTo>
                      <a:pt x="940" y="880"/>
                    </a:lnTo>
                    <a:lnTo>
                      <a:pt x="956" y="897"/>
                    </a:lnTo>
                    <a:lnTo>
                      <a:pt x="990" y="897"/>
                    </a:lnTo>
                    <a:lnTo>
                      <a:pt x="1023" y="889"/>
                    </a:lnTo>
                    <a:lnTo>
                      <a:pt x="1023" y="905"/>
                    </a:lnTo>
                    <a:lnTo>
                      <a:pt x="1032" y="922"/>
                    </a:lnTo>
                    <a:lnTo>
                      <a:pt x="1049" y="922"/>
                    </a:lnTo>
                    <a:lnTo>
                      <a:pt x="1065" y="922"/>
                    </a:lnTo>
                    <a:lnTo>
                      <a:pt x="1074" y="931"/>
                    </a:lnTo>
                    <a:lnTo>
                      <a:pt x="1091" y="939"/>
                    </a:lnTo>
                    <a:lnTo>
                      <a:pt x="1099" y="931"/>
                    </a:lnTo>
                    <a:lnTo>
                      <a:pt x="1107" y="931"/>
                    </a:lnTo>
                    <a:lnTo>
                      <a:pt x="1132" y="914"/>
                    </a:lnTo>
                    <a:lnTo>
                      <a:pt x="1149" y="905"/>
                    </a:lnTo>
                    <a:lnTo>
                      <a:pt x="1174" y="922"/>
                    </a:lnTo>
                    <a:lnTo>
                      <a:pt x="1191" y="931"/>
                    </a:lnTo>
                    <a:lnTo>
                      <a:pt x="1267" y="914"/>
                    </a:lnTo>
                    <a:lnTo>
                      <a:pt x="1317" y="880"/>
                    </a:lnTo>
                    <a:lnTo>
                      <a:pt x="1309" y="864"/>
                    </a:lnTo>
                    <a:lnTo>
                      <a:pt x="1275" y="847"/>
                    </a:lnTo>
                    <a:lnTo>
                      <a:pt x="1267" y="788"/>
                    </a:lnTo>
                    <a:lnTo>
                      <a:pt x="1250" y="755"/>
                    </a:lnTo>
                    <a:lnTo>
                      <a:pt x="1233" y="738"/>
                    </a:lnTo>
                    <a:lnTo>
                      <a:pt x="1216" y="738"/>
                    </a:lnTo>
                    <a:lnTo>
                      <a:pt x="1200" y="738"/>
                    </a:lnTo>
                    <a:lnTo>
                      <a:pt x="1183" y="713"/>
                    </a:lnTo>
                    <a:lnTo>
                      <a:pt x="1166" y="687"/>
                    </a:lnTo>
                    <a:lnTo>
                      <a:pt x="1149" y="687"/>
                    </a:lnTo>
                    <a:lnTo>
                      <a:pt x="1132" y="687"/>
                    </a:lnTo>
                    <a:lnTo>
                      <a:pt x="1107" y="662"/>
                    </a:lnTo>
                    <a:lnTo>
                      <a:pt x="1107" y="654"/>
                    </a:lnTo>
                    <a:lnTo>
                      <a:pt x="1099" y="637"/>
                    </a:lnTo>
                    <a:lnTo>
                      <a:pt x="1099" y="637"/>
                    </a:lnTo>
                    <a:lnTo>
                      <a:pt x="1057" y="654"/>
                    </a:lnTo>
                    <a:lnTo>
                      <a:pt x="1015" y="671"/>
                    </a:lnTo>
                    <a:lnTo>
                      <a:pt x="998" y="662"/>
                    </a:lnTo>
                    <a:lnTo>
                      <a:pt x="982" y="654"/>
                    </a:lnTo>
                    <a:lnTo>
                      <a:pt x="948" y="654"/>
                    </a:lnTo>
                    <a:lnTo>
                      <a:pt x="923" y="654"/>
                    </a:lnTo>
                    <a:lnTo>
                      <a:pt x="906" y="637"/>
                    </a:lnTo>
                    <a:lnTo>
                      <a:pt x="898" y="604"/>
                    </a:lnTo>
                    <a:lnTo>
                      <a:pt x="856" y="578"/>
                    </a:lnTo>
                    <a:lnTo>
                      <a:pt x="822" y="553"/>
                    </a:lnTo>
                    <a:lnTo>
                      <a:pt x="780" y="545"/>
                    </a:lnTo>
                    <a:lnTo>
                      <a:pt x="763" y="536"/>
                    </a:lnTo>
                    <a:lnTo>
                      <a:pt x="747" y="520"/>
                    </a:lnTo>
                    <a:lnTo>
                      <a:pt x="730" y="495"/>
                    </a:lnTo>
                    <a:lnTo>
                      <a:pt x="738" y="49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6" name="УФО_Челябинская область">
                <a:extLst>
                  <a:ext uri="{FF2B5EF4-FFF2-40B4-BE49-F238E27FC236}">
                    <a16:creationId xmlns:a16="http://schemas.microsoft.com/office/drawing/2014/main" xmlns="" id="{84B57AFB-E8F3-4C7A-A9F6-8DCED2C08A03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286473" y="3987761"/>
                <a:ext cx="431250" cy="536653"/>
              </a:xfrm>
              <a:custGeom>
                <a:avLst/>
                <a:gdLst>
                  <a:gd name="connsiteX0" fmla="*/ 227529 w 431250"/>
                  <a:gd name="connsiteY0" fmla="*/ 1948 h 536653"/>
                  <a:gd name="connsiteX1" fmla="*/ 236797 w 431250"/>
                  <a:gd name="connsiteY1" fmla="*/ 974 h 536653"/>
                  <a:gd name="connsiteX2" fmla="*/ 246065 w 431250"/>
                  <a:gd name="connsiteY2" fmla="*/ 0 h 536653"/>
                  <a:gd name="connsiteX3" fmla="*/ 247038 w 431250"/>
                  <a:gd name="connsiteY3" fmla="*/ 9261 h 536653"/>
                  <a:gd name="connsiteX4" fmla="*/ 299712 w 431250"/>
                  <a:gd name="connsiteY4" fmla="*/ 42348 h 536653"/>
                  <a:gd name="connsiteX5" fmla="*/ 351533 w 431250"/>
                  <a:gd name="connsiteY5" fmla="*/ 67333 h 536653"/>
                  <a:gd name="connsiteX6" fmla="*/ 360865 w 431250"/>
                  <a:gd name="connsiteY6" fmla="*/ 55818 h 536653"/>
                  <a:gd name="connsiteX7" fmla="*/ 370133 w 431250"/>
                  <a:gd name="connsiteY7" fmla="*/ 54844 h 536653"/>
                  <a:gd name="connsiteX8" fmla="*/ 390923 w 431250"/>
                  <a:gd name="connsiteY8" fmla="*/ 63193 h 536653"/>
                  <a:gd name="connsiteX9" fmla="*/ 398658 w 431250"/>
                  <a:gd name="connsiteY9" fmla="*/ 69452 h 536653"/>
                  <a:gd name="connsiteX10" fmla="*/ 398658 w 431250"/>
                  <a:gd name="connsiteY10" fmla="*/ 69987 h 536653"/>
                  <a:gd name="connsiteX11" fmla="*/ 399753 w 431250"/>
                  <a:gd name="connsiteY11" fmla="*/ 70338 h 536653"/>
                  <a:gd name="connsiteX12" fmla="*/ 401165 w 431250"/>
                  <a:gd name="connsiteY12" fmla="*/ 71480 h 536653"/>
                  <a:gd name="connsiteX13" fmla="*/ 402138 w 431250"/>
                  <a:gd name="connsiteY13" fmla="*/ 80741 h 536653"/>
                  <a:gd name="connsiteX14" fmla="*/ 414633 w 431250"/>
                  <a:gd name="connsiteY14" fmla="*/ 99325 h 536653"/>
                  <a:gd name="connsiteX15" fmla="*/ 419361 w 431250"/>
                  <a:gd name="connsiteY15" fmla="*/ 95330 h 536653"/>
                  <a:gd name="connsiteX16" fmla="*/ 421291 w 431250"/>
                  <a:gd name="connsiteY16" fmla="*/ 96072 h 536653"/>
                  <a:gd name="connsiteX17" fmla="*/ 422197 w 431250"/>
                  <a:gd name="connsiteY17" fmla="*/ 97811 h 536653"/>
                  <a:gd name="connsiteX18" fmla="*/ 418575 w 431250"/>
                  <a:gd name="connsiteY18" fmla="*/ 97811 h 536653"/>
                  <a:gd name="connsiteX19" fmla="*/ 419481 w 431250"/>
                  <a:gd name="connsiteY19" fmla="*/ 99550 h 536653"/>
                  <a:gd name="connsiteX20" fmla="*/ 421292 w 431250"/>
                  <a:gd name="connsiteY20" fmla="*/ 103029 h 536653"/>
                  <a:gd name="connsiteX21" fmla="*/ 423102 w 431250"/>
                  <a:gd name="connsiteY21" fmla="*/ 107376 h 536653"/>
                  <a:gd name="connsiteX22" fmla="*/ 417670 w 431250"/>
                  <a:gd name="connsiteY22" fmla="*/ 117810 h 536653"/>
                  <a:gd name="connsiteX23" fmla="*/ 418575 w 431250"/>
                  <a:gd name="connsiteY23" fmla="*/ 121288 h 536653"/>
                  <a:gd name="connsiteX24" fmla="*/ 425818 w 431250"/>
                  <a:gd name="connsiteY24" fmla="*/ 121288 h 536653"/>
                  <a:gd name="connsiteX25" fmla="*/ 429439 w 431250"/>
                  <a:gd name="connsiteY25" fmla="*/ 124766 h 536653"/>
                  <a:gd name="connsiteX26" fmla="*/ 429439 w 431250"/>
                  <a:gd name="connsiteY26" fmla="*/ 127375 h 536653"/>
                  <a:gd name="connsiteX27" fmla="*/ 428534 w 431250"/>
                  <a:gd name="connsiteY27" fmla="*/ 127375 h 536653"/>
                  <a:gd name="connsiteX28" fmla="*/ 425818 w 431250"/>
                  <a:gd name="connsiteY28" fmla="*/ 127375 h 536653"/>
                  <a:gd name="connsiteX29" fmla="*/ 422197 w 431250"/>
                  <a:gd name="connsiteY29" fmla="*/ 126506 h 536653"/>
                  <a:gd name="connsiteX30" fmla="*/ 421291 w 431250"/>
                  <a:gd name="connsiteY30" fmla="*/ 129114 h 536653"/>
                  <a:gd name="connsiteX31" fmla="*/ 418575 w 431250"/>
                  <a:gd name="connsiteY31" fmla="*/ 129114 h 536653"/>
                  <a:gd name="connsiteX32" fmla="*/ 419481 w 431250"/>
                  <a:gd name="connsiteY32" fmla="*/ 135201 h 536653"/>
                  <a:gd name="connsiteX33" fmla="*/ 421291 w 431250"/>
                  <a:gd name="connsiteY33" fmla="*/ 136070 h 536653"/>
                  <a:gd name="connsiteX34" fmla="*/ 425818 w 431250"/>
                  <a:gd name="connsiteY34" fmla="*/ 135201 h 536653"/>
                  <a:gd name="connsiteX35" fmla="*/ 425818 w 431250"/>
                  <a:gd name="connsiteY35" fmla="*/ 136070 h 536653"/>
                  <a:gd name="connsiteX36" fmla="*/ 424007 w 431250"/>
                  <a:gd name="connsiteY36" fmla="*/ 139548 h 536653"/>
                  <a:gd name="connsiteX37" fmla="*/ 431250 w 431250"/>
                  <a:gd name="connsiteY37" fmla="*/ 144765 h 536653"/>
                  <a:gd name="connsiteX38" fmla="*/ 429439 w 431250"/>
                  <a:gd name="connsiteY38" fmla="*/ 146504 h 536653"/>
                  <a:gd name="connsiteX39" fmla="*/ 431250 w 431250"/>
                  <a:gd name="connsiteY39" fmla="*/ 149113 h 536653"/>
                  <a:gd name="connsiteX40" fmla="*/ 428534 w 431250"/>
                  <a:gd name="connsiteY40" fmla="*/ 150852 h 536653"/>
                  <a:gd name="connsiteX41" fmla="*/ 431250 w 431250"/>
                  <a:gd name="connsiteY41" fmla="*/ 153460 h 536653"/>
                  <a:gd name="connsiteX42" fmla="*/ 425818 w 431250"/>
                  <a:gd name="connsiteY42" fmla="*/ 156938 h 536653"/>
                  <a:gd name="connsiteX43" fmla="*/ 427629 w 431250"/>
                  <a:gd name="connsiteY43" fmla="*/ 158677 h 536653"/>
                  <a:gd name="connsiteX44" fmla="*/ 426723 w 431250"/>
                  <a:gd name="connsiteY44" fmla="*/ 162156 h 536653"/>
                  <a:gd name="connsiteX45" fmla="*/ 428534 w 431250"/>
                  <a:gd name="connsiteY45" fmla="*/ 163025 h 536653"/>
                  <a:gd name="connsiteX46" fmla="*/ 426723 w 431250"/>
                  <a:gd name="connsiteY46" fmla="*/ 166503 h 536653"/>
                  <a:gd name="connsiteX47" fmla="*/ 424007 w 431250"/>
                  <a:gd name="connsiteY47" fmla="*/ 166503 h 536653"/>
                  <a:gd name="connsiteX48" fmla="*/ 423102 w 431250"/>
                  <a:gd name="connsiteY48" fmla="*/ 169981 h 536653"/>
                  <a:gd name="connsiteX49" fmla="*/ 417670 w 431250"/>
                  <a:gd name="connsiteY49" fmla="*/ 169981 h 536653"/>
                  <a:gd name="connsiteX50" fmla="*/ 416765 w 431250"/>
                  <a:gd name="connsiteY50" fmla="*/ 172590 h 536653"/>
                  <a:gd name="connsiteX51" fmla="*/ 422197 w 431250"/>
                  <a:gd name="connsiteY51" fmla="*/ 172590 h 536653"/>
                  <a:gd name="connsiteX52" fmla="*/ 424007 w 431250"/>
                  <a:gd name="connsiteY52" fmla="*/ 186502 h 536653"/>
                  <a:gd name="connsiteX53" fmla="*/ 419481 w 431250"/>
                  <a:gd name="connsiteY53" fmla="*/ 186502 h 536653"/>
                  <a:gd name="connsiteX54" fmla="*/ 418575 w 431250"/>
                  <a:gd name="connsiteY54" fmla="*/ 185633 h 536653"/>
                  <a:gd name="connsiteX55" fmla="*/ 411333 w 431250"/>
                  <a:gd name="connsiteY55" fmla="*/ 184763 h 536653"/>
                  <a:gd name="connsiteX56" fmla="*/ 410428 w 431250"/>
                  <a:gd name="connsiteY56" fmla="*/ 187372 h 536653"/>
                  <a:gd name="connsiteX57" fmla="*/ 404995 w 431250"/>
                  <a:gd name="connsiteY57" fmla="*/ 186502 h 536653"/>
                  <a:gd name="connsiteX58" fmla="*/ 401374 w 431250"/>
                  <a:gd name="connsiteY58" fmla="*/ 188241 h 536653"/>
                  <a:gd name="connsiteX59" fmla="*/ 399564 w 431250"/>
                  <a:gd name="connsiteY59" fmla="*/ 186502 h 536653"/>
                  <a:gd name="connsiteX60" fmla="*/ 398658 w 431250"/>
                  <a:gd name="connsiteY60" fmla="*/ 187372 h 536653"/>
                  <a:gd name="connsiteX61" fmla="*/ 396847 w 431250"/>
                  <a:gd name="connsiteY61" fmla="*/ 186502 h 536653"/>
                  <a:gd name="connsiteX62" fmla="*/ 396848 w 431250"/>
                  <a:gd name="connsiteY62" fmla="*/ 183894 h 536653"/>
                  <a:gd name="connsiteX63" fmla="*/ 392321 w 431250"/>
                  <a:gd name="connsiteY63" fmla="*/ 179546 h 536653"/>
                  <a:gd name="connsiteX64" fmla="*/ 387794 w 431250"/>
                  <a:gd name="connsiteY64" fmla="*/ 185633 h 536653"/>
                  <a:gd name="connsiteX65" fmla="*/ 387794 w 431250"/>
                  <a:gd name="connsiteY65" fmla="*/ 186502 h 536653"/>
                  <a:gd name="connsiteX66" fmla="*/ 388700 w 431250"/>
                  <a:gd name="connsiteY66" fmla="*/ 188241 h 536653"/>
                  <a:gd name="connsiteX67" fmla="*/ 389605 w 431250"/>
                  <a:gd name="connsiteY67" fmla="*/ 192589 h 536653"/>
                  <a:gd name="connsiteX68" fmla="*/ 388700 w 431250"/>
                  <a:gd name="connsiteY68" fmla="*/ 192589 h 536653"/>
                  <a:gd name="connsiteX69" fmla="*/ 386889 w 431250"/>
                  <a:gd name="connsiteY69" fmla="*/ 192589 h 536653"/>
                  <a:gd name="connsiteX70" fmla="*/ 385078 w 431250"/>
                  <a:gd name="connsiteY70" fmla="*/ 192589 h 536653"/>
                  <a:gd name="connsiteX71" fmla="*/ 382362 w 431250"/>
                  <a:gd name="connsiteY71" fmla="*/ 193458 h 536653"/>
                  <a:gd name="connsiteX72" fmla="*/ 380552 w 431250"/>
                  <a:gd name="connsiteY72" fmla="*/ 192589 h 536653"/>
                  <a:gd name="connsiteX73" fmla="*/ 377836 w 431250"/>
                  <a:gd name="connsiteY73" fmla="*/ 193459 h 536653"/>
                  <a:gd name="connsiteX74" fmla="*/ 375120 w 431250"/>
                  <a:gd name="connsiteY74" fmla="*/ 193458 h 536653"/>
                  <a:gd name="connsiteX75" fmla="*/ 372404 w 431250"/>
                  <a:gd name="connsiteY75" fmla="*/ 196067 h 536653"/>
                  <a:gd name="connsiteX76" fmla="*/ 372404 w 431250"/>
                  <a:gd name="connsiteY76" fmla="*/ 198675 h 536653"/>
                  <a:gd name="connsiteX77" fmla="*/ 375120 w 431250"/>
                  <a:gd name="connsiteY77" fmla="*/ 199545 h 536653"/>
                  <a:gd name="connsiteX78" fmla="*/ 376930 w 431250"/>
                  <a:gd name="connsiteY78" fmla="*/ 202153 h 536653"/>
                  <a:gd name="connsiteX79" fmla="*/ 379646 w 431250"/>
                  <a:gd name="connsiteY79" fmla="*/ 205631 h 536653"/>
                  <a:gd name="connsiteX80" fmla="*/ 379646 w 431250"/>
                  <a:gd name="connsiteY80" fmla="*/ 208240 h 536653"/>
                  <a:gd name="connsiteX81" fmla="*/ 380552 w 431250"/>
                  <a:gd name="connsiteY81" fmla="*/ 209110 h 536653"/>
                  <a:gd name="connsiteX82" fmla="*/ 379646 w 431250"/>
                  <a:gd name="connsiteY82" fmla="*/ 211718 h 536653"/>
                  <a:gd name="connsiteX83" fmla="*/ 376930 w 431250"/>
                  <a:gd name="connsiteY83" fmla="*/ 214327 h 536653"/>
                  <a:gd name="connsiteX84" fmla="*/ 377836 w 431250"/>
                  <a:gd name="connsiteY84" fmla="*/ 216935 h 536653"/>
                  <a:gd name="connsiteX85" fmla="*/ 377836 w 431250"/>
                  <a:gd name="connsiteY85" fmla="*/ 218674 h 536653"/>
                  <a:gd name="connsiteX86" fmla="*/ 376931 w 431250"/>
                  <a:gd name="connsiteY86" fmla="*/ 223022 h 536653"/>
                  <a:gd name="connsiteX87" fmla="*/ 379646 w 431250"/>
                  <a:gd name="connsiteY87" fmla="*/ 224761 h 536653"/>
                  <a:gd name="connsiteX88" fmla="*/ 376025 w 431250"/>
                  <a:gd name="connsiteY88" fmla="*/ 227370 h 536653"/>
                  <a:gd name="connsiteX89" fmla="*/ 373309 w 431250"/>
                  <a:gd name="connsiteY89" fmla="*/ 227369 h 536653"/>
                  <a:gd name="connsiteX90" fmla="*/ 369688 w 431250"/>
                  <a:gd name="connsiteY90" fmla="*/ 234326 h 536653"/>
                  <a:gd name="connsiteX91" fmla="*/ 366066 w 431250"/>
                  <a:gd name="connsiteY91" fmla="*/ 225631 h 536653"/>
                  <a:gd name="connsiteX92" fmla="*/ 364256 w 431250"/>
                  <a:gd name="connsiteY92" fmla="*/ 225630 h 536653"/>
                  <a:gd name="connsiteX93" fmla="*/ 362445 w 431250"/>
                  <a:gd name="connsiteY93" fmla="*/ 228239 h 536653"/>
                  <a:gd name="connsiteX94" fmla="*/ 359729 w 431250"/>
                  <a:gd name="connsiteY94" fmla="*/ 227369 h 536653"/>
                  <a:gd name="connsiteX95" fmla="*/ 358824 w 431250"/>
                  <a:gd name="connsiteY95" fmla="*/ 225631 h 536653"/>
                  <a:gd name="connsiteX96" fmla="*/ 352486 w 431250"/>
                  <a:gd name="connsiteY96" fmla="*/ 223891 h 536653"/>
                  <a:gd name="connsiteX97" fmla="*/ 351581 w 431250"/>
                  <a:gd name="connsiteY97" fmla="*/ 224761 h 536653"/>
                  <a:gd name="connsiteX98" fmla="*/ 351581 w 431250"/>
                  <a:gd name="connsiteY98" fmla="*/ 235195 h 536653"/>
                  <a:gd name="connsiteX99" fmla="*/ 351581 w 431250"/>
                  <a:gd name="connsiteY99" fmla="*/ 240412 h 536653"/>
                  <a:gd name="connsiteX100" fmla="*/ 353392 w 431250"/>
                  <a:gd name="connsiteY100" fmla="*/ 240412 h 536653"/>
                  <a:gd name="connsiteX101" fmla="*/ 354297 w 431250"/>
                  <a:gd name="connsiteY101" fmla="*/ 243021 h 536653"/>
                  <a:gd name="connsiteX102" fmla="*/ 353392 w 431250"/>
                  <a:gd name="connsiteY102" fmla="*/ 246499 h 536653"/>
                  <a:gd name="connsiteX103" fmla="*/ 353392 w 431250"/>
                  <a:gd name="connsiteY103" fmla="*/ 249977 h 536653"/>
                  <a:gd name="connsiteX104" fmla="*/ 353392 w 431250"/>
                  <a:gd name="connsiteY104" fmla="*/ 253455 h 536653"/>
                  <a:gd name="connsiteX105" fmla="*/ 353392 w 431250"/>
                  <a:gd name="connsiteY105" fmla="*/ 255194 h 536653"/>
                  <a:gd name="connsiteX106" fmla="*/ 351581 w 431250"/>
                  <a:gd name="connsiteY106" fmla="*/ 256064 h 536653"/>
                  <a:gd name="connsiteX107" fmla="*/ 348865 w 431250"/>
                  <a:gd name="connsiteY107" fmla="*/ 256064 h 536653"/>
                  <a:gd name="connsiteX108" fmla="*/ 346149 w 431250"/>
                  <a:gd name="connsiteY108" fmla="*/ 256933 h 536653"/>
                  <a:gd name="connsiteX109" fmla="*/ 344339 w 431250"/>
                  <a:gd name="connsiteY109" fmla="*/ 258672 h 536653"/>
                  <a:gd name="connsiteX110" fmla="*/ 343433 w 431250"/>
                  <a:gd name="connsiteY110" fmla="*/ 260411 h 536653"/>
                  <a:gd name="connsiteX111" fmla="*/ 344339 w 431250"/>
                  <a:gd name="connsiteY111" fmla="*/ 263889 h 536653"/>
                  <a:gd name="connsiteX112" fmla="*/ 347055 w 431250"/>
                  <a:gd name="connsiteY112" fmla="*/ 265628 h 536653"/>
                  <a:gd name="connsiteX113" fmla="*/ 345244 w 431250"/>
                  <a:gd name="connsiteY113" fmla="*/ 269976 h 536653"/>
                  <a:gd name="connsiteX114" fmla="*/ 346149 w 431250"/>
                  <a:gd name="connsiteY114" fmla="*/ 271715 h 536653"/>
                  <a:gd name="connsiteX115" fmla="*/ 348865 w 431250"/>
                  <a:gd name="connsiteY115" fmla="*/ 272584 h 536653"/>
                  <a:gd name="connsiteX116" fmla="*/ 350676 w 431250"/>
                  <a:gd name="connsiteY116" fmla="*/ 271715 h 536653"/>
                  <a:gd name="connsiteX117" fmla="*/ 352487 w 431250"/>
                  <a:gd name="connsiteY117" fmla="*/ 271715 h 536653"/>
                  <a:gd name="connsiteX118" fmla="*/ 353392 w 431250"/>
                  <a:gd name="connsiteY118" fmla="*/ 273454 h 536653"/>
                  <a:gd name="connsiteX119" fmla="*/ 357013 w 431250"/>
                  <a:gd name="connsiteY119" fmla="*/ 274324 h 536653"/>
                  <a:gd name="connsiteX120" fmla="*/ 359729 w 431250"/>
                  <a:gd name="connsiteY120" fmla="*/ 273454 h 536653"/>
                  <a:gd name="connsiteX121" fmla="*/ 361540 w 431250"/>
                  <a:gd name="connsiteY121" fmla="*/ 274323 h 536653"/>
                  <a:gd name="connsiteX122" fmla="*/ 359729 w 431250"/>
                  <a:gd name="connsiteY122" fmla="*/ 276932 h 536653"/>
                  <a:gd name="connsiteX123" fmla="*/ 362445 w 431250"/>
                  <a:gd name="connsiteY123" fmla="*/ 277801 h 536653"/>
                  <a:gd name="connsiteX124" fmla="*/ 366067 w 431250"/>
                  <a:gd name="connsiteY124" fmla="*/ 277802 h 536653"/>
                  <a:gd name="connsiteX125" fmla="*/ 369688 w 431250"/>
                  <a:gd name="connsiteY125" fmla="*/ 276932 h 536653"/>
                  <a:gd name="connsiteX126" fmla="*/ 369688 w 431250"/>
                  <a:gd name="connsiteY126" fmla="*/ 274324 h 536653"/>
                  <a:gd name="connsiteX127" fmla="*/ 370593 w 431250"/>
                  <a:gd name="connsiteY127" fmla="*/ 273454 h 536653"/>
                  <a:gd name="connsiteX128" fmla="*/ 372404 w 431250"/>
                  <a:gd name="connsiteY128" fmla="*/ 275193 h 536653"/>
                  <a:gd name="connsiteX129" fmla="*/ 373309 w 431250"/>
                  <a:gd name="connsiteY129" fmla="*/ 276063 h 536653"/>
                  <a:gd name="connsiteX130" fmla="*/ 377836 w 431250"/>
                  <a:gd name="connsiteY130" fmla="*/ 276063 h 536653"/>
                  <a:gd name="connsiteX131" fmla="*/ 380552 w 431250"/>
                  <a:gd name="connsiteY131" fmla="*/ 277802 h 536653"/>
                  <a:gd name="connsiteX132" fmla="*/ 383268 w 431250"/>
                  <a:gd name="connsiteY132" fmla="*/ 276932 h 536653"/>
                  <a:gd name="connsiteX133" fmla="*/ 383268 w 431250"/>
                  <a:gd name="connsiteY133" fmla="*/ 278671 h 536653"/>
                  <a:gd name="connsiteX134" fmla="*/ 382362 w 431250"/>
                  <a:gd name="connsiteY134" fmla="*/ 279540 h 536653"/>
                  <a:gd name="connsiteX135" fmla="*/ 380552 w 431250"/>
                  <a:gd name="connsiteY135" fmla="*/ 280410 h 536653"/>
                  <a:gd name="connsiteX136" fmla="*/ 379646 w 431250"/>
                  <a:gd name="connsiteY136" fmla="*/ 281279 h 536653"/>
                  <a:gd name="connsiteX137" fmla="*/ 379646 w 431250"/>
                  <a:gd name="connsiteY137" fmla="*/ 283888 h 536653"/>
                  <a:gd name="connsiteX138" fmla="*/ 376930 w 431250"/>
                  <a:gd name="connsiteY138" fmla="*/ 285627 h 536653"/>
                  <a:gd name="connsiteX139" fmla="*/ 381457 w 431250"/>
                  <a:gd name="connsiteY139" fmla="*/ 289975 h 536653"/>
                  <a:gd name="connsiteX140" fmla="*/ 383268 w 431250"/>
                  <a:gd name="connsiteY140" fmla="*/ 289105 h 536653"/>
                  <a:gd name="connsiteX141" fmla="*/ 384173 w 431250"/>
                  <a:gd name="connsiteY141" fmla="*/ 285627 h 536653"/>
                  <a:gd name="connsiteX142" fmla="*/ 385984 w 431250"/>
                  <a:gd name="connsiteY142" fmla="*/ 285627 h 536653"/>
                  <a:gd name="connsiteX143" fmla="*/ 385984 w 431250"/>
                  <a:gd name="connsiteY143" fmla="*/ 290844 h 536653"/>
                  <a:gd name="connsiteX144" fmla="*/ 387794 w 431250"/>
                  <a:gd name="connsiteY144" fmla="*/ 291714 h 536653"/>
                  <a:gd name="connsiteX145" fmla="*/ 403185 w 431250"/>
                  <a:gd name="connsiteY145" fmla="*/ 291714 h 536653"/>
                  <a:gd name="connsiteX146" fmla="*/ 404995 w 431250"/>
                  <a:gd name="connsiteY146" fmla="*/ 289975 h 536653"/>
                  <a:gd name="connsiteX147" fmla="*/ 410427 w 431250"/>
                  <a:gd name="connsiteY147" fmla="*/ 290844 h 536653"/>
                  <a:gd name="connsiteX148" fmla="*/ 411333 w 431250"/>
                  <a:gd name="connsiteY148" fmla="*/ 291714 h 536653"/>
                  <a:gd name="connsiteX149" fmla="*/ 414049 w 431250"/>
                  <a:gd name="connsiteY149" fmla="*/ 293453 h 536653"/>
                  <a:gd name="connsiteX150" fmla="*/ 415860 w 431250"/>
                  <a:gd name="connsiteY150" fmla="*/ 293453 h 536653"/>
                  <a:gd name="connsiteX151" fmla="*/ 419481 w 431250"/>
                  <a:gd name="connsiteY151" fmla="*/ 295192 h 536653"/>
                  <a:gd name="connsiteX152" fmla="*/ 422197 w 431250"/>
                  <a:gd name="connsiteY152" fmla="*/ 296931 h 536653"/>
                  <a:gd name="connsiteX153" fmla="*/ 425818 w 431250"/>
                  <a:gd name="connsiteY153" fmla="*/ 297801 h 536653"/>
                  <a:gd name="connsiteX154" fmla="*/ 427629 w 431250"/>
                  <a:gd name="connsiteY154" fmla="*/ 298670 h 536653"/>
                  <a:gd name="connsiteX155" fmla="*/ 427629 w 431250"/>
                  <a:gd name="connsiteY155" fmla="*/ 301278 h 536653"/>
                  <a:gd name="connsiteX156" fmla="*/ 427629 w 431250"/>
                  <a:gd name="connsiteY156" fmla="*/ 304756 h 536653"/>
                  <a:gd name="connsiteX157" fmla="*/ 427629 w 431250"/>
                  <a:gd name="connsiteY157" fmla="*/ 306496 h 536653"/>
                  <a:gd name="connsiteX158" fmla="*/ 425818 w 431250"/>
                  <a:gd name="connsiteY158" fmla="*/ 308235 h 536653"/>
                  <a:gd name="connsiteX159" fmla="*/ 425818 w 431250"/>
                  <a:gd name="connsiteY159" fmla="*/ 311713 h 536653"/>
                  <a:gd name="connsiteX160" fmla="*/ 426723 w 431250"/>
                  <a:gd name="connsiteY160" fmla="*/ 313452 h 536653"/>
                  <a:gd name="connsiteX161" fmla="*/ 428534 w 431250"/>
                  <a:gd name="connsiteY161" fmla="*/ 314321 h 536653"/>
                  <a:gd name="connsiteX162" fmla="*/ 429439 w 431250"/>
                  <a:gd name="connsiteY162" fmla="*/ 316060 h 536653"/>
                  <a:gd name="connsiteX163" fmla="*/ 428534 w 431250"/>
                  <a:gd name="connsiteY163" fmla="*/ 317799 h 536653"/>
                  <a:gd name="connsiteX164" fmla="*/ 428534 w 431250"/>
                  <a:gd name="connsiteY164" fmla="*/ 319538 h 536653"/>
                  <a:gd name="connsiteX165" fmla="*/ 425818 w 431250"/>
                  <a:gd name="connsiteY165" fmla="*/ 321277 h 536653"/>
                  <a:gd name="connsiteX166" fmla="*/ 424007 w 431250"/>
                  <a:gd name="connsiteY166" fmla="*/ 320408 h 536653"/>
                  <a:gd name="connsiteX167" fmla="*/ 421291 w 431250"/>
                  <a:gd name="connsiteY167" fmla="*/ 324755 h 536653"/>
                  <a:gd name="connsiteX168" fmla="*/ 419481 w 431250"/>
                  <a:gd name="connsiteY168" fmla="*/ 323886 h 536653"/>
                  <a:gd name="connsiteX169" fmla="*/ 418575 w 431250"/>
                  <a:gd name="connsiteY169" fmla="*/ 323886 h 536653"/>
                  <a:gd name="connsiteX170" fmla="*/ 417670 w 431250"/>
                  <a:gd name="connsiteY170" fmla="*/ 325625 h 536653"/>
                  <a:gd name="connsiteX171" fmla="*/ 414954 w 431250"/>
                  <a:gd name="connsiteY171" fmla="*/ 324755 h 536653"/>
                  <a:gd name="connsiteX172" fmla="*/ 414954 w 431250"/>
                  <a:gd name="connsiteY172" fmla="*/ 322147 h 536653"/>
                  <a:gd name="connsiteX173" fmla="*/ 414049 w 431250"/>
                  <a:gd name="connsiteY173" fmla="*/ 321277 h 536653"/>
                  <a:gd name="connsiteX174" fmla="*/ 411333 w 431250"/>
                  <a:gd name="connsiteY174" fmla="*/ 327364 h 536653"/>
                  <a:gd name="connsiteX175" fmla="*/ 414049 w 431250"/>
                  <a:gd name="connsiteY175" fmla="*/ 329103 h 536653"/>
                  <a:gd name="connsiteX176" fmla="*/ 411333 w 431250"/>
                  <a:gd name="connsiteY176" fmla="*/ 334320 h 536653"/>
                  <a:gd name="connsiteX177" fmla="*/ 410427 w 431250"/>
                  <a:gd name="connsiteY177" fmla="*/ 331712 h 536653"/>
                  <a:gd name="connsiteX178" fmla="*/ 407711 w 431250"/>
                  <a:gd name="connsiteY178" fmla="*/ 334320 h 536653"/>
                  <a:gd name="connsiteX179" fmla="*/ 408617 w 431250"/>
                  <a:gd name="connsiteY179" fmla="*/ 339537 h 536653"/>
                  <a:gd name="connsiteX180" fmla="*/ 404090 w 431250"/>
                  <a:gd name="connsiteY180" fmla="*/ 340407 h 536653"/>
                  <a:gd name="connsiteX181" fmla="*/ 406806 w 431250"/>
                  <a:gd name="connsiteY181" fmla="*/ 343016 h 536653"/>
                  <a:gd name="connsiteX182" fmla="*/ 406806 w 431250"/>
                  <a:gd name="connsiteY182" fmla="*/ 343885 h 536653"/>
                  <a:gd name="connsiteX183" fmla="*/ 408617 w 431250"/>
                  <a:gd name="connsiteY183" fmla="*/ 343885 h 536653"/>
                  <a:gd name="connsiteX184" fmla="*/ 410428 w 431250"/>
                  <a:gd name="connsiteY184" fmla="*/ 344755 h 536653"/>
                  <a:gd name="connsiteX185" fmla="*/ 409522 w 431250"/>
                  <a:gd name="connsiteY185" fmla="*/ 347363 h 536653"/>
                  <a:gd name="connsiteX186" fmla="*/ 412238 w 431250"/>
                  <a:gd name="connsiteY186" fmla="*/ 348232 h 536653"/>
                  <a:gd name="connsiteX187" fmla="*/ 411333 w 431250"/>
                  <a:gd name="connsiteY187" fmla="*/ 355189 h 536653"/>
                  <a:gd name="connsiteX188" fmla="*/ 413144 w 431250"/>
                  <a:gd name="connsiteY188" fmla="*/ 353450 h 536653"/>
                  <a:gd name="connsiteX189" fmla="*/ 414954 w 431250"/>
                  <a:gd name="connsiteY189" fmla="*/ 352580 h 536653"/>
                  <a:gd name="connsiteX190" fmla="*/ 416765 w 431250"/>
                  <a:gd name="connsiteY190" fmla="*/ 352580 h 536653"/>
                  <a:gd name="connsiteX191" fmla="*/ 418575 w 431250"/>
                  <a:gd name="connsiteY191" fmla="*/ 356058 h 536653"/>
                  <a:gd name="connsiteX192" fmla="*/ 418575 w 431250"/>
                  <a:gd name="connsiteY192" fmla="*/ 357797 h 536653"/>
                  <a:gd name="connsiteX193" fmla="*/ 418576 w 431250"/>
                  <a:gd name="connsiteY193" fmla="*/ 359536 h 536653"/>
                  <a:gd name="connsiteX194" fmla="*/ 416765 w 431250"/>
                  <a:gd name="connsiteY194" fmla="*/ 358667 h 536653"/>
                  <a:gd name="connsiteX195" fmla="*/ 414954 w 431250"/>
                  <a:gd name="connsiteY195" fmla="*/ 363014 h 536653"/>
                  <a:gd name="connsiteX196" fmla="*/ 414954 w 431250"/>
                  <a:gd name="connsiteY196" fmla="*/ 362145 h 536653"/>
                  <a:gd name="connsiteX197" fmla="*/ 414049 w 431250"/>
                  <a:gd name="connsiteY197" fmla="*/ 361275 h 536653"/>
                  <a:gd name="connsiteX198" fmla="*/ 412238 w 431250"/>
                  <a:gd name="connsiteY198" fmla="*/ 361275 h 536653"/>
                  <a:gd name="connsiteX199" fmla="*/ 410427 w 431250"/>
                  <a:gd name="connsiteY199" fmla="*/ 361275 h 536653"/>
                  <a:gd name="connsiteX200" fmla="*/ 408617 w 431250"/>
                  <a:gd name="connsiteY200" fmla="*/ 360406 h 536653"/>
                  <a:gd name="connsiteX201" fmla="*/ 407711 w 431250"/>
                  <a:gd name="connsiteY201" fmla="*/ 360406 h 536653"/>
                  <a:gd name="connsiteX202" fmla="*/ 405901 w 431250"/>
                  <a:gd name="connsiteY202" fmla="*/ 360406 h 536653"/>
                  <a:gd name="connsiteX203" fmla="*/ 404090 w 431250"/>
                  <a:gd name="connsiteY203" fmla="*/ 359536 h 536653"/>
                  <a:gd name="connsiteX204" fmla="*/ 403185 w 431250"/>
                  <a:gd name="connsiteY204" fmla="*/ 358667 h 536653"/>
                  <a:gd name="connsiteX205" fmla="*/ 400469 w 431250"/>
                  <a:gd name="connsiteY205" fmla="*/ 357797 h 536653"/>
                  <a:gd name="connsiteX206" fmla="*/ 399564 w 431250"/>
                  <a:gd name="connsiteY206" fmla="*/ 359536 h 536653"/>
                  <a:gd name="connsiteX207" fmla="*/ 398658 w 431250"/>
                  <a:gd name="connsiteY207" fmla="*/ 360406 h 536653"/>
                  <a:gd name="connsiteX208" fmla="*/ 399564 w 431250"/>
                  <a:gd name="connsiteY208" fmla="*/ 361275 h 536653"/>
                  <a:gd name="connsiteX209" fmla="*/ 399563 w 431250"/>
                  <a:gd name="connsiteY209" fmla="*/ 363014 h 536653"/>
                  <a:gd name="connsiteX210" fmla="*/ 398658 w 431250"/>
                  <a:gd name="connsiteY210" fmla="*/ 364753 h 536653"/>
                  <a:gd name="connsiteX211" fmla="*/ 396848 w 431250"/>
                  <a:gd name="connsiteY211" fmla="*/ 364753 h 536653"/>
                  <a:gd name="connsiteX212" fmla="*/ 394132 w 431250"/>
                  <a:gd name="connsiteY212" fmla="*/ 364754 h 536653"/>
                  <a:gd name="connsiteX213" fmla="*/ 392321 w 431250"/>
                  <a:gd name="connsiteY213" fmla="*/ 365623 h 536653"/>
                  <a:gd name="connsiteX214" fmla="*/ 390510 w 431250"/>
                  <a:gd name="connsiteY214" fmla="*/ 365623 h 536653"/>
                  <a:gd name="connsiteX215" fmla="*/ 388700 w 431250"/>
                  <a:gd name="connsiteY215" fmla="*/ 364753 h 536653"/>
                  <a:gd name="connsiteX216" fmla="*/ 386889 w 431250"/>
                  <a:gd name="connsiteY216" fmla="*/ 364754 h 536653"/>
                  <a:gd name="connsiteX217" fmla="*/ 383268 w 431250"/>
                  <a:gd name="connsiteY217" fmla="*/ 363884 h 536653"/>
                  <a:gd name="connsiteX218" fmla="*/ 381457 w 431250"/>
                  <a:gd name="connsiteY218" fmla="*/ 363014 h 536653"/>
                  <a:gd name="connsiteX219" fmla="*/ 380552 w 431250"/>
                  <a:gd name="connsiteY219" fmla="*/ 362145 h 536653"/>
                  <a:gd name="connsiteX220" fmla="*/ 377836 w 431250"/>
                  <a:gd name="connsiteY220" fmla="*/ 361275 h 536653"/>
                  <a:gd name="connsiteX221" fmla="*/ 375120 w 431250"/>
                  <a:gd name="connsiteY221" fmla="*/ 360406 h 536653"/>
                  <a:gd name="connsiteX222" fmla="*/ 373309 w 431250"/>
                  <a:gd name="connsiteY222" fmla="*/ 359537 h 536653"/>
                  <a:gd name="connsiteX223" fmla="*/ 371498 w 431250"/>
                  <a:gd name="connsiteY223" fmla="*/ 359536 h 536653"/>
                  <a:gd name="connsiteX224" fmla="*/ 370593 w 431250"/>
                  <a:gd name="connsiteY224" fmla="*/ 358667 h 536653"/>
                  <a:gd name="connsiteX225" fmla="*/ 368782 w 431250"/>
                  <a:gd name="connsiteY225" fmla="*/ 358667 h 536653"/>
                  <a:gd name="connsiteX226" fmla="*/ 366972 w 431250"/>
                  <a:gd name="connsiteY226" fmla="*/ 359536 h 536653"/>
                  <a:gd name="connsiteX227" fmla="*/ 364256 w 431250"/>
                  <a:gd name="connsiteY227" fmla="*/ 359536 h 536653"/>
                  <a:gd name="connsiteX228" fmla="*/ 362445 w 431250"/>
                  <a:gd name="connsiteY228" fmla="*/ 358667 h 536653"/>
                  <a:gd name="connsiteX229" fmla="*/ 361540 w 431250"/>
                  <a:gd name="connsiteY229" fmla="*/ 357797 h 536653"/>
                  <a:gd name="connsiteX230" fmla="*/ 359729 w 431250"/>
                  <a:gd name="connsiteY230" fmla="*/ 357797 h 536653"/>
                  <a:gd name="connsiteX231" fmla="*/ 357918 w 431250"/>
                  <a:gd name="connsiteY231" fmla="*/ 357797 h 536653"/>
                  <a:gd name="connsiteX232" fmla="*/ 355203 w 431250"/>
                  <a:gd name="connsiteY232" fmla="*/ 357797 h 536653"/>
                  <a:gd name="connsiteX233" fmla="*/ 351581 w 431250"/>
                  <a:gd name="connsiteY233" fmla="*/ 358667 h 536653"/>
                  <a:gd name="connsiteX234" fmla="*/ 349770 w 431250"/>
                  <a:gd name="connsiteY234" fmla="*/ 358667 h 536653"/>
                  <a:gd name="connsiteX235" fmla="*/ 348865 w 431250"/>
                  <a:gd name="connsiteY235" fmla="*/ 368231 h 536653"/>
                  <a:gd name="connsiteX236" fmla="*/ 342528 w 431250"/>
                  <a:gd name="connsiteY236" fmla="*/ 373449 h 536653"/>
                  <a:gd name="connsiteX237" fmla="*/ 342528 w 431250"/>
                  <a:gd name="connsiteY237" fmla="*/ 375188 h 536653"/>
                  <a:gd name="connsiteX238" fmla="*/ 339812 w 431250"/>
                  <a:gd name="connsiteY238" fmla="*/ 377796 h 536653"/>
                  <a:gd name="connsiteX239" fmla="*/ 338907 w 431250"/>
                  <a:gd name="connsiteY239" fmla="*/ 374318 h 536653"/>
                  <a:gd name="connsiteX240" fmla="*/ 338001 w 431250"/>
                  <a:gd name="connsiteY240" fmla="*/ 373448 h 536653"/>
                  <a:gd name="connsiteX241" fmla="*/ 335285 w 431250"/>
                  <a:gd name="connsiteY241" fmla="*/ 371709 h 536653"/>
                  <a:gd name="connsiteX242" fmla="*/ 334380 w 431250"/>
                  <a:gd name="connsiteY242" fmla="*/ 369970 h 536653"/>
                  <a:gd name="connsiteX243" fmla="*/ 334380 w 431250"/>
                  <a:gd name="connsiteY243" fmla="*/ 365623 h 536653"/>
                  <a:gd name="connsiteX244" fmla="*/ 335285 w 431250"/>
                  <a:gd name="connsiteY244" fmla="*/ 363014 h 536653"/>
                  <a:gd name="connsiteX245" fmla="*/ 335285 w 431250"/>
                  <a:gd name="connsiteY245" fmla="*/ 362145 h 536653"/>
                  <a:gd name="connsiteX246" fmla="*/ 338001 w 431250"/>
                  <a:gd name="connsiteY246" fmla="*/ 361275 h 536653"/>
                  <a:gd name="connsiteX247" fmla="*/ 340717 w 431250"/>
                  <a:gd name="connsiteY247" fmla="*/ 361275 h 536653"/>
                  <a:gd name="connsiteX248" fmla="*/ 342528 w 431250"/>
                  <a:gd name="connsiteY248" fmla="*/ 361276 h 536653"/>
                  <a:gd name="connsiteX249" fmla="*/ 342528 w 431250"/>
                  <a:gd name="connsiteY249" fmla="*/ 359536 h 536653"/>
                  <a:gd name="connsiteX250" fmla="*/ 340717 w 431250"/>
                  <a:gd name="connsiteY250" fmla="*/ 356058 h 536653"/>
                  <a:gd name="connsiteX251" fmla="*/ 338907 w 431250"/>
                  <a:gd name="connsiteY251" fmla="*/ 356058 h 536653"/>
                  <a:gd name="connsiteX252" fmla="*/ 338001 w 431250"/>
                  <a:gd name="connsiteY252" fmla="*/ 356058 h 536653"/>
                  <a:gd name="connsiteX253" fmla="*/ 334380 w 431250"/>
                  <a:gd name="connsiteY253" fmla="*/ 355189 h 536653"/>
                  <a:gd name="connsiteX254" fmla="*/ 330759 w 431250"/>
                  <a:gd name="connsiteY254" fmla="*/ 355188 h 536653"/>
                  <a:gd name="connsiteX255" fmla="*/ 328948 w 431250"/>
                  <a:gd name="connsiteY255" fmla="*/ 353450 h 536653"/>
                  <a:gd name="connsiteX256" fmla="*/ 324421 w 431250"/>
                  <a:gd name="connsiteY256" fmla="*/ 352580 h 536653"/>
                  <a:gd name="connsiteX257" fmla="*/ 322611 w 431250"/>
                  <a:gd name="connsiteY257" fmla="*/ 350841 h 536653"/>
                  <a:gd name="connsiteX258" fmla="*/ 318989 w 431250"/>
                  <a:gd name="connsiteY258" fmla="*/ 350841 h 536653"/>
                  <a:gd name="connsiteX259" fmla="*/ 317179 w 431250"/>
                  <a:gd name="connsiteY259" fmla="*/ 349102 h 536653"/>
                  <a:gd name="connsiteX260" fmla="*/ 313558 w 431250"/>
                  <a:gd name="connsiteY260" fmla="*/ 347363 h 536653"/>
                  <a:gd name="connsiteX261" fmla="*/ 308125 w 431250"/>
                  <a:gd name="connsiteY261" fmla="*/ 345624 h 536653"/>
                  <a:gd name="connsiteX262" fmla="*/ 305409 w 431250"/>
                  <a:gd name="connsiteY262" fmla="*/ 356928 h 536653"/>
                  <a:gd name="connsiteX263" fmla="*/ 292735 w 431250"/>
                  <a:gd name="connsiteY263" fmla="*/ 349102 h 536653"/>
                  <a:gd name="connsiteX264" fmla="*/ 296356 w 431250"/>
                  <a:gd name="connsiteY264" fmla="*/ 346493 h 536653"/>
                  <a:gd name="connsiteX265" fmla="*/ 293640 w 431250"/>
                  <a:gd name="connsiteY265" fmla="*/ 343016 h 536653"/>
                  <a:gd name="connsiteX266" fmla="*/ 290019 w 431250"/>
                  <a:gd name="connsiteY266" fmla="*/ 346494 h 536653"/>
                  <a:gd name="connsiteX267" fmla="*/ 289114 w 431250"/>
                  <a:gd name="connsiteY267" fmla="*/ 346493 h 536653"/>
                  <a:gd name="connsiteX268" fmla="*/ 285492 w 431250"/>
                  <a:gd name="connsiteY268" fmla="*/ 343015 h 536653"/>
                  <a:gd name="connsiteX269" fmla="*/ 284587 w 431250"/>
                  <a:gd name="connsiteY269" fmla="*/ 340407 h 536653"/>
                  <a:gd name="connsiteX270" fmla="*/ 279155 w 431250"/>
                  <a:gd name="connsiteY270" fmla="*/ 337798 h 536653"/>
                  <a:gd name="connsiteX271" fmla="*/ 276439 w 431250"/>
                  <a:gd name="connsiteY271" fmla="*/ 343015 h 536653"/>
                  <a:gd name="connsiteX272" fmla="*/ 273723 w 431250"/>
                  <a:gd name="connsiteY272" fmla="*/ 341277 h 536653"/>
                  <a:gd name="connsiteX273" fmla="*/ 273723 w 431250"/>
                  <a:gd name="connsiteY273" fmla="*/ 338668 h 536653"/>
                  <a:gd name="connsiteX274" fmla="*/ 272818 w 431250"/>
                  <a:gd name="connsiteY274" fmla="*/ 336059 h 536653"/>
                  <a:gd name="connsiteX275" fmla="*/ 271007 w 431250"/>
                  <a:gd name="connsiteY275" fmla="*/ 336059 h 536653"/>
                  <a:gd name="connsiteX276" fmla="*/ 269197 w 431250"/>
                  <a:gd name="connsiteY276" fmla="*/ 333451 h 536653"/>
                  <a:gd name="connsiteX277" fmla="*/ 267386 w 431250"/>
                  <a:gd name="connsiteY277" fmla="*/ 329973 h 536653"/>
                  <a:gd name="connsiteX278" fmla="*/ 269196 w 431250"/>
                  <a:gd name="connsiteY278" fmla="*/ 329103 h 536653"/>
                  <a:gd name="connsiteX279" fmla="*/ 270102 w 431250"/>
                  <a:gd name="connsiteY279" fmla="*/ 324756 h 536653"/>
                  <a:gd name="connsiteX280" fmla="*/ 257427 w 431250"/>
                  <a:gd name="connsiteY280" fmla="*/ 321277 h 536653"/>
                  <a:gd name="connsiteX281" fmla="*/ 250185 w 431250"/>
                  <a:gd name="connsiteY281" fmla="*/ 321277 h 536653"/>
                  <a:gd name="connsiteX282" fmla="*/ 250184 w 431250"/>
                  <a:gd name="connsiteY282" fmla="*/ 323016 h 536653"/>
                  <a:gd name="connsiteX283" fmla="*/ 251090 w 431250"/>
                  <a:gd name="connsiteY283" fmla="*/ 325625 h 536653"/>
                  <a:gd name="connsiteX284" fmla="*/ 251090 w 431250"/>
                  <a:gd name="connsiteY284" fmla="*/ 329103 h 536653"/>
                  <a:gd name="connsiteX285" fmla="*/ 250185 w 431250"/>
                  <a:gd name="connsiteY285" fmla="*/ 335190 h 536653"/>
                  <a:gd name="connsiteX286" fmla="*/ 249279 w 431250"/>
                  <a:gd name="connsiteY286" fmla="*/ 337798 h 536653"/>
                  <a:gd name="connsiteX287" fmla="*/ 248374 w 431250"/>
                  <a:gd name="connsiteY287" fmla="*/ 338668 h 536653"/>
                  <a:gd name="connsiteX288" fmla="*/ 244753 w 431250"/>
                  <a:gd name="connsiteY288" fmla="*/ 338668 h 536653"/>
                  <a:gd name="connsiteX289" fmla="*/ 242942 w 431250"/>
                  <a:gd name="connsiteY289" fmla="*/ 336059 h 536653"/>
                  <a:gd name="connsiteX290" fmla="*/ 242942 w 431250"/>
                  <a:gd name="connsiteY290" fmla="*/ 335190 h 536653"/>
                  <a:gd name="connsiteX291" fmla="*/ 243847 w 431250"/>
                  <a:gd name="connsiteY291" fmla="*/ 333451 h 536653"/>
                  <a:gd name="connsiteX292" fmla="*/ 243847 w 431250"/>
                  <a:gd name="connsiteY292" fmla="*/ 331712 h 536653"/>
                  <a:gd name="connsiteX293" fmla="*/ 242037 w 431250"/>
                  <a:gd name="connsiteY293" fmla="*/ 330842 h 536653"/>
                  <a:gd name="connsiteX294" fmla="*/ 238415 w 431250"/>
                  <a:gd name="connsiteY294" fmla="*/ 329973 h 536653"/>
                  <a:gd name="connsiteX295" fmla="*/ 233889 w 431250"/>
                  <a:gd name="connsiteY295" fmla="*/ 329103 h 536653"/>
                  <a:gd name="connsiteX296" fmla="*/ 231173 w 431250"/>
                  <a:gd name="connsiteY296" fmla="*/ 329103 h 536653"/>
                  <a:gd name="connsiteX297" fmla="*/ 229362 w 431250"/>
                  <a:gd name="connsiteY297" fmla="*/ 329973 h 536653"/>
                  <a:gd name="connsiteX298" fmla="*/ 228457 w 431250"/>
                  <a:gd name="connsiteY298" fmla="*/ 330842 h 536653"/>
                  <a:gd name="connsiteX299" fmla="*/ 227551 w 431250"/>
                  <a:gd name="connsiteY299" fmla="*/ 333451 h 536653"/>
                  <a:gd name="connsiteX300" fmla="*/ 227551 w 431250"/>
                  <a:gd name="connsiteY300" fmla="*/ 335190 h 536653"/>
                  <a:gd name="connsiteX301" fmla="*/ 229362 w 431250"/>
                  <a:gd name="connsiteY301" fmla="*/ 336059 h 536653"/>
                  <a:gd name="connsiteX302" fmla="*/ 231173 w 431250"/>
                  <a:gd name="connsiteY302" fmla="*/ 337798 h 536653"/>
                  <a:gd name="connsiteX303" fmla="*/ 234794 w 431250"/>
                  <a:gd name="connsiteY303" fmla="*/ 338668 h 536653"/>
                  <a:gd name="connsiteX304" fmla="*/ 236605 w 431250"/>
                  <a:gd name="connsiteY304" fmla="*/ 339537 h 536653"/>
                  <a:gd name="connsiteX305" fmla="*/ 236605 w 431250"/>
                  <a:gd name="connsiteY305" fmla="*/ 342146 h 536653"/>
                  <a:gd name="connsiteX306" fmla="*/ 237510 w 431250"/>
                  <a:gd name="connsiteY306" fmla="*/ 343885 h 536653"/>
                  <a:gd name="connsiteX307" fmla="*/ 238415 w 431250"/>
                  <a:gd name="connsiteY307" fmla="*/ 346493 h 536653"/>
                  <a:gd name="connsiteX308" fmla="*/ 239321 w 431250"/>
                  <a:gd name="connsiteY308" fmla="*/ 346494 h 536653"/>
                  <a:gd name="connsiteX309" fmla="*/ 242942 w 431250"/>
                  <a:gd name="connsiteY309" fmla="*/ 347363 h 536653"/>
                  <a:gd name="connsiteX310" fmla="*/ 242036 w 431250"/>
                  <a:gd name="connsiteY310" fmla="*/ 349102 h 536653"/>
                  <a:gd name="connsiteX311" fmla="*/ 240226 w 431250"/>
                  <a:gd name="connsiteY311" fmla="*/ 351711 h 536653"/>
                  <a:gd name="connsiteX312" fmla="*/ 238415 w 431250"/>
                  <a:gd name="connsiteY312" fmla="*/ 352580 h 536653"/>
                  <a:gd name="connsiteX313" fmla="*/ 236605 w 431250"/>
                  <a:gd name="connsiteY313" fmla="*/ 352580 h 536653"/>
                  <a:gd name="connsiteX314" fmla="*/ 233889 w 431250"/>
                  <a:gd name="connsiteY314" fmla="*/ 352580 h 536653"/>
                  <a:gd name="connsiteX315" fmla="*/ 231173 w 431250"/>
                  <a:gd name="connsiteY315" fmla="*/ 352580 h 536653"/>
                  <a:gd name="connsiteX316" fmla="*/ 229362 w 431250"/>
                  <a:gd name="connsiteY316" fmla="*/ 356058 h 536653"/>
                  <a:gd name="connsiteX317" fmla="*/ 226646 w 431250"/>
                  <a:gd name="connsiteY317" fmla="*/ 357797 h 536653"/>
                  <a:gd name="connsiteX318" fmla="*/ 225741 w 431250"/>
                  <a:gd name="connsiteY318" fmla="*/ 358667 h 536653"/>
                  <a:gd name="connsiteX319" fmla="*/ 223930 w 431250"/>
                  <a:gd name="connsiteY319" fmla="*/ 359536 h 536653"/>
                  <a:gd name="connsiteX320" fmla="*/ 221214 w 431250"/>
                  <a:gd name="connsiteY320" fmla="*/ 358667 h 536653"/>
                  <a:gd name="connsiteX321" fmla="*/ 220309 w 431250"/>
                  <a:gd name="connsiteY321" fmla="*/ 358667 h 536653"/>
                  <a:gd name="connsiteX322" fmla="*/ 219403 w 431250"/>
                  <a:gd name="connsiteY322" fmla="*/ 361275 h 536653"/>
                  <a:gd name="connsiteX323" fmla="*/ 219403 w 431250"/>
                  <a:gd name="connsiteY323" fmla="*/ 363884 h 536653"/>
                  <a:gd name="connsiteX324" fmla="*/ 218498 w 431250"/>
                  <a:gd name="connsiteY324" fmla="*/ 364753 h 536653"/>
                  <a:gd name="connsiteX325" fmla="*/ 213066 w 431250"/>
                  <a:gd name="connsiteY325" fmla="*/ 363884 h 536653"/>
                  <a:gd name="connsiteX326" fmla="*/ 213972 w 431250"/>
                  <a:gd name="connsiteY326" fmla="*/ 362145 h 536653"/>
                  <a:gd name="connsiteX327" fmla="*/ 207634 w 431250"/>
                  <a:gd name="connsiteY327" fmla="*/ 359536 h 536653"/>
                  <a:gd name="connsiteX328" fmla="*/ 205823 w 431250"/>
                  <a:gd name="connsiteY328" fmla="*/ 363884 h 536653"/>
                  <a:gd name="connsiteX329" fmla="*/ 219403 w 431250"/>
                  <a:gd name="connsiteY329" fmla="*/ 369101 h 536653"/>
                  <a:gd name="connsiteX330" fmla="*/ 219403 w 431250"/>
                  <a:gd name="connsiteY330" fmla="*/ 371710 h 536653"/>
                  <a:gd name="connsiteX331" fmla="*/ 219403 w 431250"/>
                  <a:gd name="connsiteY331" fmla="*/ 373449 h 536653"/>
                  <a:gd name="connsiteX332" fmla="*/ 220309 w 431250"/>
                  <a:gd name="connsiteY332" fmla="*/ 375188 h 536653"/>
                  <a:gd name="connsiteX333" fmla="*/ 235699 w 431250"/>
                  <a:gd name="connsiteY333" fmla="*/ 383883 h 536653"/>
                  <a:gd name="connsiteX334" fmla="*/ 238415 w 431250"/>
                  <a:gd name="connsiteY334" fmla="*/ 383013 h 536653"/>
                  <a:gd name="connsiteX335" fmla="*/ 240226 w 431250"/>
                  <a:gd name="connsiteY335" fmla="*/ 382144 h 536653"/>
                  <a:gd name="connsiteX336" fmla="*/ 242942 w 431250"/>
                  <a:gd name="connsiteY336" fmla="*/ 383013 h 536653"/>
                  <a:gd name="connsiteX337" fmla="*/ 246563 w 431250"/>
                  <a:gd name="connsiteY337" fmla="*/ 384752 h 536653"/>
                  <a:gd name="connsiteX338" fmla="*/ 249279 w 431250"/>
                  <a:gd name="connsiteY338" fmla="*/ 385622 h 536653"/>
                  <a:gd name="connsiteX339" fmla="*/ 251995 w 431250"/>
                  <a:gd name="connsiteY339" fmla="*/ 386491 h 536653"/>
                  <a:gd name="connsiteX340" fmla="*/ 251995 w 431250"/>
                  <a:gd name="connsiteY340" fmla="*/ 389100 h 536653"/>
                  <a:gd name="connsiteX341" fmla="*/ 251090 w 431250"/>
                  <a:gd name="connsiteY341" fmla="*/ 390839 h 536653"/>
                  <a:gd name="connsiteX342" fmla="*/ 251995 w 431250"/>
                  <a:gd name="connsiteY342" fmla="*/ 391709 h 536653"/>
                  <a:gd name="connsiteX343" fmla="*/ 252901 w 431250"/>
                  <a:gd name="connsiteY343" fmla="*/ 393447 h 536653"/>
                  <a:gd name="connsiteX344" fmla="*/ 251995 w 431250"/>
                  <a:gd name="connsiteY344" fmla="*/ 396056 h 536653"/>
                  <a:gd name="connsiteX345" fmla="*/ 249279 w 431250"/>
                  <a:gd name="connsiteY345" fmla="*/ 396056 h 536653"/>
                  <a:gd name="connsiteX346" fmla="*/ 247469 w 431250"/>
                  <a:gd name="connsiteY346" fmla="*/ 396926 h 536653"/>
                  <a:gd name="connsiteX347" fmla="*/ 244753 w 431250"/>
                  <a:gd name="connsiteY347" fmla="*/ 397795 h 536653"/>
                  <a:gd name="connsiteX348" fmla="*/ 244753 w 431250"/>
                  <a:gd name="connsiteY348" fmla="*/ 396056 h 536653"/>
                  <a:gd name="connsiteX349" fmla="*/ 242942 w 431250"/>
                  <a:gd name="connsiteY349" fmla="*/ 396056 h 536653"/>
                  <a:gd name="connsiteX350" fmla="*/ 242037 w 431250"/>
                  <a:gd name="connsiteY350" fmla="*/ 397795 h 536653"/>
                  <a:gd name="connsiteX351" fmla="*/ 240226 w 431250"/>
                  <a:gd name="connsiteY351" fmla="*/ 400403 h 536653"/>
                  <a:gd name="connsiteX352" fmla="*/ 238415 w 431250"/>
                  <a:gd name="connsiteY352" fmla="*/ 400404 h 536653"/>
                  <a:gd name="connsiteX353" fmla="*/ 236605 w 431250"/>
                  <a:gd name="connsiteY353" fmla="*/ 399534 h 536653"/>
                  <a:gd name="connsiteX354" fmla="*/ 232983 w 431250"/>
                  <a:gd name="connsiteY354" fmla="*/ 397795 h 536653"/>
                  <a:gd name="connsiteX355" fmla="*/ 232078 w 431250"/>
                  <a:gd name="connsiteY355" fmla="*/ 396925 h 536653"/>
                  <a:gd name="connsiteX356" fmla="*/ 232078 w 431250"/>
                  <a:gd name="connsiteY356" fmla="*/ 393447 h 536653"/>
                  <a:gd name="connsiteX357" fmla="*/ 231173 w 431250"/>
                  <a:gd name="connsiteY357" fmla="*/ 390839 h 536653"/>
                  <a:gd name="connsiteX358" fmla="*/ 230267 w 431250"/>
                  <a:gd name="connsiteY358" fmla="*/ 389100 h 536653"/>
                  <a:gd name="connsiteX359" fmla="*/ 229362 w 431250"/>
                  <a:gd name="connsiteY359" fmla="*/ 389100 h 536653"/>
                  <a:gd name="connsiteX360" fmla="*/ 224835 w 431250"/>
                  <a:gd name="connsiteY360" fmla="*/ 389100 h 536653"/>
                  <a:gd name="connsiteX361" fmla="*/ 223025 w 431250"/>
                  <a:gd name="connsiteY361" fmla="*/ 390839 h 536653"/>
                  <a:gd name="connsiteX362" fmla="*/ 221214 w 431250"/>
                  <a:gd name="connsiteY362" fmla="*/ 393448 h 536653"/>
                  <a:gd name="connsiteX363" fmla="*/ 220309 w 431250"/>
                  <a:gd name="connsiteY363" fmla="*/ 396056 h 536653"/>
                  <a:gd name="connsiteX364" fmla="*/ 215782 w 431250"/>
                  <a:gd name="connsiteY364" fmla="*/ 396056 h 536653"/>
                  <a:gd name="connsiteX365" fmla="*/ 213972 w 431250"/>
                  <a:gd name="connsiteY365" fmla="*/ 397795 h 536653"/>
                  <a:gd name="connsiteX366" fmla="*/ 212161 w 431250"/>
                  <a:gd name="connsiteY366" fmla="*/ 401273 h 536653"/>
                  <a:gd name="connsiteX367" fmla="*/ 211255 w 431250"/>
                  <a:gd name="connsiteY367" fmla="*/ 405621 h 536653"/>
                  <a:gd name="connsiteX368" fmla="*/ 210350 w 431250"/>
                  <a:gd name="connsiteY368" fmla="*/ 409099 h 536653"/>
                  <a:gd name="connsiteX369" fmla="*/ 211256 w 431250"/>
                  <a:gd name="connsiteY369" fmla="*/ 410838 h 536653"/>
                  <a:gd name="connsiteX370" fmla="*/ 213066 w 431250"/>
                  <a:gd name="connsiteY370" fmla="*/ 414316 h 536653"/>
                  <a:gd name="connsiteX371" fmla="*/ 215782 w 431250"/>
                  <a:gd name="connsiteY371" fmla="*/ 415185 h 536653"/>
                  <a:gd name="connsiteX372" fmla="*/ 221214 w 431250"/>
                  <a:gd name="connsiteY372" fmla="*/ 417794 h 536653"/>
                  <a:gd name="connsiteX373" fmla="*/ 224835 w 431250"/>
                  <a:gd name="connsiteY373" fmla="*/ 418664 h 536653"/>
                  <a:gd name="connsiteX374" fmla="*/ 226646 w 431250"/>
                  <a:gd name="connsiteY374" fmla="*/ 420402 h 536653"/>
                  <a:gd name="connsiteX375" fmla="*/ 227551 w 431250"/>
                  <a:gd name="connsiteY375" fmla="*/ 424750 h 536653"/>
                  <a:gd name="connsiteX376" fmla="*/ 229362 w 431250"/>
                  <a:gd name="connsiteY376" fmla="*/ 428228 h 536653"/>
                  <a:gd name="connsiteX377" fmla="*/ 231173 w 431250"/>
                  <a:gd name="connsiteY377" fmla="*/ 430837 h 536653"/>
                  <a:gd name="connsiteX378" fmla="*/ 234794 w 431250"/>
                  <a:gd name="connsiteY378" fmla="*/ 432576 h 536653"/>
                  <a:gd name="connsiteX379" fmla="*/ 238415 w 431250"/>
                  <a:gd name="connsiteY379" fmla="*/ 433445 h 536653"/>
                  <a:gd name="connsiteX380" fmla="*/ 239321 w 431250"/>
                  <a:gd name="connsiteY380" fmla="*/ 431706 h 536653"/>
                  <a:gd name="connsiteX381" fmla="*/ 242037 w 431250"/>
                  <a:gd name="connsiteY381" fmla="*/ 429098 h 536653"/>
                  <a:gd name="connsiteX382" fmla="*/ 243847 w 431250"/>
                  <a:gd name="connsiteY382" fmla="*/ 429098 h 536653"/>
                  <a:gd name="connsiteX383" fmla="*/ 246563 w 431250"/>
                  <a:gd name="connsiteY383" fmla="*/ 432576 h 536653"/>
                  <a:gd name="connsiteX384" fmla="*/ 248374 w 431250"/>
                  <a:gd name="connsiteY384" fmla="*/ 434315 h 536653"/>
                  <a:gd name="connsiteX385" fmla="*/ 247468 w 431250"/>
                  <a:gd name="connsiteY385" fmla="*/ 437793 h 536653"/>
                  <a:gd name="connsiteX386" fmla="*/ 249279 w 431250"/>
                  <a:gd name="connsiteY386" fmla="*/ 442141 h 536653"/>
                  <a:gd name="connsiteX387" fmla="*/ 250185 w 431250"/>
                  <a:gd name="connsiteY387" fmla="*/ 445619 h 536653"/>
                  <a:gd name="connsiteX388" fmla="*/ 253806 w 431250"/>
                  <a:gd name="connsiteY388" fmla="*/ 449966 h 536653"/>
                  <a:gd name="connsiteX389" fmla="*/ 256522 w 431250"/>
                  <a:gd name="connsiteY389" fmla="*/ 452575 h 536653"/>
                  <a:gd name="connsiteX390" fmla="*/ 260143 w 431250"/>
                  <a:gd name="connsiteY390" fmla="*/ 453444 h 536653"/>
                  <a:gd name="connsiteX391" fmla="*/ 261954 w 431250"/>
                  <a:gd name="connsiteY391" fmla="*/ 453444 h 536653"/>
                  <a:gd name="connsiteX392" fmla="*/ 265575 w 431250"/>
                  <a:gd name="connsiteY392" fmla="*/ 453444 h 536653"/>
                  <a:gd name="connsiteX393" fmla="*/ 266480 w 431250"/>
                  <a:gd name="connsiteY393" fmla="*/ 455183 h 536653"/>
                  <a:gd name="connsiteX394" fmla="*/ 269196 w 431250"/>
                  <a:gd name="connsiteY394" fmla="*/ 457792 h 536653"/>
                  <a:gd name="connsiteX395" fmla="*/ 270102 w 431250"/>
                  <a:gd name="connsiteY395" fmla="*/ 460400 h 536653"/>
                  <a:gd name="connsiteX396" fmla="*/ 271007 w 431250"/>
                  <a:gd name="connsiteY396" fmla="*/ 465618 h 536653"/>
                  <a:gd name="connsiteX397" fmla="*/ 271007 w 431250"/>
                  <a:gd name="connsiteY397" fmla="*/ 468226 h 536653"/>
                  <a:gd name="connsiteX398" fmla="*/ 269196 w 431250"/>
                  <a:gd name="connsiteY398" fmla="*/ 469965 h 536653"/>
                  <a:gd name="connsiteX399" fmla="*/ 267386 w 431250"/>
                  <a:gd name="connsiteY399" fmla="*/ 472574 h 536653"/>
                  <a:gd name="connsiteX400" fmla="*/ 265575 w 431250"/>
                  <a:gd name="connsiteY400" fmla="*/ 473443 h 536653"/>
                  <a:gd name="connsiteX401" fmla="*/ 261954 w 431250"/>
                  <a:gd name="connsiteY401" fmla="*/ 475182 h 536653"/>
                  <a:gd name="connsiteX402" fmla="*/ 258333 w 431250"/>
                  <a:gd name="connsiteY402" fmla="*/ 476052 h 536653"/>
                  <a:gd name="connsiteX403" fmla="*/ 254711 w 431250"/>
                  <a:gd name="connsiteY403" fmla="*/ 476052 h 536653"/>
                  <a:gd name="connsiteX404" fmla="*/ 249279 w 431250"/>
                  <a:gd name="connsiteY404" fmla="*/ 474312 h 536653"/>
                  <a:gd name="connsiteX405" fmla="*/ 246563 w 431250"/>
                  <a:gd name="connsiteY405" fmla="*/ 471704 h 536653"/>
                  <a:gd name="connsiteX406" fmla="*/ 243847 w 431250"/>
                  <a:gd name="connsiteY406" fmla="*/ 469096 h 536653"/>
                  <a:gd name="connsiteX407" fmla="*/ 243847 w 431250"/>
                  <a:gd name="connsiteY407" fmla="*/ 467357 h 536653"/>
                  <a:gd name="connsiteX408" fmla="*/ 233889 w 431250"/>
                  <a:gd name="connsiteY408" fmla="*/ 463009 h 536653"/>
                  <a:gd name="connsiteX409" fmla="*/ 231173 w 431250"/>
                  <a:gd name="connsiteY409" fmla="*/ 463878 h 536653"/>
                  <a:gd name="connsiteX410" fmla="*/ 228457 w 431250"/>
                  <a:gd name="connsiteY410" fmla="*/ 466487 h 536653"/>
                  <a:gd name="connsiteX411" fmla="*/ 225741 w 431250"/>
                  <a:gd name="connsiteY411" fmla="*/ 463009 h 536653"/>
                  <a:gd name="connsiteX412" fmla="*/ 224835 w 431250"/>
                  <a:gd name="connsiteY412" fmla="*/ 458661 h 536653"/>
                  <a:gd name="connsiteX413" fmla="*/ 223025 w 431250"/>
                  <a:gd name="connsiteY413" fmla="*/ 456922 h 536653"/>
                  <a:gd name="connsiteX414" fmla="*/ 220309 w 431250"/>
                  <a:gd name="connsiteY414" fmla="*/ 453444 h 536653"/>
                  <a:gd name="connsiteX415" fmla="*/ 216687 w 431250"/>
                  <a:gd name="connsiteY415" fmla="*/ 450836 h 536653"/>
                  <a:gd name="connsiteX416" fmla="*/ 214877 w 431250"/>
                  <a:gd name="connsiteY416" fmla="*/ 451705 h 536653"/>
                  <a:gd name="connsiteX417" fmla="*/ 207634 w 431250"/>
                  <a:gd name="connsiteY417" fmla="*/ 452575 h 536653"/>
                  <a:gd name="connsiteX418" fmla="*/ 204918 w 431250"/>
                  <a:gd name="connsiteY418" fmla="*/ 452575 h 536653"/>
                  <a:gd name="connsiteX419" fmla="*/ 203108 w 431250"/>
                  <a:gd name="connsiteY419" fmla="*/ 450836 h 536653"/>
                  <a:gd name="connsiteX420" fmla="*/ 202202 w 431250"/>
                  <a:gd name="connsiteY420" fmla="*/ 449097 h 536653"/>
                  <a:gd name="connsiteX421" fmla="*/ 202202 w 431250"/>
                  <a:gd name="connsiteY421" fmla="*/ 446488 h 536653"/>
                  <a:gd name="connsiteX422" fmla="*/ 202202 w 431250"/>
                  <a:gd name="connsiteY422" fmla="*/ 445619 h 536653"/>
                  <a:gd name="connsiteX423" fmla="*/ 202202 w 431250"/>
                  <a:gd name="connsiteY423" fmla="*/ 444749 h 536653"/>
                  <a:gd name="connsiteX424" fmla="*/ 196770 w 431250"/>
                  <a:gd name="connsiteY424" fmla="*/ 445618 h 536653"/>
                  <a:gd name="connsiteX425" fmla="*/ 191338 w 431250"/>
                  <a:gd name="connsiteY425" fmla="*/ 446488 h 536653"/>
                  <a:gd name="connsiteX426" fmla="*/ 188622 w 431250"/>
                  <a:gd name="connsiteY426" fmla="*/ 446488 h 536653"/>
                  <a:gd name="connsiteX427" fmla="*/ 187717 w 431250"/>
                  <a:gd name="connsiteY427" fmla="*/ 448227 h 536653"/>
                  <a:gd name="connsiteX428" fmla="*/ 186812 w 431250"/>
                  <a:gd name="connsiteY428" fmla="*/ 446488 h 536653"/>
                  <a:gd name="connsiteX429" fmla="*/ 184096 w 431250"/>
                  <a:gd name="connsiteY429" fmla="*/ 446488 h 536653"/>
                  <a:gd name="connsiteX430" fmla="*/ 181380 w 431250"/>
                  <a:gd name="connsiteY430" fmla="*/ 444749 h 536653"/>
                  <a:gd name="connsiteX431" fmla="*/ 180474 w 431250"/>
                  <a:gd name="connsiteY431" fmla="*/ 446488 h 536653"/>
                  <a:gd name="connsiteX432" fmla="*/ 180474 w 431250"/>
                  <a:gd name="connsiteY432" fmla="*/ 449097 h 536653"/>
                  <a:gd name="connsiteX433" fmla="*/ 181380 w 431250"/>
                  <a:gd name="connsiteY433" fmla="*/ 450836 h 536653"/>
                  <a:gd name="connsiteX434" fmla="*/ 181380 w 431250"/>
                  <a:gd name="connsiteY434" fmla="*/ 451705 h 536653"/>
                  <a:gd name="connsiteX435" fmla="*/ 182285 w 431250"/>
                  <a:gd name="connsiteY435" fmla="*/ 452575 h 536653"/>
                  <a:gd name="connsiteX436" fmla="*/ 168705 w 431250"/>
                  <a:gd name="connsiteY436" fmla="*/ 456922 h 536653"/>
                  <a:gd name="connsiteX437" fmla="*/ 164178 w 431250"/>
                  <a:gd name="connsiteY437" fmla="*/ 457792 h 536653"/>
                  <a:gd name="connsiteX438" fmla="*/ 164179 w 431250"/>
                  <a:gd name="connsiteY438" fmla="*/ 458661 h 536653"/>
                  <a:gd name="connsiteX439" fmla="*/ 163273 w 431250"/>
                  <a:gd name="connsiteY439" fmla="*/ 460400 h 536653"/>
                  <a:gd name="connsiteX440" fmla="*/ 160557 w 431250"/>
                  <a:gd name="connsiteY440" fmla="*/ 463009 h 536653"/>
                  <a:gd name="connsiteX441" fmla="*/ 157841 w 431250"/>
                  <a:gd name="connsiteY441" fmla="*/ 463009 h 536653"/>
                  <a:gd name="connsiteX442" fmla="*/ 155125 w 431250"/>
                  <a:gd name="connsiteY442" fmla="*/ 463009 h 536653"/>
                  <a:gd name="connsiteX443" fmla="*/ 146072 w 431250"/>
                  <a:gd name="connsiteY443" fmla="*/ 462139 h 536653"/>
                  <a:gd name="connsiteX444" fmla="*/ 142450 w 431250"/>
                  <a:gd name="connsiteY444" fmla="*/ 472574 h 536653"/>
                  <a:gd name="connsiteX445" fmla="*/ 143356 w 431250"/>
                  <a:gd name="connsiteY445" fmla="*/ 473443 h 536653"/>
                  <a:gd name="connsiteX446" fmla="*/ 143356 w 431250"/>
                  <a:gd name="connsiteY446" fmla="*/ 475182 h 536653"/>
                  <a:gd name="connsiteX447" fmla="*/ 142451 w 431250"/>
                  <a:gd name="connsiteY447" fmla="*/ 476921 h 536653"/>
                  <a:gd name="connsiteX448" fmla="*/ 142451 w 431250"/>
                  <a:gd name="connsiteY448" fmla="*/ 477791 h 536653"/>
                  <a:gd name="connsiteX449" fmla="*/ 143356 w 431250"/>
                  <a:gd name="connsiteY449" fmla="*/ 477791 h 536653"/>
                  <a:gd name="connsiteX450" fmla="*/ 146977 w 431250"/>
                  <a:gd name="connsiteY450" fmla="*/ 479530 h 536653"/>
                  <a:gd name="connsiteX451" fmla="*/ 150599 w 431250"/>
                  <a:gd name="connsiteY451" fmla="*/ 479530 h 536653"/>
                  <a:gd name="connsiteX452" fmla="*/ 145167 w 431250"/>
                  <a:gd name="connsiteY452" fmla="*/ 491703 h 536653"/>
                  <a:gd name="connsiteX453" fmla="*/ 146977 w 431250"/>
                  <a:gd name="connsiteY453" fmla="*/ 494311 h 536653"/>
                  <a:gd name="connsiteX454" fmla="*/ 150599 w 431250"/>
                  <a:gd name="connsiteY454" fmla="*/ 496920 h 536653"/>
                  <a:gd name="connsiteX455" fmla="*/ 151504 w 431250"/>
                  <a:gd name="connsiteY455" fmla="*/ 497790 h 536653"/>
                  <a:gd name="connsiteX456" fmla="*/ 155125 w 431250"/>
                  <a:gd name="connsiteY456" fmla="*/ 499529 h 536653"/>
                  <a:gd name="connsiteX457" fmla="*/ 155125 w 431250"/>
                  <a:gd name="connsiteY457" fmla="*/ 500398 h 536653"/>
                  <a:gd name="connsiteX458" fmla="*/ 154220 w 431250"/>
                  <a:gd name="connsiteY458" fmla="*/ 503876 h 536653"/>
                  <a:gd name="connsiteX459" fmla="*/ 151504 w 431250"/>
                  <a:gd name="connsiteY459" fmla="*/ 507354 h 536653"/>
                  <a:gd name="connsiteX460" fmla="*/ 150599 w 431250"/>
                  <a:gd name="connsiteY460" fmla="*/ 510832 h 536653"/>
                  <a:gd name="connsiteX461" fmla="*/ 150599 w 431250"/>
                  <a:gd name="connsiteY461" fmla="*/ 512571 h 536653"/>
                  <a:gd name="connsiteX462" fmla="*/ 151504 w 431250"/>
                  <a:gd name="connsiteY462" fmla="*/ 516049 h 536653"/>
                  <a:gd name="connsiteX463" fmla="*/ 152409 w 431250"/>
                  <a:gd name="connsiteY463" fmla="*/ 520397 h 536653"/>
                  <a:gd name="connsiteX464" fmla="*/ 150599 w 431250"/>
                  <a:gd name="connsiteY464" fmla="*/ 521267 h 536653"/>
                  <a:gd name="connsiteX465" fmla="*/ 147883 w 431250"/>
                  <a:gd name="connsiteY465" fmla="*/ 522136 h 536653"/>
                  <a:gd name="connsiteX466" fmla="*/ 144261 w 431250"/>
                  <a:gd name="connsiteY466" fmla="*/ 523006 h 536653"/>
                  <a:gd name="connsiteX467" fmla="*/ 142451 w 431250"/>
                  <a:gd name="connsiteY467" fmla="*/ 524745 h 536653"/>
                  <a:gd name="connsiteX468" fmla="*/ 140640 w 431250"/>
                  <a:gd name="connsiteY468" fmla="*/ 526484 h 536653"/>
                  <a:gd name="connsiteX469" fmla="*/ 137924 w 431250"/>
                  <a:gd name="connsiteY469" fmla="*/ 528223 h 536653"/>
                  <a:gd name="connsiteX470" fmla="*/ 133397 w 431250"/>
                  <a:gd name="connsiteY470" fmla="*/ 528223 h 536653"/>
                  <a:gd name="connsiteX471" fmla="*/ 127965 w 431250"/>
                  <a:gd name="connsiteY471" fmla="*/ 529092 h 536653"/>
                  <a:gd name="connsiteX472" fmla="*/ 127060 w 431250"/>
                  <a:gd name="connsiteY472" fmla="*/ 528223 h 536653"/>
                  <a:gd name="connsiteX473" fmla="*/ 125249 w 431250"/>
                  <a:gd name="connsiteY473" fmla="*/ 529092 h 536653"/>
                  <a:gd name="connsiteX474" fmla="*/ 122533 w 431250"/>
                  <a:gd name="connsiteY474" fmla="*/ 529962 h 536653"/>
                  <a:gd name="connsiteX475" fmla="*/ 119817 w 431250"/>
                  <a:gd name="connsiteY475" fmla="*/ 532570 h 536653"/>
                  <a:gd name="connsiteX476" fmla="*/ 117101 w 431250"/>
                  <a:gd name="connsiteY476" fmla="*/ 533440 h 536653"/>
                  <a:gd name="connsiteX477" fmla="*/ 113480 w 431250"/>
                  <a:gd name="connsiteY477" fmla="*/ 532570 h 536653"/>
                  <a:gd name="connsiteX478" fmla="*/ 108954 w 431250"/>
                  <a:gd name="connsiteY478" fmla="*/ 530832 h 536653"/>
                  <a:gd name="connsiteX479" fmla="*/ 105332 w 431250"/>
                  <a:gd name="connsiteY479" fmla="*/ 529962 h 536653"/>
                  <a:gd name="connsiteX480" fmla="*/ 103522 w 431250"/>
                  <a:gd name="connsiteY480" fmla="*/ 529092 h 536653"/>
                  <a:gd name="connsiteX481" fmla="*/ 100806 w 431250"/>
                  <a:gd name="connsiteY481" fmla="*/ 529092 h 536653"/>
                  <a:gd name="connsiteX482" fmla="*/ 97184 w 431250"/>
                  <a:gd name="connsiteY482" fmla="*/ 529962 h 536653"/>
                  <a:gd name="connsiteX483" fmla="*/ 77831 w 431250"/>
                  <a:gd name="connsiteY483" fmla="*/ 536653 h 536653"/>
                  <a:gd name="connsiteX484" fmla="*/ 76996 w 431250"/>
                  <a:gd name="connsiteY484" fmla="*/ 528708 h 536653"/>
                  <a:gd name="connsiteX485" fmla="*/ 66554 w 431250"/>
                  <a:gd name="connsiteY485" fmla="*/ 529805 h 536653"/>
                  <a:gd name="connsiteX486" fmla="*/ 78848 w 431250"/>
                  <a:gd name="connsiteY486" fmla="*/ 505927 h 536653"/>
                  <a:gd name="connsiteX487" fmla="*/ 79983 w 431250"/>
                  <a:gd name="connsiteY487" fmla="*/ 505615 h 536653"/>
                  <a:gd name="connsiteX488" fmla="*/ 79591 w 431250"/>
                  <a:gd name="connsiteY488" fmla="*/ 504484 h 536653"/>
                  <a:gd name="connsiteX489" fmla="*/ 83115 w 431250"/>
                  <a:gd name="connsiteY489" fmla="*/ 497639 h 536653"/>
                  <a:gd name="connsiteX490" fmla="*/ 101867 w 431250"/>
                  <a:gd name="connsiteY490" fmla="*/ 486306 h 536653"/>
                  <a:gd name="connsiteX491" fmla="*/ 69819 w 431250"/>
                  <a:gd name="connsiteY491" fmla="*/ 460418 h 536653"/>
                  <a:gd name="connsiteX492" fmla="*/ 38557 w 431250"/>
                  <a:gd name="connsiteY492" fmla="*/ 453172 h 536653"/>
                  <a:gd name="connsiteX493" fmla="*/ 34957 w 431250"/>
                  <a:gd name="connsiteY493" fmla="*/ 458182 h 536653"/>
                  <a:gd name="connsiteX494" fmla="*/ 24758 w 431250"/>
                  <a:gd name="connsiteY494" fmla="*/ 450836 h 536653"/>
                  <a:gd name="connsiteX495" fmla="*/ 20232 w 431250"/>
                  <a:gd name="connsiteY495" fmla="*/ 454314 h 536653"/>
                  <a:gd name="connsiteX496" fmla="*/ 20231 w 431250"/>
                  <a:gd name="connsiteY496" fmla="*/ 457390 h 536653"/>
                  <a:gd name="connsiteX497" fmla="*/ 19993 w 431250"/>
                  <a:gd name="connsiteY497" fmla="*/ 455123 h 536653"/>
                  <a:gd name="connsiteX498" fmla="*/ 19020 w 431250"/>
                  <a:gd name="connsiteY498" fmla="*/ 445863 h 536653"/>
                  <a:gd name="connsiteX499" fmla="*/ 7604 w 431250"/>
                  <a:gd name="connsiteY499" fmla="*/ 437701 h 536653"/>
                  <a:gd name="connsiteX500" fmla="*/ 268 w 431250"/>
                  <a:gd name="connsiteY500" fmla="*/ 457196 h 536653"/>
                  <a:gd name="connsiteX501" fmla="*/ 0 w 431250"/>
                  <a:gd name="connsiteY501" fmla="*/ 457224 h 536653"/>
                  <a:gd name="connsiteX502" fmla="*/ 314 w 431250"/>
                  <a:gd name="connsiteY502" fmla="*/ 456922 h 536653"/>
                  <a:gd name="connsiteX503" fmla="*/ 314 w 431250"/>
                  <a:gd name="connsiteY503" fmla="*/ 456053 h 536653"/>
                  <a:gd name="connsiteX504" fmla="*/ 314 w 431250"/>
                  <a:gd name="connsiteY504" fmla="*/ 455708 h 536653"/>
                  <a:gd name="connsiteX505" fmla="*/ 1822 w 431250"/>
                  <a:gd name="connsiteY505" fmla="*/ 451705 h 536653"/>
                  <a:gd name="connsiteX506" fmla="*/ 2125 w 431250"/>
                  <a:gd name="connsiteY506" fmla="*/ 451705 h 536653"/>
                  <a:gd name="connsiteX507" fmla="*/ 2125 w 431250"/>
                  <a:gd name="connsiteY507" fmla="*/ 450900 h 536653"/>
                  <a:gd name="connsiteX508" fmla="*/ 7388 w 431250"/>
                  <a:gd name="connsiteY508" fmla="*/ 436928 h 536653"/>
                  <a:gd name="connsiteX509" fmla="*/ 6293 w 431250"/>
                  <a:gd name="connsiteY509" fmla="*/ 426513 h 536653"/>
                  <a:gd name="connsiteX510" fmla="*/ 16742 w 431250"/>
                  <a:gd name="connsiteY510" fmla="*/ 425415 h 536653"/>
                  <a:gd name="connsiteX511" fmla="*/ 15769 w 431250"/>
                  <a:gd name="connsiteY511" fmla="*/ 416157 h 536653"/>
                  <a:gd name="connsiteX512" fmla="*/ 14796 w 431250"/>
                  <a:gd name="connsiteY512" fmla="*/ 406900 h 536653"/>
                  <a:gd name="connsiteX513" fmla="*/ 31305 w 431250"/>
                  <a:gd name="connsiteY513" fmla="*/ 385275 h 536653"/>
                  <a:gd name="connsiteX514" fmla="*/ 40659 w 431250"/>
                  <a:gd name="connsiteY514" fmla="*/ 373762 h 536653"/>
                  <a:gd name="connsiteX515" fmla="*/ 64576 w 431250"/>
                  <a:gd name="connsiteY515" fmla="*/ 322109 h 536653"/>
                  <a:gd name="connsiteX516" fmla="*/ 88614 w 431250"/>
                  <a:gd name="connsiteY516" fmla="*/ 271614 h 536653"/>
                  <a:gd name="connsiteX517" fmla="*/ 97902 w 431250"/>
                  <a:gd name="connsiteY517" fmla="*/ 270638 h 536653"/>
                  <a:gd name="connsiteX518" fmla="*/ 108351 w 431250"/>
                  <a:gd name="connsiteY518" fmla="*/ 269540 h 536653"/>
                  <a:gd name="connsiteX519" fmla="*/ 126993 w 431250"/>
                  <a:gd name="connsiteY519" fmla="*/ 257050 h 536653"/>
                  <a:gd name="connsiteX520" fmla="*/ 136281 w 431250"/>
                  <a:gd name="connsiteY520" fmla="*/ 256074 h 536653"/>
                  <a:gd name="connsiteX521" fmla="*/ 157112 w 431250"/>
                  <a:gd name="connsiteY521" fmla="*/ 264415 h 536653"/>
                  <a:gd name="connsiteX522" fmla="*/ 158085 w 431250"/>
                  <a:gd name="connsiteY522" fmla="*/ 273672 h 536653"/>
                  <a:gd name="connsiteX523" fmla="*/ 165306 w 431250"/>
                  <a:gd name="connsiteY523" fmla="*/ 253023 h 536653"/>
                  <a:gd name="connsiteX524" fmla="*/ 191290 w 431250"/>
                  <a:gd name="connsiteY524" fmla="*/ 221043 h 536653"/>
                  <a:gd name="connsiteX525" fmla="*/ 207986 w 431250"/>
                  <a:gd name="connsiteY525" fmla="*/ 190039 h 536653"/>
                  <a:gd name="connsiteX526" fmla="*/ 158130 w 431250"/>
                  <a:gd name="connsiteY526" fmla="*/ 184749 h 536653"/>
                  <a:gd name="connsiteX527" fmla="*/ 101175 w 431250"/>
                  <a:gd name="connsiteY527" fmla="*/ 201265 h 536653"/>
                  <a:gd name="connsiteX528" fmla="*/ 89631 w 431250"/>
                  <a:gd name="connsiteY528" fmla="*/ 191949 h 536653"/>
                  <a:gd name="connsiteX529" fmla="*/ 88658 w 431250"/>
                  <a:gd name="connsiteY529" fmla="*/ 182691 h 536653"/>
                  <a:gd name="connsiteX530" fmla="*/ 70082 w 431250"/>
                  <a:gd name="connsiteY530" fmla="*/ 184644 h 536653"/>
                  <a:gd name="connsiteX531" fmla="*/ 50345 w 431250"/>
                  <a:gd name="connsiteY531" fmla="*/ 186718 h 536653"/>
                  <a:gd name="connsiteX532" fmla="*/ 49372 w 431250"/>
                  <a:gd name="connsiteY532" fmla="*/ 177460 h 536653"/>
                  <a:gd name="connsiteX533" fmla="*/ 22460 w 431250"/>
                  <a:gd name="connsiteY533" fmla="*/ 111261 h 536653"/>
                  <a:gd name="connsiteX534" fmla="*/ 21487 w 431250"/>
                  <a:gd name="connsiteY534" fmla="*/ 102003 h 536653"/>
                  <a:gd name="connsiteX535" fmla="*/ 31935 w 431250"/>
                  <a:gd name="connsiteY535" fmla="*/ 100905 h 536653"/>
                  <a:gd name="connsiteX536" fmla="*/ 30841 w 431250"/>
                  <a:gd name="connsiteY536" fmla="*/ 90490 h 536653"/>
                  <a:gd name="connsiteX537" fmla="*/ 39156 w 431250"/>
                  <a:gd name="connsiteY537" fmla="*/ 80256 h 536653"/>
                  <a:gd name="connsiteX538" fmla="*/ 64064 w 431250"/>
                  <a:gd name="connsiteY538" fmla="*/ 68248 h 536653"/>
                  <a:gd name="connsiteX539" fmla="*/ 64592 w 431250"/>
                  <a:gd name="connsiteY539" fmla="*/ 68248 h 536653"/>
                  <a:gd name="connsiteX540" fmla="*/ 69769 w 431250"/>
                  <a:gd name="connsiteY540" fmla="*/ 68958 h 536653"/>
                  <a:gd name="connsiteX541" fmla="*/ 69687 w 431250"/>
                  <a:gd name="connsiteY541" fmla="*/ 68182 h 536653"/>
                  <a:gd name="connsiteX542" fmla="*/ 98178 w 431250"/>
                  <a:gd name="connsiteY542" fmla="*/ 83412 h 536653"/>
                  <a:gd name="connsiteX543" fmla="*/ 90958 w 431250"/>
                  <a:gd name="connsiteY543" fmla="*/ 104061 h 536653"/>
                  <a:gd name="connsiteX544" fmla="*/ 93026 w 431250"/>
                  <a:gd name="connsiteY544" fmla="*/ 123733 h 536653"/>
                  <a:gd name="connsiteX545" fmla="*/ 111668 w 431250"/>
                  <a:gd name="connsiteY545" fmla="*/ 111244 h 536653"/>
                  <a:gd name="connsiteX546" fmla="*/ 122051 w 431250"/>
                  <a:gd name="connsiteY546" fmla="*/ 120683 h 536653"/>
                  <a:gd name="connsiteX547" fmla="*/ 123024 w 431250"/>
                  <a:gd name="connsiteY547" fmla="*/ 129940 h 536653"/>
                  <a:gd name="connsiteX548" fmla="*/ 124118 w 431250"/>
                  <a:gd name="connsiteY548" fmla="*/ 140355 h 536653"/>
                  <a:gd name="connsiteX549" fmla="*/ 133406 w 431250"/>
                  <a:gd name="connsiteY549" fmla="*/ 139379 h 536653"/>
                  <a:gd name="connsiteX550" fmla="*/ 142761 w 431250"/>
                  <a:gd name="connsiteY550" fmla="*/ 127866 h 536653"/>
                  <a:gd name="connsiteX551" fmla="*/ 149981 w 431250"/>
                  <a:gd name="connsiteY551" fmla="*/ 107217 h 536653"/>
                  <a:gd name="connsiteX552" fmla="*/ 170812 w 431250"/>
                  <a:gd name="connsiteY552" fmla="*/ 115558 h 536653"/>
                  <a:gd name="connsiteX553" fmla="*/ 180100 w 431250"/>
                  <a:gd name="connsiteY553" fmla="*/ 114581 h 536653"/>
                  <a:gd name="connsiteX554" fmla="*/ 189455 w 431250"/>
                  <a:gd name="connsiteY554" fmla="*/ 103069 h 536653"/>
                  <a:gd name="connsiteX555" fmla="*/ 198743 w 431250"/>
                  <a:gd name="connsiteY555" fmla="*/ 102092 h 536653"/>
                  <a:gd name="connsiteX556" fmla="*/ 208031 w 431250"/>
                  <a:gd name="connsiteY556" fmla="*/ 101116 h 536653"/>
                  <a:gd name="connsiteX557" fmla="*/ 227767 w 431250"/>
                  <a:gd name="connsiteY557" fmla="*/ 99042 h 536653"/>
                  <a:gd name="connsiteX558" fmla="*/ 217507 w 431250"/>
                  <a:gd name="connsiteY558" fmla="*/ 90760 h 536653"/>
                  <a:gd name="connsiteX559" fmla="*/ 206085 w 431250"/>
                  <a:gd name="connsiteY559" fmla="*/ 82601 h 536653"/>
                  <a:gd name="connsiteX560" fmla="*/ 221686 w 431250"/>
                  <a:gd name="connsiteY560" fmla="*/ 41182 h 536653"/>
                  <a:gd name="connsiteX561" fmla="*/ 218645 w 431250"/>
                  <a:gd name="connsiteY561" fmla="*/ 12252 h 536653"/>
                  <a:gd name="connsiteX562" fmla="*/ 209358 w 431250"/>
                  <a:gd name="connsiteY562" fmla="*/ 13228 h 536653"/>
                  <a:gd name="connsiteX563" fmla="*/ 209347 w 431250"/>
                  <a:gd name="connsiteY563" fmla="*/ 13223 h 536653"/>
                  <a:gd name="connsiteX564" fmla="*/ 218075 w 431250"/>
                  <a:gd name="connsiteY564" fmla="*/ 12305 h 53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</a:cxnLst>
                <a:rect l="l" t="t" r="r" b="b"/>
                <a:pathLst>
                  <a:path w="431250" h="536653">
                    <a:moveTo>
                      <a:pt x="227529" y="1948"/>
                    </a:moveTo>
                    <a:lnTo>
                      <a:pt x="236797" y="974"/>
                    </a:lnTo>
                    <a:lnTo>
                      <a:pt x="246065" y="0"/>
                    </a:lnTo>
                    <a:lnTo>
                      <a:pt x="247038" y="9261"/>
                    </a:lnTo>
                    <a:lnTo>
                      <a:pt x="299712" y="42348"/>
                    </a:lnTo>
                    <a:lnTo>
                      <a:pt x="351533" y="67333"/>
                    </a:lnTo>
                    <a:lnTo>
                      <a:pt x="360865" y="55818"/>
                    </a:lnTo>
                    <a:lnTo>
                      <a:pt x="370133" y="54844"/>
                    </a:lnTo>
                    <a:lnTo>
                      <a:pt x="390923" y="63193"/>
                    </a:lnTo>
                    <a:lnTo>
                      <a:pt x="398658" y="69452"/>
                    </a:lnTo>
                    <a:lnTo>
                      <a:pt x="398658" y="69987"/>
                    </a:lnTo>
                    <a:lnTo>
                      <a:pt x="399753" y="70338"/>
                    </a:lnTo>
                    <a:lnTo>
                      <a:pt x="401165" y="71480"/>
                    </a:lnTo>
                    <a:lnTo>
                      <a:pt x="402138" y="80741"/>
                    </a:lnTo>
                    <a:lnTo>
                      <a:pt x="414633" y="99325"/>
                    </a:lnTo>
                    <a:lnTo>
                      <a:pt x="419361" y="95330"/>
                    </a:lnTo>
                    <a:lnTo>
                      <a:pt x="421291" y="96072"/>
                    </a:lnTo>
                    <a:lnTo>
                      <a:pt x="422197" y="97811"/>
                    </a:lnTo>
                    <a:lnTo>
                      <a:pt x="418575" y="97811"/>
                    </a:lnTo>
                    <a:lnTo>
                      <a:pt x="419481" y="99550"/>
                    </a:lnTo>
                    <a:lnTo>
                      <a:pt x="421292" y="103029"/>
                    </a:lnTo>
                    <a:lnTo>
                      <a:pt x="423102" y="107376"/>
                    </a:lnTo>
                    <a:lnTo>
                      <a:pt x="417670" y="117810"/>
                    </a:lnTo>
                    <a:lnTo>
                      <a:pt x="418575" y="121288"/>
                    </a:lnTo>
                    <a:lnTo>
                      <a:pt x="425818" y="121288"/>
                    </a:lnTo>
                    <a:lnTo>
                      <a:pt x="429439" y="124766"/>
                    </a:lnTo>
                    <a:lnTo>
                      <a:pt x="429439" y="127375"/>
                    </a:lnTo>
                    <a:lnTo>
                      <a:pt x="428534" y="127375"/>
                    </a:lnTo>
                    <a:lnTo>
                      <a:pt x="425818" y="127375"/>
                    </a:lnTo>
                    <a:lnTo>
                      <a:pt x="422197" y="126506"/>
                    </a:lnTo>
                    <a:lnTo>
                      <a:pt x="421291" y="129114"/>
                    </a:lnTo>
                    <a:lnTo>
                      <a:pt x="418575" y="129114"/>
                    </a:lnTo>
                    <a:lnTo>
                      <a:pt x="419481" y="135201"/>
                    </a:lnTo>
                    <a:lnTo>
                      <a:pt x="421291" y="136070"/>
                    </a:lnTo>
                    <a:lnTo>
                      <a:pt x="425818" y="135201"/>
                    </a:lnTo>
                    <a:lnTo>
                      <a:pt x="425818" y="136070"/>
                    </a:lnTo>
                    <a:lnTo>
                      <a:pt x="424007" y="139548"/>
                    </a:lnTo>
                    <a:lnTo>
                      <a:pt x="431250" y="144765"/>
                    </a:lnTo>
                    <a:lnTo>
                      <a:pt x="429439" y="146504"/>
                    </a:lnTo>
                    <a:lnTo>
                      <a:pt x="431250" y="149113"/>
                    </a:lnTo>
                    <a:lnTo>
                      <a:pt x="428534" y="150852"/>
                    </a:lnTo>
                    <a:lnTo>
                      <a:pt x="431250" y="153460"/>
                    </a:lnTo>
                    <a:lnTo>
                      <a:pt x="425818" y="156938"/>
                    </a:lnTo>
                    <a:lnTo>
                      <a:pt x="427629" y="158677"/>
                    </a:lnTo>
                    <a:lnTo>
                      <a:pt x="426723" y="162156"/>
                    </a:lnTo>
                    <a:lnTo>
                      <a:pt x="428534" y="163025"/>
                    </a:lnTo>
                    <a:lnTo>
                      <a:pt x="426723" y="166503"/>
                    </a:lnTo>
                    <a:lnTo>
                      <a:pt x="424007" y="166503"/>
                    </a:lnTo>
                    <a:lnTo>
                      <a:pt x="423102" y="169981"/>
                    </a:lnTo>
                    <a:lnTo>
                      <a:pt x="417670" y="169981"/>
                    </a:lnTo>
                    <a:lnTo>
                      <a:pt x="416765" y="172590"/>
                    </a:lnTo>
                    <a:lnTo>
                      <a:pt x="422197" y="172590"/>
                    </a:lnTo>
                    <a:lnTo>
                      <a:pt x="424007" y="186502"/>
                    </a:lnTo>
                    <a:lnTo>
                      <a:pt x="419481" y="186502"/>
                    </a:lnTo>
                    <a:lnTo>
                      <a:pt x="418575" y="185633"/>
                    </a:lnTo>
                    <a:lnTo>
                      <a:pt x="411333" y="184763"/>
                    </a:lnTo>
                    <a:lnTo>
                      <a:pt x="410428" y="187372"/>
                    </a:lnTo>
                    <a:lnTo>
                      <a:pt x="404995" y="186502"/>
                    </a:lnTo>
                    <a:lnTo>
                      <a:pt x="401374" y="188241"/>
                    </a:lnTo>
                    <a:lnTo>
                      <a:pt x="399564" y="186502"/>
                    </a:lnTo>
                    <a:lnTo>
                      <a:pt x="398658" y="187372"/>
                    </a:lnTo>
                    <a:lnTo>
                      <a:pt x="396847" y="186502"/>
                    </a:lnTo>
                    <a:lnTo>
                      <a:pt x="396848" y="183894"/>
                    </a:lnTo>
                    <a:lnTo>
                      <a:pt x="392321" y="179546"/>
                    </a:lnTo>
                    <a:lnTo>
                      <a:pt x="387794" y="185633"/>
                    </a:lnTo>
                    <a:lnTo>
                      <a:pt x="387794" y="186502"/>
                    </a:lnTo>
                    <a:lnTo>
                      <a:pt x="388700" y="188241"/>
                    </a:lnTo>
                    <a:lnTo>
                      <a:pt x="389605" y="192589"/>
                    </a:lnTo>
                    <a:lnTo>
                      <a:pt x="388700" y="192589"/>
                    </a:lnTo>
                    <a:lnTo>
                      <a:pt x="386889" y="192589"/>
                    </a:lnTo>
                    <a:lnTo>
                      <a:pt x="385078" y="192589"/>
                    </a:lnTo>
                    <a:lnTo>
                      <a:pt x="382362" y="193458"/>
                    </a:lnTo>
                    <a:lnTo>
                      <a:pt x="380552" y="192589"/>
                    </a:lnTo>
                    <a:lnTo>
                      <a:pt x="377836" y="193459"/>
                    </a:lnTo>
                    <a:lnTo>
                      <a:pt x="375120" y="193458"/>
                    </a:lnTo>
                    <a:lnTo>
                      <a:pt x="372404" y="196067"/>
                    </a:lnTo>
                    <a:lnTo>
                      <a:pt x="372404" y="198675"/>
                    </a:lnTo>
                    <a:lnTo>
                      <a:pt x="375120" y="199545"/>
                    </a:lnTo>
                    <a:lnTo>
                      <a:pt x="376930" y="202153"/>
                    </a:lnTo>
                    <a:lnTo>
                      <a:pt x="379646" y="205631"/>
                    </a:lnTo>
                    <a:lnTo>
                      <a:pt x="379646" y="208240"/>
                    </a:lnTo>
                    <a:lnTo>
                      <a:pt x="380552" y="209110"/>
                    </a:lnTo>
                    <a:lnTo>
                      <a:pt x="379646" y="211718"/>
                    </a:lnTo>
                    <a:lnTo>
                      <a:pt x="376930" y="214327"/>
                    </a:lnTo>
                    <a:lnTo>
                      <a:pt x="377836" y="216935"/>
                    </a:lnTo>
                    <a:lnTo>
                      <a:pt x="377836" y="218674"/>
                    </a:lnTo>
                    <a:lnTo>
                      <a:pt x="376931" y="223022"/>
                    </a:lnTo>
                    <a:lnTo>
                      <a:pt x="379646" y="224761"/>
                    </a:lnTo>
                    <a:lnTo>
                      <a:pt x="376025" y="227370"/>
                    </a:lnTo>
                    <a:lnTo>
                      <a:pt x="373309" y="227369"/>
                    </a:lnTo>
                    <a:lnTo>
                      <a:pt x="369688" y="234326"/>
                    </a:lnTo>
                    <a:lnTo>
                      <a:pt x="366066" y="225631"/>
                    </a:lnTo>
                    <a:lnTo>
                      <a:pt x="364256" y="225630"/>
                    </a:lnTo>
                    <a:lnTo>
                      <a:pt x="362445" y="228239"/>
                    </a:lnTo>
                    <a:lnTo>
                      <a:pt x="359729" y="227369"/>
                    </a:lnTo>
                    <a:lnTo>
                      <a:pt x="358824" y="225631"/>
                    </a:lnTo>
                    <a:lnTo>
                      <a:pt x="352486" y="223891"/>
                    </a:lnTo>
                    <a:lnTo>
                      <a:pt x="351581" y="224761"/>
                    </a:lnTo>
                    <a:lnTo>
                      <a:pt x="351581" y="235195"/>
                    </a:lnTo>
                    <a:lnTo>
                      <a:pt x="351581" y="240412"/>
                    </a:lnTo>
                    <a:lnTo>
                      <a:pt x="353392" y="240412"/>
                    </a:lnTo>
                    <a:lnTo>
                      <a:pt x="354297" y="243021"/>
                    </a:lnTo>
                    <a:lnTo>
                      <a:pt x="353392" y="246499"/>
                    </a:lnTo>
                    <a:lnTo>
                      <a:pt x="353392" y="249977"/>
                    </a:lnTo>
                    <a:lnTo>
                      <a:pt x="353392" y="253455"/>
                    </a:lnTo>
                    <a:lnTo>
                      <a:pt x="353392" y="255194"/>
                    </a:lnTo>
                    <a:lnTo>
                      <a:pt x="351581" y="256064"/>
                    </a:lnTo>
                    <a:lnTo>
                      <a:pt x="348865" y="256064"/>
                    </a:lnTo>
                    <a:lnTo>
                      <a:pt x="346149" y="256933"/>
                    </a:lnTo>
                    <a:lnTo>
                      <a:pt x="344339" y="258672"/>
                    </a:lnTo>
                    <a:lnTo>
                      <a:pt x="343433" y="260411"/>
                    </a:lnTo>
                    <a:lnTo>
                      <a:pt x="344339" y="263889"/>
                    </a:lnTo>
                    <a:lnTo>
                      <a:pt x="347055" y="265628"/>
                    </a:lnTo>
                    <a:lnTo>
                      <a:pt x="345244" y="269976"/>
                    </a:lnTo>
                    <a:lnTo>
                      <a:pt x="346149" y="271715"/>
                    </a:lnTo>
                    <a:lnTo>
                      <a:pt x="348865" y="272584"/>
                    </a:lnTo>
                    <a:lnTo>
                      <a:pt x="350676" y="271715"/>
                    </a:lnTo>
                    <a:lnTo>
                      <a:pt x="352487" y="271715"/>
                    </a:lnTo>
                    <a:lnTo>
                      <a:pt x="353392" y="273454"/>
                    </a:lnTo>
                    <a:lnTo>
                      <a:pt x="357013" y="274324"/>
                    </a:lnTo>
                    <a:lnTo>
                      <a:pt x="359729" y="273454"/>
                    </a:lnTo>
                    <a:lnTo>
                      <a:pt x="361540" y="274323"/>
                    </a:lnTo>
                    <a:lnTo>
                      <a:pt x="359729" y="276932"/>
                    </a:lnTo>
                    <a:lnTo>
                      <a:pt x="362445" y="277801"/>
                    </a:lnTo>
                    <a:lnTo>
                      <a:pt x="366067" y="277802"/>
                    </a:lnTo>
                    <a:lnTo>
                      <a:pt x="369688" y="276932"/>
                    </a:lnTo>
                    <a:lnTo>
                      <a:pt x="369688" y="274324"/>
                    </a:lnTo>
                    <a:lnTo>
                      <a:pt x="370593" y="273454"/>
                    </a:lnTo>
                    <a:lnTo>
                      <a:pt x="372404" y="275193"/>
                    </a:lnTo>
                    <a:lnTo>
                      <a:pt x="373309" y="276063"/>
                    </a:lnTo>
                    <a:lnTo>
                      <a:pt x="377836" y="276063"/>
                    </a:lnTo>
                    <a:lnTo>
                      <a:pt x="380552" y="277802"/>
                    </a:lnTo>
                    <a:lnTo>
                      <a:pt x="383268" y="276932"/>
                    </a:lnTo>
                    <a:lnTo>
                      <a:pt x="383268" y="278671"/>
                    </a:lnTo>
                    <a:lnTo>
                      <a:pt x="382362" y="279540"/>
                    </a:lnTo>
                    <a:lnTo>
                      <a:pt x="380552" y="280410"/>
                    </a:lnTo>
                    <a:lnTo>
                      <a:pt x="379646" y="281279"/>
                    </a:lnTo>
                    <a:lnTo>
                      <a:pt x="379646" y="283888"/>
                    </a:lnTo>
                    <a:lnTo>
                      <a:pt x="376930" y="285627"/>
                    </a:lnTo>
                    <a:lnTo>
                      <a:pt x="381457" y="289975"/>
                    </a:lnTo>
                    <a:lnTo>
                      <a:pt x="383268" y="289105"/>
                    </a:lnTo>
                    <a:lnTo>
                      <a:pt x="384173" y="285627"/>
                    </a:lnTo>
                    <a:lnTo>
                      <a:pt x="385984" y="285627"/>
                    </a:lnTo>
                    <a:lnTo>
                      <a:pt x="385984" y="290844"/>
                    </a:lnTo>
                    <a:lnTo>
                      <a:pt x="387794" y="291714"/>
                    </a:lnTo>
                    <a:lnTo>
                      <a:pt x="403185" y="291714"/>
                    </a:lnTo>
                    <a:lnTo>
                      <a:pt x="404995" y="289975"/>
                    </a:lnTo>
                    <a:lnTo>
                      <a:pt x="410427" y="290844"/>
                    </a:lnTo>
                    <a:lnTo>
                      <a:pt x="411333" y="291714"/>
                    </a:lnTo>
                    <a:lnTo>
                      <a:pt x="414049" y="293453"/>
                    </a:lnTo>
                    <a:lnTo>
                      <a:pt x="415860" y="293453"/>
                    </a:lnTo>
                    <a:lnTo>
                      <a:pt x="419481" y="295192"/>
                    </a:lnTo>
                    <a:lnTo>
                      <a:pt x="422197" y="296931"/>
                    </a:lnTo>
                    <a:lnTo>
                      <a:pt x="425818" y="297801"/>
                    </a:lnTo>
                    <a:lnTo>
                      <a:pt x="427629" y="298670"/>
                    </a:lnTo>
                    <a:lnTo>
                      <a:pt x="427629" y="301278"/>
                    </a:lnTo>
                    <a:lnTo>
                      <a:pt x="427629" y="304756"/>
                    </a:lnTo>
                    <a:lnTo>
                      <a:pt x="427629" y="306496"/>
                    </a:lnTo>
                    <a:lnTo>
                      <a:pt x="425818" y="308235"/>
                    </a:lnTo>
                    <a:lnTo>
                      <a:pt x="425818" y="311713"/>
                    </a:lnTo>
                    <a:lnTo>
                      <a:pt x="426723" y="313452"/>
                    </a:lnTo>
                    <a:lnTo>
                      <a:pt x="428534" y="314321"/>
                    </a:lnTo>
                    <a:lnTo>
                      <a:pt x="429439" y="316060"/>
                    </a:lnTo>
                    <a:lnTo>
                      <a:pt x="428534" y="317799"/>
                    </a:lnTo>
                    <a:lnTo>
                      <a:pt x="428534" y="319538"/>
                    </a:lnTo>
                    <a:lnTo>
                      <a:pt x="425818" y="321277"/>
                    </a:lnTo>
                    <a:lnTo>
                      <a:pt x="424007" y="320408"/>
                    </a:lnTo>
                    <a:lnTo>
                      <a:pt x="421291" y="324755"/>
                    </a:lnTo>
                    <a:lnTo>
                      <a:pt x="419481" y="323886"/>
                    </a:lnTo>
                    <a:lnTo>
                      <a:pt x="418575" y="323886"/>
                    </a:lnTo>
                    <a:lnTo>
                      <a:pt x="417670" y="325625"/>
                    </a:lnTo>
                    <a:lnTo>
                      <a:pt x="414954" y="324755"/>
                    </a:lnTo>
                    <a:lnTo>
                      <a:pt x="414954" y="322147"/>
                    </a:lnTo>
                    <a:lnTo>
                      <a:pt x="414049" y="321277"/>
                    </a:lnTo>
                    <a:lnTo>
                      <a:pt x="411333" y="327364"/>
                    </a:lnTo>
                    <a:lnTo>
                      <a:pt x="414049" y="329103"/>
                    </a:lnTo>
                    <a:lnTo>
                      <a:pt x="411333" y="334320"/>
                    </a:lnTo>
                    <a:lnTo>
                      <a:pt x="410427" y="331712"/>
                    </a:lnTo>
                    <a:lnTo>
                      <a:pt x="407711" y="334320"/>
                    </a:lnTo>
                    <a:lnTo>
                      <a:pt x="408617" y="339537"/>
                    </a:lnTo>
                    <a:lnTo>
                      <a:pt x="404090" y="340407"/>
                    </a:lnTo>
                    <a:lnTo>
                      <a:pt x="406806" y="343016"/>
                    </a:lnTo>
                    <a:lnTo>
                      <a:pt x="406806" y="343885"/>
                    </a:lnTo>
                    <a:lnTo>
                      <a:pt x="408617" y="343885"/>
                    </a:lnTo>
                    <a:lnTo>
                      <a:pt x="410428" y="344755"/>
                    </a:lnTo>
                    <a:lnTo>
                      <a:pt x="409522" y="347363"/>
                    </a:lnTo>
                    <a:lnTo>
                      <a:pt x="412238" y="348232"/>
                    </a:lnTo>
                    <a:lnTo>
                      <a:pt x="411333" y="355189"/>
                    </a:lnTo>
                    <a:lnTo>
                      <a:pt x="413144" y="353450"/>
                    </a:lnTo>
                    <a:lnTo>
                      <a:pt x="414954" y="352580"/>
                    </a:lnTo>
                    <a:lnTo>
                      <a:pt x="416765" y="352580"/>
                    </a:lnTo>
                    <a:lnTo>
                      <a:pt x="418575" y="356058"/>
                    </a:lnTo>
                    <a:lnTo>
                      <a:pt x="418575" y="357797"/>
                    </a:lnTo>
                    <a:lnTo>
                      <a:pt x="418576" y="359536"/>
                    </a:lnTo>
                    <a:lnTo>
                      <a:pt x="416765" y="358667"/>
                    </a:lnTo>
                    <a:lnTo>
                      <a:pt x="414954" y="363014"/>
                    </a:lnTo>
                    <a:lnTo>
                      <a:pt x="414954" y="362145"/>
                    </a:lnTo>
                    <a:lnTo>
                      <a:pt x="414049" y="361275"/>
                    </a:lnTo>
                    <a:lnTo>
                      <a:pt x="412238" y="361275"/>
                    </a:lnTo>
                    <a:lnTo>
                      <a:pt x="410427" y="361275"/>
                    </a:lnTo>
                    <a:lnTo>
                      <a:pt x="408617" y="360406"/>
                    </a:lnTo>
                    <a:lnTo>
                      <a:pt x="407711" y="360406"/>
                    </a:lnTo>
                    <a:lnTo>
                      <a:pt x="405901" y="360406"/>
                    </a:lnTo>
                    <a:lnTo>
                      <a:pt x="404090" y="359536"/>
                    </a:lnTo>
                    <a:lnTo>
                      <a:pt x="403185" y="358667"/>
                    </a:lnTo>
                    <a:lnTo>
                      <a:pt x="400469" y="357797"/>
                    </a:lnTo>
                    <a:lnTo>
                      <a:pt x="399564" y="359536"/>
                    </a:lnTo>
                    <a:lnTo>
                      <a:pt x="398658" y="360406"/>
                    </a:lnTo>
                    <a:lnTo>
                      <a:pt x="399564" y="361275"/>
                    </a:lnTo>
                    <a:lnTo>
                      <a:pt x="399563" y="363014"/>
                    </a:lnTo>
                    <a:lnTo>
                      <a:pt x="398658" y="364753"/>
                    </a:lnTo>
                    <a:lnTo>
                      <a:pt x="396848" y="364753"/>
                    </a:lnTo>
                    <a:lnTo>
                      <a:pt x="394132" y="364754"/>
                    </a:lnTo>
                    <a:lnTo>
                      <a:pt x="392321" y="365623"/>
                    </a:lnTo>
                    <a:lnTo>
                      <a:pt x="390510" y="365623"/>
                    </a:lnTo>
                    <a:lnTo>
                      <a:pt x="388700" y="364753"/>
                    </a:lnTo>
                    <a:lnTo>
                      <a:pt x="386889" y="364754"/>
                    </a:lnTo>
                    <a:lnTo>
                      <a:pt x="383268" y="363884"/>
                    </a:lnTo>
                    <a:lnTo>
                      <a:pt x="381457" y="363014"/>
                    </a:lnTo>
                    <a:lnTo>
                      <a:pt x="380552" y="362145"/>
                    </a:lnTo>
                    <a:lnTo>
                      <a:pt x="377836" y="361275"/>
                    </a:lnTo>
                    <a:lnTo>
                      <a:pt x="375120" y="360406"/>
                    </a:lnTo>
                    <a:lnTo>
                      <a:pt x="373309" y="359537"/>
                    </a:lnTo>
                    <a:lnTo>
                      <a:pt x="371498" y="359536"/>
                    </a:lnTo>
                    <a:lnTo>
                      <a:pt x="370593" y="358667"/>
                    </a:lnTo>
                    <a:lnTo>
                      <a:pt x="368782" y="358667"/>
                    </a:lnTo>
                    <a:lnTo>
                      <a:pt x="366972" y="359536"/>
                    </a:lnTo>
                    <a:lnTo>
                      <a:pt x="364256" y="359536"/>
                    </a:lnTo>
                    <a:lnTo>
                      <a:pt x="362445" y="358667"/>
                    </a:lnTo>
                    <a:lnTo>
                      <a:pt x="361540" y="357797"/>
                    </a:lnTo>
                    <a:lnTo>
                      <a:pt x="359729" y="357797"/>
                    </a:lnTo>
                    <a:lnTo>
                      <a:pt x="357918" y="357797"/>
                    </a:lnTo>
                    <a:lnTo>
                      <a:pt x="355203" y="357797"/>
                    </a:lnTo>
                    <a:lnTo>
                      <a:pt x="351581" y="358667"/>
                    </a:lnTo>
                    <a:lnTo>
                      <a:pt x="349770" y="358667"/>
                    </a:lnTo>
                    <a:lnTo>
                      <a:pt x="348865" y="368231"/>
                    </a:lnTo>
                    <a:lnTo>
                      <a:pt x="342528" y="373449"/>
                    </a:lnTo>
                    <a:lnTo>
                      <a:pt x="342528" y="375188"/>
                    </a:lnTo>
                    <a:lnTo>
                      <a:pt x="339812" y="377796"/>
                    </a:lnTo>
                    <a:lnTo>
                      <a:pt x="338907" y="374318"/>
                    </a:lnTo>
                    <a:lnTo>
                      <a:pt x="338001" y="373448"/>
                    </a:lnTo>
                    <a:lnTo>
                      <a:pt x="335285" y="371709"/>
                    </a:lnTo>
                    <a:lnTo>
                      <a:pt x="334380" y="369970"/>
                    </a:lnTo>
                    <a:lnTo>
                      <a:pt x="334380" y="365623"/>
                    </a:lnTo>
                    <a:lnTo>
                      <a:pt x="335285" y="363014"/>
                    </a:lnTo>
                    <a:lnTo>
                      <a:pt x="335285" y="362145"/>
                    </a:lnTo>
                    <a:lnTo>
                      <a:pt x="338001" y="361275"/>
                    </a:lnTo>
                    <a:lnTo>
                      <a:pt x="340717" y="361275"/>
                    </a:lnTo>
                    <a:lnTo>
                      <a:pt x="342528" y="361276"/>
                    </a:lnTo>
                    <a:lnTo>
                      <a:pt x="342528" y="359536"/>
                    </a:lnTo>
                    <a:lnTo>
                      <a:pt x="340717" y="356058"/>
                    </a:lnTo>
                    <a:lnTo>
                      <a:pt x="338907" y="356058"/>
                    </a:lnTo>
                    <a:lnTo>
                      <a:pt x="338001" y="356058"/>
                    </a:lnTo>
                    <a:lnTo>
                      <a:pt x="334380" y="355189"/>
                    </a:lnTo>
                    <a:lnTo>
                      <a:pt x="330759" y="355188"/>
                    </a:lnTo>
                    <a:lnTo>
                      <a:pt x="328948" y="353450"/>
                    </a:lnTo>
                    <a:lnTo>
                      <a:pt x="324421" y="352580"/>
                    </a:lnTo>
                    <a:lnTo>
                      <a:pt x="322611" y="350841"/>
                    </a:lnTo>
                    <a:lnTo>
                      <a:pt x="318989" y="350841"/>
                    </a:lnTo>
                    <a:lnTo>
                      <a:pt x="317179" y="349102"/>
                    </a:lnTo>
                    <a:lnTo>
                      <a:pt x="313558" y="347363"/>
                    </a:lnTo>
                    <a:lnTo>
                      <a:pt x="308125" y="345624"/>
                    </a:lnTo>
                    <a:lnTo>
                      <a:pt x="305409" y="356928"/>
                    </a:lnTo>
                    <a:lnTo>
                      <a:pt x="292735" y="349102"/>
                    </a:lnTo>
                    <a:lnTo>
                      <a:pt x="296356" y="346493"/>
                    </a:lnTo>
                    <a:lnTo>
                      <a:pt x="293640" y="343016"/>
                    </a:lnTo>
                    <a:lnTo>
                      <a:pt x="290019" y="346494"/>
                    </a:lnTo>
                    <a:lnTo>
                      <a:pt x="289114" y="346493"/>
                    </a:lnTo>
                    <a:lnTo>
                      <a:pt x="285492" y="343015"/>
                    </a:lnTo>
                    <a:lnTo>
                      <a:pt x="284587" y="340407"/>
                    </a:lnTo>
                    <a:lnTo>
                      <a:pt x="279155" y="337798"/>
                    </a:lnTo>
                    <a:lnTo>
                      <a:pt x="276439" y="343015"/>
                    </a:lnTo>
                    <a:lnTo>
                      <a:pt x="273723" y="341277"/>
                    </a:lnTo>
                    <a:lnTo>
                      <a:pt x="273723" y="338668"/>
                    </a:lnTo>
                    <a:lnTo>
                      <a:pt x="272818" y="336059"/>
                    </a:lnTo>
                    <a:lnTo>
                      <a:pt x="271007" y="336059"/>
                    </a:lnTo>
                    <a:lnTo>
                      <a:pt x="269197" y="333451"/>
                    </a:lnTo>
                    <a:lnTo>
                      <a:pt x="267386" y="329973"/>
                    </a:lnTo>
                    <a:lnTo>
                      <a:pt x="269196" y="329103"/>
                    </a:lnTo>
                    <a:lnTo>
                      <a:pt x="270102" y="324756"/>
                    </a:lnTo>
                    <a:lnTo>
                      <a:pt x="257427" y="321277"/>
                    </a:lnTo>
                    <a:lnTo>
                      <a:pt x="250185" y="321277"/>
                    </a:lnTo>
                    <a:lnTo>
                      <a:pt x="250184" y="323016"/>
                    </a:lnTo>
                    <a:lnTo>
                      <a:pt x="251090" y="325625"/>
                    </a:lnTo>
                    <a:lnTo>
                      <a:pt x="251090" y="329103"/>
                    </a:lnTo>
                    <a:lnTo>
                      <a:pt x="250185" y="335190"/>
                    </a:lnTo>
                    <a:lnTo>
                      <a:pt x="249279" y="337798"/>
                    </a:lnTo>
                    <a:lnTo>
                      <a:pt x="248374" y="338668"/>
                    </a:lnTo>
                    <a:lnTo>
                      <a:pt x="244753" y="338668"/>
                    </a:lnTo>
                    <a:lnTo>
                      <a:pt x="242942" y="336059"/>
                    </a:lnTo>
                    <a:lnTo>
                      <a:pt x="242942" y="335190"/>
                    </a:lnTo>
                    <a:lnTo>
                      <a:pt x="243847" y="333451"/>
                    </a:lnTo>
                    <a:lnTo>
                      <a:pt x="243847" y="331712"/>
                    </a:lnTo>
                    <a:lnTo>
                      <a:pt x="242037" y="330842"/>
                    </a:lnTo>
                    <a:lnTo>
                      <a:pt x="238415" y="329973"/>
                    </a:lnTo>
                    <a:lnTo>
                      <a:pt x="233889" y="329103"/>
                    </a:lnTo>
                    <a:lnTo>
                      <a:pt x="231173" y="329103"/>
                    </a:lnTo>
                    <a:lnTo>
                      <a:pt x="229362" y="329973"/>
                    </a:lnTo>
                    <a:lnTo>
                      <a:pt x="228457" y="330842"/>
                    </a:lnTo>
                    <a:lnTo>
                      <a:pt x="227551" y="333451"/>
                    </a:lnTo>
                    <a:lnTo>
                      <a:pt x="227551" y="335190"/>
                    </a:lnTo>
                    <a:lnTo>
                      <a:pt x="229362" y="336059"/>
                    </a:lnTo>
                    <a:lnTo>
                      <a:pt x="231173" y="337798"/>
                    </a:lnTo>
                    <a:lnTo>
                      <a:pt x="234794" y="338668"/>
                    </a:lnTo>
                    <a:lnTo>
                      <a:pt x="236605" y="339537"/>
                    </a:lnTo>
                    <a:lnTo>
                      <a:pt x="236605" y="342146"/>
                    </a:lnTo>
                    <a:lnTo>
                      <a:pt x="237510" y="343885"/>
                    </a:lnTo>
                    <a:lnTo>
                      <a:pt x="238415" y="346493"/>
                    </a:lnTo>
                    <a:lnTo>
                      <a:pt x="239321" y="346494"/>
                    </a:lnTo>
                    <a:lnTo>
                      <a:pt x="242942" y="347363"/>
                    </a:lnTo>
                    <a:lnTo>
                      <a:pt x="242036" y="349102"/>
                    </a:lnTo>
                    <a:lnTo>
                      <a:pt x="240226" y="351711"/>
                    </a:lnTo>
                    <a:lnTo>
                      <a:pt x="238415" y="352580"/>
                    </a:lnTo>
                    <a:lnTo>
                      <a:pt x="236605" y="352580"/>
                    </a:lnTo>
                    <a:lnTo>
                      <a:pt x="233889" y="352580"/>
                    </a:lnTo>
                    <a:lnTo>
                      <a:pt x="231173" y="352580"/>
                    </a:lnTo>
                    <a:lnTo>
                      <a:pt x="229362" y="356058"/>
                    </a:lnTo>
                    <a:lnTo>
                      <a:pt x="226646" y="357797"/>
                    </a:lnTo>
                    <a:lnTo>
                      <a:pt x="225741" y="358667"/>
                    </a:lnTo>
                    <a:lnTo>
                      <a:pt x="223930" y="359536"/>
                    </a:lnTo>
                    <a:lnTo>
                      <a:pt x="221214" y="358667"/>
                    </a:lnTo>
                    <a:lnTo>
                      <a:pt x="220309" y="358667"/>
                    </a:lnTo>
                    <a:lnTo>
                      <a:pt x="219403" y="361275"/>
                    </a:lnTo>
                    <a:lnTo>
                      <a:pt x="219403" y="363884"/>
                    </a:lnTo>
                    <a:lnTo>
                      <a:pt x="218498" y="364753"/>
                    </a:lnTo>
                    <a:lnTo>
                      <a:pt x="213066" y="363884"/>
                    </a:lnTo>
                    <a:lnTo>
                      <a:pt x="213972" y="362145"/>
                    </a:lnTo>
                    <a:lnTo>
                      <a:pt x="207634" y="359536"/>
                    </a:lnTo>
                    <a:lnTo>
                      <a:pt x="205823" y="363884"/>
                    </a:lnTo>
                    <a:lnTo>
                      <a:pt x="219403" y="369101"/>
                    </a:lnTo>
                    <a:lnTo>
                      <a:pt x="219403" y="371710"/>
                    </a:lnTo>
                    <a:lnTo>
                      <a:pt x="219403" y="373449"/>
                    </a:lnTo>
                    <a:lnTo>
                      <a:pt x="220309" y="375188"/>
                    </a:lnTo>
                    <a:lnTo>
                      <a:pt x="235699" y="383883"/>
                    </a:lnTo>
                    <a:lnTo>
                      <a:pt x="238415" y="383013"/>
                    </a:lnTo>
                    <a:lnTo>
                      <a:pt x="240226" y="382144"/>
                    </a:lnTo>
                    <a:lnTo>
                      <a:pt x="242942" y="383013"/>
                    </a:lnTo>
                    <a:lnTo>
                      <a:pt x="246563" y="384752"/>
                    </a:lnTo>
                    <a:lnTo>
                      <a:pt x="249279" y="385622"/>
                    </a:lnTo>
                    <a:lnTo>
                      <a:pt x="251995" y="386491"/>
                    </a:lnTo>
                    <a:lnTo>
                      <a:pt x="251995" y="389100"/>
                    </a:lnTo>
                    <a:lnTo>
                      <a:pt x="251090" y="390839"/>
                    </a:lnTo>
                    <a:lnTo>
                      <a:pt x="251995" y="391709"/>
                    </a:lnTo>
                    <a:lnTo>
                      <a:pt x="252901" y="393447"/>
                    </a:lnTo>
                    <a:lnTo>
                      <a:pt x="251995" y="396056"/>
                    </a:lnTo>
                    <a:lnTo>
                      <a:pt x="249279" y="396056"/>
                    </a:lnTo>
                    <a:lnTo>
                      <a:pt x="247469" y="396926"/>
                    </a:lnTo>
                    <a:lnTo>
                      <a:pt x="244753" y="397795"/>
                    </a:lnTo>
                    <a:lnTo>
                      <a:pt x="244753" y="396056"/>
                    </a:lnTo>
                    <a:lnTo>
                      <a:pt x="242942" y="396056"/>
                    </a:lnTo>
                    <a:lnTo>
                      <a:pt x="242037" y="397795"/>
                    </a:lnTo>
                    <a:lnTo>
                      <a:pt x="240226" y="400403"/>
                    </a:lnTo>
                    <a:lnTo>
                      <a:pt x="238415" y="400404"/>
                    </a:lnTo>
                    <a:lnTo>
                      <a:pt x="236605" y="399534"/>
                    </a:lnTo>
                    <a:lnTo>
                      <a:pt x="232983" y="397795"/>
                    </a:lnTo>
                    <a:lnTo>
                      <a:pt x="232078" y="396925"/>
                    </a:lnTo>
                    <a:lnTo>
                      <a:pt x="232078" y="393447"/>
                    </a:lnTo>
                    <a:lnTo>
                      <a:pt x="231173" y="390839"/>
                    </a:lnTo>
                    <a:lnTo>
                      <a:pt x="230267" y="389100"/>
                    </a:lnTo>
                    <a:lnTo>
                      <a:pt x="229362" y="389100"/>
                    </a:lnTo>
                    <a:lnTo>
                      <a:pt x="224835" y="389100"/>
                    </a:lnTo>
                    <a:lnTo>
                      <a:pt x="223025" y="390839"/>
                    </a:lnTo>
                    <a:lnTo>
                      <a:pt x="221214" y="393448"/>
                    </a:lnTo>
                    <a:lnTo>
                      <a:pt x="220309" y="396056"/>
                    </a:lnTo>
                    <a:lnTo>
                      <a:pt x="215782" y="396056"/>
                    </a:lnTo>
                    <a:lnTo>
                      <a:pt x="213972" y="397795"/>
                    </a:lnTo>
                    <a:lnTo>
                      <a:pt x="212161" y="401273"/>
                    </a:lnTo>
                    <a:lnTo>
                      <a:pt x="211255" y="405621"/>
                    </a:lnTo>
                    <a:lnTo>
                      <a:pt x="210350" y="409099"/>
                    </a:lnTo>
                    <a:lnTo>
                      <a:pt x="211256" y="410838"/>
                    </a:lnTo>
                    <a:lnTo>
                      <a:pt x="213066" y="414316"/>
                    </a:lnTo>
                    <a:lnTo>
                      <a:pt x="215782" y="415185"/>
                    </a:lnTo>
                    <a:lnTo>
                      <a:pt x="221214" y="417794"/>
                    </a:lnTo>
                    <a:lnTo>
                      <a:pt x="224835" y="418664"/>
                    </a:lnTo>
                    <a:lnTo>
                      <a:pt x="226646" y="420402"/>
                    </a:lnTo>
                    <a:lnTo>
                      <a:pt x="227551" y="424750"/>
                    </a:lnTo>
                    <a:lnTo>
                      <a:pt x="229362" y="428228"/>
                    </a:lnTo>
                    <a:lnTo>
                      <a:pt x="231173" y="430837"/>
                    </a:lnTo>
                    <a:lnTo>
                      <a:pt x="234794" y="432576"/>
                    </a:lnTo>
                    <a:lnTo>
                      <a:pt x="238415" y="433445"/>
                    </a:lnTo>
                    <a:lnTo>
                      <a:pt x="239321" y="431706"/>
                    </a:lnTo>
                    <a:lnTo>
                      <a:pt x="242037" y="429098"/>
                    </a:lnTo>
                    <a:lnTo>
                      <a:pt x="243847" y="429098"/>
                    </a:lnTo>
                    <a:lnTo>
                      <a:pt x="246563" y="432576"/>
                    </a:lnTo>
                    <a:lnTo>
                      <a:pt x="248374" y="434315"/>
                    </a:lnTo>
                    <a:lnTo>
                      <a:pt x="247468" y="437793"/>
                    </a:lnTo>
                    <a:lnTo>
                      <a:pt x="249279" y="442141"/>
                    </a:lnTo>
                    <a:lnTo>
                      <a:pt x="250185" y="445619"/>
                    </a:lnTo>
                    <a:lnTo>
                      <a:pt x="253806" y="449966"/>
                    </a:lnTo>
                    <a:lnTo>
                      <a:pt x="256522" y="452575"/>
                    </a:lnTo>
                    <a:lnTo>
                      <a:pt x="260143" y="453444"/>
                    </a:lnTo>
                    <a:lnTo>
                      <a:pt x="261954" y="453444"/>
                    </a:lnTo>
                    <a:lnTo>
                      <a:pt x="265575" y="453444"/>
                    </a:lnTo>
                    <a:lnTo>
                      <a:pt x="266480" y="455183"/>
                    </a:lnTo>
                    <a:lnTo>
                      <a:pt x="269196" y="457792"/>
                    </a:lnTo>
                    <a:lnTo>
                      <a:pt x="270102" y="460400"/>
                    </a:lnTo>
                    <a:lnTo>
                      <a:pt x="271007" y="465618"/>
                    </a:lnTo>
                    <a:lnTo>
                      <a:pt x="271007" y="468226"/>
                    </a:lnTo>
                    <a:lnTo>
                      <a:pt x="269196" y="469965"/>
                    </a:lnTo>
                    <a:lnTo>
                      <a:pt x="267386" y="472574"/>
                    </a:lnTo>
                    <a:lnTo>
                      <a:pt x="265575" y="473443"/>
                    </a:lnTo>
                    <a:lnTo>
                      <a:pt x="261954" y="475182"/>
                    </a:lnTo>
                    <a:lnTo>
                      <a:pt x="258333" y="476052"/>
                    </a:lnTo>
                    <a:lnTo>
                      <a:pt x="254711" y="476052"/>
                    </a:lnTo>
                    <a:lnTo>
                      <a:pt x="249279" y="474312"/>
                    </a:lnTo>
                    <a:lnTo>
                      <a:pt x="246563" y="471704"/>
                    </a:lnTo>
                    <a:lnTo>
                      <a:pt x="243847" y="469096"/>
                    </a:lnTo>
                    <a:lnTo>
                      <a:pt x="243847" y="467357"/>
                    </a:lnTo>
                    <a:lnTo>
                      <a:pt x="233889" y="463009"/>
                    </a:lnTo>
                    <a:lnTo>
                      <a:pt x="231173" y="463878"/>
                    </a:lnTo>
                    <a:lnTo>
                      <a:pt x="228457" y="466487"/>
                    </a:lnTo>
                    <a:lnTo>
                      <a:pt x="225741" y="463009"/>
                    </a:lnTo>
                    <a:lnTo>
                      <a:pt x="224835" y="458661"/>
                    </a:lnTo>
                    <a:lnTo>
                      <a:pt x="223025" y="456922"/>
                    </a:lnTo>
                    <a:lnTo>
                      <a:pt x="220309" y="453444"/>
                    </a:lnTo>
                    <a:lnTo>
                      <a:pt x="216687" y="450836"/>
                    </a:lnTo>
                    <a:lnTo>
                      <a:pt x="214877" y="451705"/>
                    </a:lnTo>
                    <a:lnTo>
                      <a:pt x="207634" y="452575"/>
                    </a:lnTo>
                    <a:lnTo>
                      <a:pt x="204918" y="452575"/>
                    </a:lnTo>
                    <a:lnTo>
                      <a:pt x="203108" y="450836"/>
                    </a:lnTo>
                    <a:lnTo>
                      <a:pt x="202202" y="449097"/>
                    </a:lnTo>
                    <a:lnTo>
                      <a:pt x="202202" y="446488"/>
                    </a:lnTo>
                    <a:lnTo>
                      <a:pt x="202202" y="445619"/>
                    </a:lnTo>
                    <a:lnTo>
                      <a:pt x="202202" y="444749"/>
                    </a:lnTo>
                    <a:lnTo>
                      <a:pt x="196770" y="445618"/>
                    </a:lnTo>
                    <a:lnTo>
                      <a:pt x="191338" y="446488"/>
                    </a:lnTo>
                    <a:lnTo>
                      <a:pt x="188622" y="446488"/>
                    </a:lnTo>
                    <a:lnTo>
                      <a:pt x="187717" y="448227"/>
                    </a:lnTo>
                    <a:lnTo>
                      <a:pt x="186812" y="446488"/>
                    </a:lnTo>
                    <a:lnTo>
                      <a:pt x="184096" y="446488"/>
                    </a:lnTo>
                    <a:lnTo>
                      <a:pt x="181380" y="444749"/>
                    </a:lnTo>
                    <a:lnTo>
                      <a:pt x="180474" y="446488"/>
                    </a:lnTo>
                    <a:lnTo>
                      <a:pt x="180474" y="449097"/>
                    </a:lnTo>
                    <a:lnTo>
                      <a:pt x="181380" y="450836"/>
                    </a:lnTo>
                    <a:lnTo>
                      <a:pt x="181380" y="451705"/>
                    </a:lnTo>
                    <a:lnTo>
                      <a:pt x="182285" y="452575"/>
                    </a:lnTo>
                    <a:lnTo>
                      <a:pt x="168705" y="456922"/>
                    </a:lnTo>
                    <a:lnTo>
                      <a:pt x="164178" y="457792"/>
                    </a:lnTo>
                    <a:lnTo>
                      <a:pt x="164179" y="458661"/>
                    </a:lnTo>
                    <a:lnTo>
                      <a:pt x="163273" y="460400"/>
                    </a:lnTo>
                    <a:lnTo>
                      <a:pt x="160557" y="463009"/>
                    </a:lnTo>
                    <a:lnTo>
                      <a:pt x="157841" y="463009"/>
                    </a:lnTo>
                    <a:lnTo>
                      <a:pt x="155125" y="463009"/>
                    </a:lnTo>
                    <a:lnTo>
                      <a:pt x="146072" y="462139"/>
                    </a:lnTo>
                    <a:lnTo>
                      <a:pt x="142450" y="472574"/>
                    </a:lnTo>
                    <a:lnTo>
                      <a:pt x="143356" y="473443"/>
                    </a:lnTo>
                    <a:lnTo>
                      <a:pt x="143356" y="475182"/>
                    </a:lnTo>
                    <a:lnTo>
                      <a:pt x="142451" y="476921"/>
                    </a:lnTo>
                    <a:lnTo>
                      <a:pt x="142451" y="477791"/>
                    </a:lnTo>
                    <a:lnTo>
                      <a:pt x="143356" y="477791"/>
                    </a:lnTo>
                    <a:lnTo>
                      <a:pt x="146977" y="479530"/>
                    </a:lnTo>
                    <a:lnTo>
                      <a:pt x="150599" y="479530"/>
                    </a:lnTo>
                    <a:lnTo>
                      <a:pt x="145167" y="491703"/>
                    </a:lnTo>
                    <a:lnTo>
                      <a:pt x="146977" y="494311"/>
                    </a:lnTo>
                    <a:lnTo>
                      <a:pt x="150599" y="496920"/>
                    </a:lnTo>
                    <a:lnTo>
                      <a:pt x="151504" y="497790"/>
                    </a:lnTo>
                    <a:lnTo>
                      <a:pt x="155125" y="499529"/>
                    </a:lnTo>
                    <a:lnTo>
                      <a:pt x="155125" y="500398"/>
                    </a:lnTo>
                    <a:lnTo>
                      <a:pt x="154220" y="503876"/>
                    </a:lnTo>
                    <a:lnTo>
                      <a:pt x="151504" y="507354"/>
                    </a:lnTo>
                    <a:lnTo>
                      <a:pt x="150599" y="510832"/>
                    </a:lnTo>
                    <a:lnTo>
                      <a:pt x="150599" y="512571"/>
                    </a:lnTo>
                    <a:lnTo>
                      <a:pt x="151504" y="516049"/>
                    </a:lnTo>
                    <a:lnTo>
                      <a:pt x="152409" y="520397"/>
                    </a:lnTo>
                    <a:lnTo>
                      <a:pt x="150599" y="521267"/>
                    </a:lnTo>
                    <a:lnTo>
                      <a:pt x="147883" y="522136"/>
                    </a:lnTo>
                    <a:lnTo>
                      <a:pt x="144261" y="523006"/>
                    </a:lnTo>
                    <a:lnTo>
                      <a:pt x="142451" y="524745"/>
                    </a:lnTo>
                    <a:lnTo>
                      <a:pt x="140640" y="526484"/>
                    </a:lnTo>
                    <a:lnTo>
                      <a:pt x="137924" y="528223"/>
                    </a:lnTo>
                    <a:lnTo>
                      <a:pt x="133397" y="528223"/>
                    </a:lnTo>
                    <a:lnTo>
                      <a:pt x="127965" y="529092"/>
                    </a:lnTo>
                    <a:lnTo>
                      <a:pt x="127060" y="528223"/>
                    </a:lnTo>
                    <a:lnTo>
                      <a:pt x="125249" y="529092"/>
                    </a:lnTo>
                    <a:lnTo>
                      <a:pt x="122533" y="529962"/>
                    </a:lnTo>
                    <a:lnTo>
                      <a:pt x="119817" y="532570"/>
                    </a:lnTo>
                    <a:lnTo>
                      <a:pt x="117101" y="533440"/>
                    </a:lnTo>
                    <a:lnTo>
                      <a:pt x="113480" y="532570"/>
                    </a:lnTo>
                    <a:lnTo>
                      <a:pt x="108954" y="530832"/>
                    </a:lnTo>
                    <a:lnTo>
                      <a:pt x="105332" y="529962"/>
                    </a:lnTo>
                    <a:lnTo>
                      <a:pt x="103522" y="529092"/>
                    </a:lnTo>
                    <a:lnTo>
                      <a:pt x="100806" y="529092"/>
                    </a:lnTo>
                    <a:lnTo>
                      <a:pt x="97184" y="529962"/>
                    </a:lnTo>
                    <a:lnTo>
                      <a:pt x="77831" y="536653"/>
                    </a:lnTo>
                    <a:lnTo>
                      <a:pt x="76996" y="528708"/>
                    </a:lnTo>
                    <a:lnTo>
                      <a:pt x="66554" y="529805"/>
                    </a:lnTo>
                    <a:lnTo>
                      <a:pt x="78848" y="505927"/>
                    </a:lnTo>
                    <a:lnTo>
                      <a:pt x="79983" y="505615"/>
                    </a:lnTo>
                    <a:lnTo>
                      <a:pt x="79591" y="504484"/>
                    </a:lnTo>
                    <a:lnTo>
                      <a:pt x="83115" y="497639"/>
                    </a:lnTo>
                    <a:lnTo>
                      <a:pt x="101867" y="486306"/>
                    </a:lnTo>
                    <a:lnTo>
                      <a:pt x="69819" y="460418"/>
                    </a:lnTo>
                    <a:lnTo>
                      <a:pt x="38557" y="453172"/>
                    </a:lnTo>
                    <a:lnTo>
                      <a:pt x="34957" y="458182"/>
                    </a:lnTo>
                    <a:lnTo>
                      <a:pt x="24758" y="450836"/>
                    </a:lnTo>
                    <a:lnTo>
                      <a:pt x="20232" y="454314"/>
                    </a:lnTo>
                    <a:lnTo>
                      <a:pt x="20231" y="457390"/>
                    </a:lnTo>
                    <a:lnTo>
                      <a:pt x="19993" y="455123"/>
                    </a:lnTo>
                    <a:lnTo>
                      <a:pt x="19020" y="445863"/>
                    </a:lnTo>
                    <a:lnTo>
                      <a:pt x="7604" y="437701"/>
                    </a:lnTo>
                    <a:lnTo>
                      <a:pt x="268" y="457196"/>
                    </a:lnTo>
                    <a:lnTo>
                      <a:pt x="0" y="457224"/>
                    </a:lnTo>
                    <a:lnTo>
                      <a:pt x="314" y="456922"/>
                    </a:lnTo>
                    <a:lnTo>
                      <a:pt x="314" y="456053"/>
                    </a:lnTo>
                    <a:lnTo>
                      <a:pt x="314" y="455708"/>
                    </a:lnTo>
                    <a:lnTo>
                      <a:pt x="1822" y="451705"/>
                    </a:lnTo>
                    <a:lnTo>
                      <a:pt x="2125" y="451705"/>
                    </a:lnTo>
                    <a:lnTo>
                      <a:pt x="2125" y="450900"/>
                    </a:lnTo>
                    <a:lnTo>
                      <a:pt x="7388" y="436928"/>
                    </a:lnTo>
                    <a:lnTo>
                      <a:pt x="6293" y="426513"/>
                    </a:lnTo>
                    <a:lnTo>
                      <a:pt x="16742" y="425415"/>
                    </a:lnTo>
                    <a:lnTo>
                      <a:pt x="15769" y="416157"/>
                    </a:lnTo>
                    <a:lnTo>
                      <a:pt x="14796" y="406900"/>
                    </a:lnTo>
                    <a:lnTo>
                      <a:pt x="31305" y="385275"/>
                    </a:lnTo>
                    <a:lnTo>
                      <a:pt x="40659" y="373762"/>
                    </a:lnTo>
                    <a:lnTo>
                      <a:pt x="64576" y="322109"/>
                    </a:lnTo>
                    <a:lnTo>
                      <a:pt x="88614" y="271614"/>
                    </a:lnTo>
                    <a:lnTo>
                      <a:pt x="97902" y="270638"/>
                    </a:lnTo>
                    <a:lnTo>
                      <a:pt x="108351" y="269540"/>
                    </a:lnTo>
                    <a:lnTo>
                      <a:pt x="126993" y="257050"/>
                    </a:lnTo>
                    <a:lnTo>
                      <a:pt x="136281" y="256074"/>
                    </a:lnTo>
                    <a:lnTo>
                      <a:pt x="157112" y="264415"/>
                    </a:lnTo>
                    <a:lnTo>
                      <a:pt x="158085" y="273672"/>
                    </a:lnTo>
                    <a:lnTo>
                      <a:pt x="165306" y="253023"/>
                    </a:lnTo>
                    <a:lnTo>
                      <a:pt x="191290" y="221043"/>
                    </a:lnTo>
                    <a:lnTo>
                      <a:pt x="207986" y="190039"/>
                    </a:lnTo>
                    <a:lnTo>
                      <a:pt x="158130" y="184749"/>
                    </a:lnTo>
                    <a:lnTo>
                      <a:pt x="101175" y="201265"/>
                    </a:lnTo>
                    <a:lnTo>
                      <a:pt x="89631" y="191949"/>
                    </a:lnTo>
                    <a:lnTo>
                      <a:pt x="88658" y="182691"/>
                    </a:lnTo>
                    <a:lnTo>
                      <a:pt x="70082" y="184644"/>
                    </a:lnTo>
                    <a:lnTo>
                      <a:pt x="50345" y="186718"/>
                    </a:lnTo>
                    <a:lnTo>
                      <a:pt x="49372" y="177460"/>
                    </a:lnTo>
                    <a:lnTo>
                      <a:pt x="22460" y="111261"/>
                    </a:lnTo>
                    <a:lnTo>
                      <a:pt x="21487" y="102003"/>
                    </a:lnTo>
                    <a:lnTo>
                      <a:pt x="31935" y="100905"/>
                    </a:lnTo>
                    <a:lnTo>
                      <a:pt x="30841" y="90490"/>
                    </a:lnTo>
                    <a:lnTo>
                      <a:pt x="39156" y="80256"/>
                    </a:lnTo>
                    <a:lnTo>
                      <a:pt x="64064" y="68248"/>
                    </a:lnTo>
                    <a:lnTo>
                      <a:pt x="64592" y="68248"/>
                    </a:lnTo>
                    <a:lnTo>
                      <a:pt x="69769" y="68958"/>
                    </a:lnTo>
                    <a:lnTo>
                      <a:pt x="69687" y="68182"/>
                    </a:lnTo>
                    <a:lnTo>
                      <a:pt x="98178" y="83412"/>
                    </a:lnTo>
                    <a:lnTo>
                      <a:pt x="90958" y="104061"/>
                    </a:lnTo>
                    <a:lnTo>
                      <a:pt x="93026" y="123733"/>
                    </a:lnTo>
                    <a:lnTo>
                      <a:pt x="111668" y="111244"/>
                    </a:lnTo>
                    <a:lnTo>
                      <a:pt x="122051" y="120683"/>
                    </a:lnTo>
                    <a:lnTo>
                      <a:pt x="123024" y="129940"/>
                    </a:lnTo>
                    <a:lnTo>
                      <a:pt x="124118" y="140355"/>
                    </a:lnTo>
                    <a:lnTo>
                      <a:pt x="133406" y="139379"/>
                    </a:lnTo>
                    <a:lnTo>
                      <a:pt x="142761" y="127866"/>
                    </a:lnTo>
                    <a:lnTo>
                      <a:pt x="149981" y="107217"/>
                    </a:lnTo>
                    <a:lnTo>
                      <a:pt x="170812" y="115558"/>
                    </a:lnTo>
                    <a:lnTo>
                      <a:pt x="180100" y="114581"/>
                    </a:lnTo>
                    <a:lnTo>
                      <a:pt x="189455" y="103069"/>
                    </a:lnTo>
                    <a:lnTo>
                      <a:pt x="198743" y="102092"/>
                    </a:lnTo>
                    <a:lnTo>
                      <a:pt x="208031" y="101116"/>
                    </a:lnTo>
                    <a:lnTo>
                      <a:pt x="227767" y="99042"/>
                    </a:lnTo>
                    <a:lnTo>
                      <a:pt x="217507" y="90760"/>
                    </a:lnTo>
                    <a:lnTo>
                      <a:pt x="206085" y="82601"/>
                    </a:lnTo>
                    <a:lnTo>
                      <a:pt x="221686" y="41182"/>
                    </a:lnTo>
                    <a:lnTo>
                      <a:pt x="218645" y="12252"/>
                    </a:lnTo>
                    <a:lnTo>
                      <a:pt x="209358" y="13228"/>
                    </a:lnTo>
                    <a:lnTo>
                      <a:pt x="209347" y="13223"/>
                    </a:lnTo>
                    <a:lnTo>
                      <a:pt x="218075" y="12305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27" name="УФО_Тюменская область">
                <a:extLst>
                  <a:ext uri="{FF2B5EF4-FFF2-40B4-BE49-F238E27FC236}">
                    <a16:creationId xmlns:a16="http://schemas.microsoft.com/office/drawing/2014/main" xmlns="" id="{BD897FE1-F131-42FB-B0F5-3A5048481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2588" y="3883025"/>
                <a:ext cx="762000" cy="596900"/>
              </a:xfrm>
              <a:custGeom>
                <a:avLst/>
                <a:gdLst>
                  <a:gd name="T0" fmla="*/ 318 w 654"/>
                  <a:gd name="T1" fmla="*/ 51 h 512"/>
                  <a:gd name="T2" fmla="*/ 285 w 654"/>
                  <a:gd name="T3" fmla="*/ 51 h 512"/>
                  <a:gd name="T4" fmla="*/ 234 w 654"/>
                  <a:gd name="T5" fmla="*/ 42 h 512"/>
                  <a:gd name="T6" fmla="*/ 201 w 654"/>
                  <a:gd name="T7" fmla="*/ 67 h 512"/>
                  <a:gd name="T8" fmla="*/ 151 w 654"/>
                  <a:gd name="T9" fmla="*/ 76 h 512"/>
                  <a:gd name="T10" fmla="*/ 142 w 654"/>
                  <a:gd name="T11" fmla="*/ 118 h 512"/>
                  <a:gd name="T12" fmla="*/ 92 w 654"/>
                  <a:gd name="T13" fmla="*/ 126 h 512"/>
                  <a:gd name="T14" fmla="*/ 67 w 654"/>
                  <a:gd name="T15" fmla="*/ 118 h 512"/>
                  <a:gd name="T16" fmla="*/ 25 w 654"/>
                  <a:gd name="T17" fmla="*/ 202 h 512"/>
                  <a:gd name="T18" fmla="*/ 25 w 654"/>
                  <a:gd name="T19" fmla="*/ 218 h 512"/>
                  <a:gd name="T20" fmla="*/ 0 w 654"/>
                  <a:gd name="T21" fmla="*/ 243 h 512"/>
                  <a:gd name="T22" fmla="*/ 33 w 654"/>
                  <a:gd name="T23" fmla="*/ 285 h 512"/>
                  <a:gd name="T24" fmla="*/ 42 w 654"/>
                  <a:gd name="T25" fmla="*/ 319 h 512"/>
                  <a:gd name="T26" fmla="*/ 67 w 654"/>
                  <a:gd name="T27" fmla="*/ 336 h 512"/>
                  <a:gd name="T28" fmla="*/ 100 w 654"/>
                  <a:gd name="T29" fmla="*/ 361 h 512"/>
                  <a:gd name="T30" fmla="*/ 134 w 654"/>
                  <a:gd name="T31" fmla="*/ 403 h 512"/>
                  <a:gd name="T32" fmla="*/ 151 w 654"/>
                  <a:gd name="T33" fmla="*/ 428 h 512"/>
                  <a:gd name="T34" fmla="*/ 176 w 654"/>
                  <a:gd name="T35" fmla="*/ 461 h 512"/>
                  <a:gd name="T36" fmla="*/ 184 w 654"/>
                  <a:gd name="T37" fmla="*/ 470 h 512"/>
                  <a:gd name="T38" fmla="*/ 226 w 654"/>
                  <a:gd name="T39" fmla="*/ 495 h 512"/>
                  <a:gd name="T40" fmla="*/ 260 w 654"/>
                  <a:gd name="T41" fmla="*/ 503 h 512"/>
                  <a:gd name="T42" fmla="*/ 285 w 654"/>
                  <a:gd name="T43" fmla="*/ 478 h 512"/>
                  <a:gd name="T44" fmla="*/ 285 w 654"/>
                  <a:gd name="T45" fmla="*/ 461 h 512"/>
                  <a:gd name="T46" fmla="*/ 285 w 654"/>
                  <a:gd name="T47" fmla="*/ 445 h 512"/>
                  <a:gd name="T48" fmla="*/ 310 w 654"/>
                  <a:gd name="T49" fmla="*/ 420 h 512"/>
                  <a:gd name="T50" fmla="*/ 327 w 654"/>
                  <a:gd name="T51" fmla="*/ 411 h 512"/>
                  <a:gd name="T52" fmla="*/ 335 w 654"/>
                  <a:gd name="T53" fmla="*/ 386 h 512"/>
                  <a:gd name="T54" fmla="*/ 343 w 654"/>
                  <a:gd name="T55" fmla="*/ 369 h 512"/>
                  <a:gd name="T56" fmla="*/ 385 w 654"/>
                  <a:gd name="T57" fmla="*/ 361 h 512"/>
                  <a:gd name="T58" fmla="*/ 369 w 654"/>
                  <a:gd name="T59" fmla="*/ 294 h 512"/>
                  <a:gd name="T60" fmla="*/ 352 w 654"/>
                  <a:gd name="T61" fmla="*/ 277 h 512"/>
                  <a:gd name="T62" fmla="*/ 369 w 654"/>
                  <a:gd name="T63" fmla="*/ 218 h 512"/>
                  <a:gd name="T64" fmla="*/ 427 w 654"/>
                  <a:gd name="T65" fmla="*/ 193 h 512"/>
                  <a:gd name="T66" fmla="*/ 427 w 654"/>
                  <a:gd name="T67" fmla="*/ 235 h 512"/>
                  <a:gd name="T68" fmla="*/ 478 w 654"/>
                  <a:gd name="T69" fmla="*/ 252 h 512"/>
                  <a:gd name="T70" fmla="*/ 528 w 654"/>
                  <a:gd name="T71" fmla="*/ 260 h 512"/>
                  <a:gd name="T72" fmla="*/ 637 w 654"/>
                  <a:gd name="T73" fmla="*/ 235 h 512"/>
                  <a:gd name="T74" fmla="*/ 595 w 654"/>
                  <a:gd name="T75" fmla="*/ 218 h 512"/>
                  <a:gd name="T76" fmla="*/ 553 w 654"/>
                  <a:gd name="T77" fmla="*/ 176 h 512"/>
                  <a:gd name="T78" fmla="*/ 528 w 654"/>
                  <a:gd name="T79" fmla="*/ 134 h 512"/>
                  <a:gd name="T80" fmla="*/ 528 w 654"/>
                  <a:gd name="T81" fmla="*/ 109 h 512"/>
                  <a:gd name="T82" fmla="*/ 494 w 654"/>
                  <a:gd name="T83" fmla="*/ 51 h 512"/>
                  <a:gd name="T84" fmla="*/ 469 w 654"/>
                  <a:gd name="T85" fmla="*/ 34 h 512"/>
                  <a:gd name="T86" fmla="*/ 419 w 654"/>
                  <a:gd name="T87" fmla="*/ 25 h 512"/>
                  <a:gd name="T88" fmla="*/ 385 w 654"/>
                  <a:gd name="T8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4" h="512">
                    <a:moveTo>
                      <a:pt x="360" y="34"/>
                    </a:moveTo>
                    <a:lnTo>
                      <a:pt x="327" y="42"/>
                    </a:lnTo>
                    <a:lnTo>
                      <a:pt x="318" y="51"/>
                    </a:lnTo>
                    <a:lnTo>
                      <a:pt x="318" y="59"/>
                    </a:lnTo>
                    <a:lnTo>
                      <a:pt x="302" y="59"/>
                    </a:lnTo>
                    <a:lnTo>
                      <a:pt x="285" y="51"/>
                    </a:lnTo>
                    <a:lnTo>
                      <a:pt x="268" y="51"/>
                    </a:lnTo>
                    <a:lnTo>
                      <a:pt x="243" y="51"/>
                    </a:lnTo>
                    <a:lnTo>
                      <a:pt x="234" y="42"/>
                    </a:lnTo>
                    <a:lnTo>
                      <a:pt x="226" y="42"/>
                    </a:lnTo>
                    <a:lnTo>
                      <a:pt x="209" y="51"/>
                    </a:lnTo>
                    <a:lnTo>
                      <a:pt x="201" y="67"/>
                    </a:lnTo>
                    <a:lnTo>
                      <a:pt x="176" y="67"/>
                    </a:lnTo>
                    <a:lnTo>
                      <a:pt x="151" y="59"/>
                    </a:lnTo>
                    <a:lnTo>
                      <a:pt x="151" y="76"/>
                    </a:lnTo>
                    <a:lnTo>
                      <a:pt x="142" y="84"/>
                    </a:lnTo>
                    <a:lnTo>
                      <a:pt x="142" y="101"/>
                    </a:lnTo>
                    <a:lnTo>
                      <a:pt x="142" y="118"/>
                    </a:lnTo>
                    <a:lnTo>
                      <a:pt x="125" y="126"/>
                    </a:lnTo>
                    <a:lnTo>
                      <a:pt x="109" y="126"/>
                    </a:lnTo>
                    <a:lnTo>
                      <a:pt x="92" y="126"/>
                    </a:lnTo>
                    <a:lnTo>
                      <a:pt x="92" y="126"/>
                    </a:lnTo>
                    <a:lnTo>
                      <a:pt x="92" y="118"/>
                    </a:lnTo>
                    <a:lnTo>
                      <a:pt x="67" y="118"/>
                    </a:lnTo>
                    <a:lnTo>
                      <a:pt x="50" y="126"/>
                    </a:lnTo>
                    <a:lnTo>
                      <a:pt x="33" y="160"/>
                    </a:lnTo>
                    <a:lnTo>
                      <a:pt x="25" y="202"/>
                    </a:lnTo>
                    <a:lnTo>
                      <a:pt x="25" y="210"/>
                    </a:lnTo>
                    <a:lnTo>
                      <a:pt x="33" y="210"/>
                    </a:lnTo>
                    <a:lnTo>
                      <a:pt x="25" y="218"/>
                    </a:lnTo>
                    <a:lnTo>
                      <a:pt x="16" y="218"/>
                    </a:lnTo>
                    <a:lnTo>
                      <a:pt x="8" y="218"/>
                    </a:lnTo>
                    <a:lnTo>
                      <a:pt x="0" y="243"/>
                    </a:lnTo>
                    <a:lnTo>
                      <a:pt x="0" y="269"/>
                    </a:lnTo>
                    <a:lnTo>
                      <a:pt x="16" y="277"/>
                    </a:lnTo>
                    <a:lnTo>
                      <a:pt x="33" y="285"/>
                    </a:lnTo>
                    <a:lnTo>
                      <a:pt x="33" y="302"/>
                    </a:lnTo>
                    <a:lnTo>
                      <a:pt x="33" y="319"/>
                    </a:lnTo>
                    <a:lnTo>
                      <a:pt x="42" y="319"/>
                    </a:lnTo>
                    <a:lnTo>
                      <a:pt x="58" y="319"/>
                    </a:lnTo>
                    <a:lnTo>
                      <a:pt x="58" y="327"/>
                    </a:lnTo>
                    <a:lnTo>
                      <a:pt x="67" y="336"/>
                    </a:lnTo>
                    <a:lnTo>
                      <a:pt x="75" y="327"/>
                    </a:lnTo>
                    <a:lnTo>
                      <a:pt x="84" y="336"/>
                    </a:lnTo>
                    <a:lnTo>
                      <a:pt x="100" y="361"/>
                    </a:lnTo>
                    <a:lnTo>
                      <a:pt x="109" y="386"/>
                    </a:lnTo>
                    <a:lnTo>
                      <a:pt x="117" y="394"/>
                    </a:lnTo>
                    <a:lnTo>
                      <a:pt x="134" y="403"/>
                    </a:lnTo>
                    <a:lnTo>
                      <a:pt x="134" y="403"/>
                    </a:lnTo>
                    <a:lnTo>
                      <a:pt x="142" y="403"/>
                    </a:lnTo>
                    <a:lnTo>
                      <a:pt x="151" y="428"/>
                    </a:lnTo>
                    <a:lnTo>
                      <a:pt x="167" y="461"/>
                    </a:lnTo>
                    <a:lnTo>
                      <a:pt x="167" y="461"/>
                    </a:lnTo>
                    <a:lnTo>
                      <a:pt x="176" y="461"/>
                    </a:lnTo>
                    <a:lnTo>
                      <a:pt x="176" y="453"/>
                    </a:lnTo>
                    <a:lnTo>
                      <a:pt x="184" y="461"/>
                    </a:lnTo>
                    <a:lnTo>
                      <a:pt x="184" y="470"/>
                    </a:lnTo>
                    <a:lnTo>
                      <a:pt x="193" y="470"/>
                    </a:lnTo>
                    <a:lnTo>
                      <a:pt x="209" y="478"/>
                    </a:lnTo>
                    <a:lnTo>
                      <a:pt x="226" y="495"/>
                    </a:lnTo>
                    <a:lnTo>
                      <a:pt x="234" y="512"/>
                    </a:lnTo>
                    <a:lnTo>
                      <a:pt x="251" y="512"/>
                    </a:lnTo>
                    <a:lnTo>
                      <a:pt x="260" y="503"/>
                    </a:lnTo>
                    <a:lnTo>
                      <a:pt x="260" y="487"/>
                    </a:lnTo>
                    <a:lnTo>
                      <a:pt x="268" y="487"/>
                    </a:lnTo>
                    <a:lnTo>
                      <a:pt x="285" y="478"/>
                    </a:lnTo>
                    <a:lnTo>
                      <a:pt x="276" y="470"/>
                    </a:lnTo>
                    <a:lnTo>
                      <a:pt x="276" y="461"/>
                    </a:lnTo>
                    <a:lnTo>
                      <a:pt x="285" y="461"/>
                    </a:lnTo>
                    <a:lnTo>
                      <a:pt x="293" y="461"/>
                    </a:lnTo>
                    <a:lnTo>
                      <a:pt x="293" y="453"/>
                    </a:lnTo>
                    <a:lnTo>
                      <a:pt x="285" y="445"/>
                    </a:lnTo>
                    <a:lnTo>
                      <a:pt x="293" y="436"/>
                    </a:lnTo>
                    <a:lnTo>
                      <a:pt x="310" y="428"/>
                    </a:lnTo>
                    <a:lnTo>
                      <a:pt x="310" y="420"/>
                    </a:lnTo>
                    <a:lnTo>
                      <a:pt x="318" y="411"/>
                    </a:lnTo>
                    <a:lnTo>
                      <a:pt x="318" y="411"/>
                    </a:lnTo>
                    <a:lnTo>
                      <a:pt x="327" y="411"/>
                    </a:lnTo>
                    <a:lnTo>
                      <a:pt x="327" y="403"/>
                    </a:lnTo>
                    <a:lnTo>
                      <a:pt x="327" y="394"/>
                    </a:lnTo>
                    <a:lnTo>
                      <a:pt x="335" y="386"/>
                    </a:lnTo>
                    <a:lnTo>
                      <a:pt x="343" y="386"/>
                    </a:lnTo>
                    <a:lnTo>
                      <a:pt x="343" y="378"/>
                    </a:lnTo>
                    <a:lnTo>
                      <a:pt x="343" y="369"/>
                    </a:lnTo>
                    <a:lnTo>
                      <a:pt x="343" y="361"/>
                    </a:lnTo>
                    <a:lnTo>
                      <a:pt x="360" y="369"/>
                    </a:lnTo>
                    <a:lnTo>
                      <a:pt x="385" y="361"/>
                    </a:lnTo>
                    <a:lnTo>
                      <a:pt x="377" y="302"/>
                    </a:lnTo>
                    <a:lnTo>
                      <a:pt x="377" y="294"/>
                    </a:lnTo>
                    <a:lnTo>
                      <a:pt x="369" y="294"/>
                    </a:lnTo>
                    <a:lnTo>
                      <a:pt x="352" y="294"/>
                    </a:lnTo>
                    <a:lnTo>
                      <a:pt x="343" y="285"/>
                    </a:lnTo>
                    <a:lnTo>
                      <a:pt x="352" y="277"/>
                    </a:lnTo>
                    <a:lnTo>
                      <a:pt x="369" y="269"/>
                    </a:lnTo>
                    <a:lnTo>
                      <a:pt x="369" y="243"/>
                    </a:lnTo>
                    <a:lnTo>
                      <a:pt x="369" y="218"/>
                    </a:lnTo>
                    <a:lnTo>
                      <a:pt x="394" y="202"/>
                    </a:lnTo>
                    <a:lnTo>
                      <a:pt x="419" y="185"/>
                    </a:lnTo>
                    <a:lnTo>
                      <a:pt x="427" y="193"/>
                    </a:lnTo>
                    <a:lnTo>
                      <a:pt x="436" y="210"/>
                    </a:lnTo>
                    <a:lnTo>
                      <a:pt x="427" y="218"/>
                    </a:lnTo>
                    <a:lnTo>
                      <a:pt x="427" y="235"/>
                    </a:lnTo>
                    <a:lnTo>
                      <a:pt x="444" y="235"/>
                    </a:lnTo>
                    <a:lnTo>
                      <a:pt x="461" y="243"/>
                    </a:lnTo>
                    <a:lnTo>
                      <a:pt x="478" y="252"/>
                    </a:lnTo>
                    <a:lnTo>
                      <a:pt x="503" y="269"/>
                    </a:lnTo>
                    <a:lnTo>
                      <a:pt x="511" y="260"/>
                    </a:lnTo>
                    <a:lnTo>
                      <a:pt x="528" y="260"/>
                    </a:lnTo>
                    <a:lnTo>
                      <a:pt x="587" y="277"/>
                    </a:lnTo>
                    <a:lnTo>
                      <a:pt x="654" y="252"/>
                    </a:lnTo>
                    <a:lnTo>
                      <a:pt x="637" y="235"/>
                    </a:lnTo>
                    <a:lnTo>
                      <a:pt x="612" y="235"/>
                    </a:lnTo>
                    <a:lnTo>
                      <a:pt x="603" y="227"/>
                    </a:lnTo>
                    <a:lnTo>
                      <a:pt x="595" y="218"/>
                    </a:lnTo>
                    <a:lnTo>
                      <a:pt x="570" y="202"/>
                    </a:lnTo>
                    <a:lnTo>
                      <a:pt x="553" y="193"/>
                    </a:lnTo>
                    <a:lnTo>
                      <a:pt x="553" y="176"/>
                    </a:lnTo>
                    <a:lnTo>
                      <a:pt x="561" y="151"/>
                    </a:lnTo>
                    <a:lnTo>
                      <a:pt x="545" y="151"/>
                    </a:lnTo>
                    <a:lnTo>
                      <a:pt x="528" y="134"/>
                    </a:lnTo>
                    <a:lnTo>
                      <a:pt x="536" y="126"/>
                    </a:lnTo>
                    <a:lnTo>
                      <a:pt x="536" y="118"/>
                    </a:lnTo>
                    <a:lnTo>
                      <a:pt x="528" y="109"/>
                    </a:lnTo>
                    <a:lnTo>
                      <a:pt x="520" y="109"/>
                    </a:lnTo>
                    <a:lnTo>
                      <a:pt x="511" y="76"/>
                    </a:lnTo>
                    <a:lnTo>
                      <a:pt x="494" y="51"/>
                    </a:lnTo>
                    <a:lnTo>
                      <a:pt x="486" y="42"/>
                    </a:lnTo>
                    <a:lnTo>
                      <a:pt x="478" y="42"/>
                    </a:lnTo>
                    <a:lnTo>
                      <a:pt x="469" y="34"/>
                    </a:lnTo>
                    <a:lnTo>
                      <a:pt x="444" y="25"/>
                    </a:lnTo>
                    <a:lnTo>
                      <a:pt x="436" y="25"/>
                    </a:lnTo>
                    <a:lnTo>
                      <a:pt x="419" y="25"/>
                    </a:lnTo>
                    <a:lnTo>
                      <a:pt x="411" y="17"/>
                    </a:lnTo>
                    <a:lnTo>
                      <a:pt x="402" y="0"/>
                    </a:lnTo>
                    <a:lnTo>
                      <a:pt x="385" y="0"/>
                    </a:lnTo>
                    <a:lnTo>
                      <a:pt x="377" y="9"/>
                    </a:lnTo>
                    <a:lnTo>
                      <a:pt x="360" y="3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8" name="УФО_Свердловская область">
                <a:extLst>
                  <a:ext uri="{FF2B5EF4-FFF2-40B4-BE49-F238E27FC236}">
                    <a16:creationId xmlns:a16="http://schemas.microsoft.com/office/drawing/2014/main" xmlns="" id="{9B82A32F-25A2-48D6-847C-FCAC056C2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638" y="3355975"/>
                <a:ext cx="665163" cy="781050"/>
              </a:xfrm>
              <a:custGeom>
                <a:avLst/>
                <a:gdLst>
                  <a:gd name="T0" fmla="*/ 470 w 571"/>
                  <a:gd name="T1" fmla="*/ 59 h 671"/>
                  <a:gd name="T2" fmla="*/ 445 w 571"/>
                  <a:gd name="T3" fmla="*/ 26 h 671"/>
                  <a:gd name="T4" fmla="*/ 436 w 571"/>
                  <a:gd name="T5" fmla="*/ 9 h 671"/>
                  <a:gd name="T6" fmla="*/ 420 w 571"/>
                  <a:gd name="T7" fmla="*/ 9 h 671"/>
                  <a:gd name="T8" fmla="*/ 394 w 571"/>
                  <a:gd name="T9" fmla="*/ 51 h 671"/>
                  <a:gd name="T10" fmla="*/ 378 w 571"/>
                  <a:gd name="T11" fmla="*/ 93 h 671"/>
                  <a:gd name="T12" fmla="*/ 336 w 571"/>
                  <a:gd name="T13" fmla="*/ 143 h 671"/>
                  <a:gd name="T14" fmla="*/ 277 w 571"/>
                  <a:gd name="T15" fmla="*/ 193 h 671"/>
                  <a:gd name="T16" fmla="*/ 235 w 571"/>
                  <a:gd name="T17" fmla="*/ 227 h 671"/>
                  <a:gd name="T18" fmla="*/ 235 w 571"/>
                  <a:gd name="T19" fmla="*/ 294 h 671"/>
                  <a:gd name="T20" fmla="*/ 235 w 571"/>
                  <a:gd name="T21" fmla="*/ 328 h 671"/>
                  <a:gd name="T22" fmla="*/ 210 w 571"/>
                  <a:gd name="T23" fmla="*/ 353 h 671"/>
                  <a:gd name="T24" fmla="*/ 160 w 571"/>
                  <a:gd name="T25" fmla="*/ 386 h 671"/>
                  <a:gd name="T26" fmla="*/ 135 w 571"/>
                  <a:gd name="T27" fmla="*/ 403 h 671"/>
                  <a:gd name="T28" fmla="*/ 101 w 571"/>
                  <a:gd name="T29" fmla="*/ 403 h 671"/>
                  <a:gd name="T30" fmla="*/ 42 w 571"/>
                  <a:gd name="T31" fmla="*/ 428 h 671"/>
                  <a:gd name="T32" fmla="*/ 26 w 571"/>
                  <a:gd name="T33" fmla="*/ 437 h 671"/>
                  <a:gd name="T34" fmla="*/ 17 w 571"/>
                  <a:gd name="T35" fmla="*/ 470 h 671"/>
                  <a:gd name="T36" fmla="*/ 0 w 571"/>
                  <a:gd name="T37" fmla="*/ 495 h 671"/>
                  <a:gd name="T38" fmla="*/ 9 w 571"/>
                  <a:gd name="T39" fmla="*/ 512 h 671"/>
                  <a:gd name="T40" fmla="*/ 51 w 571"/>
                  <a:gd name="T41" fmla="*/ 537 h 671"/>
                  <a:gd name="T42" fmla="*/ 84 w 571"/>
                  <a:gd name="T43" fmla="*/ 554 h 671"/>
                  <a:gd name="T44" fmla="*/ 93 w 571"/>
                  <a:gd name="T45" fmla="*/ 546 h 671"/>
                  <a:gd name="T46" fmla="*/ 109 w 571"/>
                  <a:gd name="T47" fmla="*/ 546 h 671"/>
                  <a:gd name="T48" fmla="*/ 151 w 571"/>
                  <a:gd name="T49" fmla="*/ 587 h 671"/>
                  <a:gd name="T50" fmla="*/ 202 w 571"/>
                  <a:gd name="T51" fmla="*/ 604 h 671"/>
                  <a:gd name="T52" fmla="*/ 210 w 571"/>
                  <a:gd name="T53" fmla="*/ 604 h 671"/>
                  <a:gd name="T54" fmla="*/ 235 w 571"/>
                  <a:gd name="T55" fmla="*/ 621 h 671"/>
                  <a:gd name="T56" fmla="*/ 244 w 571"/>
                  <a:gd name="T57" fmla="*/ 646 h 671"/>
                  <a:gd name="T58" fmla="*/ 294 w 571"/>
                  <a:gd name="T59" fmla="*/ 621 h 671"/>
                  <a:gd name="T60" fmla="*/ 327 w 571"/>
                  <a:gd name="T61" fmla="*/ 646 h 671"/>
                  <a:gd name="T62" fmla="*/ 336 w 571"/>
                  <a:gd name="T63" fmla="*/ 646 h 671"/>
                  <a:gd name="T64" fmla="*/ 353 w 571"/>
                  <a:gd name="T65" fmla="*/ 655 h 671"/>
                  <a:gd name="T66" fmla="*/ 394 w 571"/>
                  <a:gd name="T67" fmla="*/ 655 h 671"/>
                  <a:gd name="T68" fmla="*/ 428 w 571"/>
                  <a:gd name="T69" fmla="*/ 671 h 671"/>
                  <a:gd name="T70" fmla="*/ 445 w 571"/>
                  <a:gd name="T71" fmla="*/ 671 h 671"/>
                  <a:gd name="T72" fmla="*/ 445 w 571"/>
                  <a:gd name="T73" fmla="*/ 663 h 671"/>
                  <a:gd name="T74" fmla="*/ 453 w 571"/>
                  <a:gd name="T75" fmla="*/ 613 h 671"/>
                  <a:gd name="T76" fmla="*/ 487 w 571"/>
                  <a:gd name="T77" fmla="*/ 571 h 671"/>
                  <a:gd name="T78" fmla="*/ 512 w 571"/>
                  <a:gd name="T79" fmla="*/ 579 h 671"/>
                  <a:gd name="T80" fmla="*/ 529 w 571"/>
                  <a:gd name="T81" fmla="*/ 579 h 671"/>
                  <a:gd name="T82" fmla="*/ 562 w 571"/>
                  <a:gd name="T83" fmla="*/ 571 h 671"/>
                  <a:gd name="T84" fmla="*/ 562 w 571"/>
                  <a:gd name="T85" fmla="*/ 537 h 671"/>
                  <a:gd name="T86" fmla="*/ 571 w 571"/>
                  <a:gd name="T87" fmla="*/ 512 h 671"/>
                  <a:gd name="T88" fmla="*/ 562 w 571"/>
                  <a:gd name="T89" fmla="*/ 487 h 671"/>
                  <a:gd name="T90" fmla="*/ 562 w 571"/>
                  <a:gd name="T91" fmla="*/ 411 h 671"/>
                  <a:gd name="T92" fmla="*/ 512 w 571"/>
                  <a:gd name="T93" fmla="*/ 369 h 671"/>
                  <a:gd name="T94" fmla="*/ 529 w 571"/>
                  <a:gd name="T95" fmla="*/ 311 h 671"/>
                  <a:gd name="T96" fmla="*/ 520 w 571"/>
                  <a:gd name="T97" fmla="*/ 286 h 671"/>
                  <a:gd name="T98" fmla="*/ 520 w 571"/>
                  <a:gd name="T99" fmla="*/ 260 h 671"/>
                  <a:gd name="T100" fmla="*/ 529 w 571"/>
                  <a:gd name="T101" fmla="*/ 210 h 671"/>
                  <a:gd name="T102" fmla="*/ 529 w 571"/>
                  <a:gd name="T103" fmla="*/ 151 h 671"/>
                  <a:gd name="T104" fmla="*/ 495 w 571"/>
                  <a:gd name="T105" fmla="*/ 76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1" h="671">
                    <a:moveTo>
                      <a:pt x="495" y="76"/>
                    </a:moveTo>
                    <a:lnTo>
                      <a:pt x="470" y="59"/>
                    </a:lnTo>
                    <a:lnTo>
                      <a:pt x="445" y="42"/>
                    </a:lnTo>
                    <a:lnTo>
                      <a:pt x="445" y="26"/>
                    </a:lnTo>
                    <a:lnTo>
                      <a:pt x="445" y="17"/>
                    </a:lnTo>
                    <a:lnTo>
                      <a:pt x="436" y="9"/>
                    </a:lnTo>
                    <a:lnTo>
                      <a:pt x="436" y="0"/>
                    </a:lnTo>
                    <a:lnTo>
                      <a:pt x="420" y="9"/>
                    </a:lnTo>
                    <a:lnTo>
                      <a:pt x="420" y="17"/>
                    </a:lnTo>
                    <a:lnTo>
                      <a:pt x="394" y="51"/>
                    </a:lnTo>
                    <a:lnTo>
                      <a:pt x="378" y="84"/>
                    </a:lnTo>
                    <a:lnTo>
                      <a:pt x="378" y="93"/>
                    </a:lnTo>
                    <a:lnTo>
                      <a:pt x="378" y="101"/>
                    </a:lnTo>
                    <a:lnTo>
                      <a:pt x="336" y="143"/>
                    </a:lnTo>
                    <a:lnTo>
                      <a:pt x="294" y="185"/>
                    </a:lnTo>
                    <a:lnTo>
                      <a:pt x="277" y="193"/>
                    </a:lnTo>
                    <a:lnTo>
                      <a:pt x="260" y="202"/>
                    </a:lnTo>
                    <a:lnTo>
                      <a:pt x="235" y="227"/>
                    </a:lnTo>
                    <a:lnTo>
                      <a:pt x="252" y="269"/>
                    </a:lnTo>
                    <a:lnTo>
                      <a:pt x="235" y="294"/>
                    </a:lnTo>
                    <a:lnTo>
                      <a:pt x="235" y="319"/>
                    </a:lnTo>
                    <a:lnTo>
                      <a:pt x="235" y="328"/>
                    </a:lnTo>
                    <a:lnTo>
                      <a:pt x="235" y="328"/>
                    </a:lnTo>
                    <a:lnTo>
                      <a:pt x="210" y="353"/>
                    </a:lnTo>
                    <a:lnTo>
                      <a:pt x="168" y="361"/>
                    </a:lnTo>
                    <a:lnTo>
                      <a:pt x="160" y="386"/>
                    </a:lnTo>
                    <a:lnTo>
                      <a:pt x="160" y="403"/>
                    </a:lnTo>
                    <a:lnTo>
                      <a:pt x="135" y="403"/>
                    </a:lnTo>
                    <a:lnTo>
                      <a:pt x="118" y="386"/>
                    </a:lnTo>
                    <a:lnTo>
                      <a:pt x="101" y="403"/>
                    </a:lnTo>
                    <a:lnTo>
                      <a:pt x="84" y="428"/>
                    </a:lnTo>
                    <a:lnTo>
                      <a:pt x="42" y="428"/>
                    </a:lnTo>
                    <a:lnTo>
                      <a:pt x="26" y="437"/>
                    </a:lnTo>
                    <a:lnTo>
                      <a:pt x="26" y="437"/>
                    </a:lnTo>
                    <a:lnTo>
                      <a:pt x="26" y="445"/>
                    </a:lnTo>
                    <a:lnTo>
                      <a:pt x="17" y="470"/>
                    </a:lnTo>
                    <a:lnTo>
                      <a:pt x="0" y="487"/>
                    </a:lnTo>
                    <a:lnTo>
                      <a:pt x="0" y="495"/>
                    </a:lnTo>
                    <a:lnTo>
                      <a:pt x="0" y="512"/>
                    </a:lnTo>
                    <a:lnTo>
                      <a:pt x="9" y="512"/>
                    </a:lnTo>
                    <a:lnTo>
                      <a:pt x="17" y="520"/>
                    </a:lnTo>
                    <a:lnTo>
                      <a:pt x="51" y="537"/>
                    </a:lnTo>
                    <a:lnTo>
                      <a:pt x="76" y="554"/>
                    </a:lnTo>
                    <a:lnTo>
                      <a:pt x="84" y="554"/>
                    </a:lnTo>
                    <a:lnTo>
                      <a:pt x="84" y="554"/>
                    </a:lnTo>
                    <a:lnTo>
                      <a:pt x="93" y="546"/>
                    </a:lnTo>
                    <a:lnTo>
                      <a:pt x="101" y="546"/>
                    </a:lnTo>
                    <a:lnTo>
                      <a:pt x="109" y="546"/>
                    </a:lnTo>
                    <a:lnTo>
                      <a:pt x="109" y="554"/>
                    </a:lnTo>
                    <a:lnTo>
                      <a:pt x="151" y="587"/>
                    </a:lnTo>
                    <a:lnTo>
                      <a:pt x="193" y="613"/>
                    </a:lnTo>
                    <a:lnTo>
                      <a:pt x="202" y="604"/>
                    </a:lnTo>
                    <a:lnTo>
                      <a:pt x="210" y="604"/>
                    </a:lnTo>
                    <a:lnTo>
                      <a:pt x="210" y="604"/>
                    </a:lnTo>
                    <a:lnTo>
                      <a:pt x="227" y="613"/>
                    </a:lnTo>
                    <a:lnTo>
                      <a:pt x="235" y="621"/>
                    </a:lnTo>
                    <a:lnTo>
                      <a:pt x="235" y="629"/>
                    </a:lnTo>
                    <a:lnTo>
                      <a:pt x="244" y="646"/>
                    </a:lnTo>
                    <a:lnTo>
                      <a:pt x="269" y="629"/>
                    </a:lnTo>
                    <a:lnTo>
                      <a:pt x="294" y="621"/>
                    </a:lnTo>
                    <a:lnTo>
                      <a:pt x="311" y="629"/>
                    </a:lnTo>
                    <a:lnTo>
                      <a:pt x="327" y="646"/>
                    </a:lnTo>
                    <a:lnTo>
                      <a:pt x="336" y="646"/>
                    </a:lnTo>
                    <a:lnTo>
                      <a:pt x="336" y="646"/>
                    </a:lnTo>
                    <a:lnTo>
                      <a:pt x="344" y="646"/>
                    </a:lnTo>
                    <a:lnTo>
                      <a:pt x="353" y="655"/>
                    </a:lnTo>
                    <a:lnTo>
                      <a:pt x="369" y="671"/>
                    </a:lnTo>
                    <a:lnTo>
                      <a:pt x="394" y="655"/>
                    </a:lnTo>
                    <a:lnTo>
                      <a:pt x="436" y="655"/>
                    </a:lnTo>
                    <a:lnTo>
                      <a:pt x="428" y="671"/>
                    </a:lnTo>
                    <a:lnTo>
                      <a:pt x="436" y="671"/>
                    </a:lnTo>
                    <a:lnTo>
                      <a:pt x="445" y="671"/>
                    </a:lnTo>
                    <a:lnTo>
                      <a:pt x="453" y="663"/>
                    </a:lnTo>
                    <a:lnTo>
                      <a:pt x="445" y="663"/>
                    </a:lnTo>
                    <a:lnTo>
                      <a:pt x="445" y="655"/>
                    </a:lnTo>
                    <a:lnTo>
                      <a:pt x="453" y="613"/>
                    </a:lnTo>
                    <a:lnTo>
                      <a:pt x="470" y="579"/>
                    </a:lnTo>
                    <a:lnTo>
                      <a:pt x="487" y="571"/>
                    </a:lnTo>
                    <a:lnTo>
                      <a:pt x="512" y="571"/>
                    </a:lnTo>
                    <a:lnTo>
                      <a:pt x="512" y="579"/>
                    </a:lnTo>
                    <a:lnTo>
                      <a:pt x="512" y="579"/>
                    </a:lnTo>
                    <a:lnTo>
                      <a:pt x="529" y="579"/>
                    </a:lnTo>
                    <a:lnTo>
                      <a:pt x="545" y="579"/>
                    </a:lnTo>
                    <a:lnTo>
                      <a:pt x="562" y="571"/>
                    </a:lnTo>
                    <a:lnTo>
                      <a:pt x="562" y="554"/>
                    </a:lnTo>
                    <a:lnTo>
                      <a:pt x="562" y="537"/>
                    </a:lnTo>
                    <a:lnTo>
                      <a:pt x="571" y="520"/>
                    </a:lnTo>
                    <a:lnTo>
                      <a:pt x="571" y="512"/>
                    </a:lnTo>
                    <a:lnTo>
                      <a:pt x="571" y="495"/>
                    </a:lnTo>
                    <a:lnTo>
                      <a:pt x="562" y="487"/>
                    </a:lnTo>
                    <a:lnTo>
                      <a:pt x="562" y="445"/>
                    </a:lnTo>
                    <a:lnTo>
                      <a:pt x="562" y="411"/>
                    </a:lnTo>
                    <a:lnTo>
                      <a:pt x="537" y="395"/>
                    </a:lnTo>
                    <a:lnTo>
                      <a:pt x="512" y="369"/>
                    </a:lnTo>
                    <a:lnTo>
                      <a:pt x="520" y="344"/>
                    </a:lnTo>
                    <a:lnTo>
                      <a:pt x="529" y="311"/>
                    </a:lnTo>
                    <a:lnTo>
                      <a:pt x="529" y="294"/>
                    </a:lnTo>
                    <a:lnTo>
                      <a:pt x="520" y="286"/>
                    </a:lnTo>
                    <a:lnTo>
                      <a:pt x="520" y="286"/>
                    </a:lnTo>
                    <a:lnTo>
                      <a:pt x="520" y="260"/>
                    </a:lnTo>
                    <a:lnTo>
                      <a:pt x="520" y="244"/>
                    </a:lnTo>
                    <a:lnTo>
                      <a:pt x="529" y="210"/>
                    </a:lnTo>
                    <a:lnTo>
                      <a:pt x="545" y="177"/>
                    </a:lnTo>
                    <a:lnTo>
                      <a:pt x="529" y="151"/>
                    </a:lnTo>
                    <a:lnTo>
                      <a:pt x="520" y="135"/>
                    </a:lnTo>
                    <a:lnTo>
                      <a:pt x="495" y="7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9" name="УФО_Курганская область">
                <a:extLst>
                  <a:ext uri="{FF2B5EF4-FFF2-40B4-BE49-F238E27FC236}">
                    <a16:creationId xmlns:a16="http://schemas.microsoft.com/office/drawing/2014/main" xmlns="" id="{ECF9D1E5-6388-4D0D-9D4A-B8AA5D0F98B7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635519" y="4091367"/>
                <a:ext cx="491916" cy="332188"/>
              </a:xfrm>
              <a:custGeom>
                <a:avLst/>
                <a:gdLst>
                  <a:gd name="connsiteX0" fmla="*/ 297128 w 491916"/>
                  <a:gd name="connsiteY0" fmla="*/ 40098 h 332188"/>
                  <a:gd name="connsiteX1" fmla="*/ 298465 w 491916"/>
                  <a:gd name="connsiteY1" fmla="*/ 39958 h 332188"/>
                  <a:gd name="connsiteX2" fmla="*/ 298321 w 491916"/>
                  <a:gd name="connsiteY2" fmla="*/ 40534 h 332188"/>
                  <a:gd name="connsiteX3" fmla="*/ 298055 w 491916"/>
                  <a:gd name="connsiteY3" fmla="*/ 40562 h 332188"/>
                  <a:gd name="connsiteX4" fmla="*/ 121846 w 491916"/>
                  <a:gd name="connsiteY4" fmla="*/ 0 h 332188"/>
                  <a:gd name="connsiteX5" fmla="*/ 142514 w 491916"/>
                  <a:gd name="connsiteY5" fmla="*/ 7191 h 332188"/>
                  <a:gd name="connsiteX6" fmla="*/ 163119 w 491916"/>
                  <a:gd name="connsiteY6" fmla="*/ 24923 h 332188"/>
                  <a:gd name="connsiteX7" fmla="*/ 173546 w 491916"/>
                  <a:gd name="connsiteY7" fmla="*/ 23827 h 332188"/>
                  <a:gd name="connsiteX8" fmla="*/ 182814 w 491916"/>
                  <a:gd name="connsiteY8" fmla="*/ 22853 h 332188"/>
                  <a:gd name="connsiteX9" fmla="*/ 194336 w 491916"/>
                  <a:gd name="connsiteY9" fmla="*/ 32176 h 332188"/>
                  <a:gd name="connsiteX10" fmla="*/ 214819 w 491916"/>
                  <a:gd name="connsiteY10" fmla="*/ 48749 h 332188"/>
                  <a:gd name="connsiteX11" fmla="*/ 227653 w 491916"/>
                  <a:gd name="connsiteY11" fmla="*/ 38504 h 332188"/>
                  <a:gd name="connsiteX12" fmla="*/ 231127 w 491916"/>
                  <a:gd name="connsiteY12" fmla="*/ 40677 h 332188"/>
                  <a:gd name="connsiteX13" fmla="*/ 232872 w 491916"/>
                  <a:gd name="connsiteY13" fmla="*/ 39804 h 332188"/>
                  <a:gd name="connsiteX14" fmla="*/ 238105 w 491916"/>
                  <a:gd name="connsiteY14" fmla="*/ 31949 h 332188"/>
                  <a:gd name="connsiteX15" fmla="*/ 237327 w 491916"/>
                  <a:gd name="connsiteY15" fmla="*/ 30782 h 332188"/>
                  <a:gd name="connsiteX16" fmla="*/ 241835 w 491916"/>
                  <a:gd name="connsiteY16" fmla="*/ 27183 h 332188"/>
                  <a:gd name="connsiteX17" fmla="*/ 290493 w 491916"/>
                  <a:gd name="connsiteY17" fmla="*/ 22069 h 332188"/>
                  <a:gd name="connsiteX18" fmla="*/ 283172 w 491916"/>
                  <a:gd name="connsiteY18" fmla="*/ 41565 h 332188"/>
                  <a:gd name="connsiteX19" fmla="*/ 292440 w 491916"/>
                  <a:gd name="connsiteY19" fmla="*/ 40591 h 332188"/>
                  <a:gd name="connsiteX20" fmla="*/ 294985 w 491916"/>
                  <a:gd name="connsiteY20" fmla="*/ 40324 h 332188"/>
                  <a:gd name="connsiteX21" fmla="*/ 293924 w 491916"/>
                  <a:gd name="connsiteY21" fmla="*/ 40677 h 332188"/>
                  <a:gd name="connsiteX22" fmla="*/ 294075 w 491916"/>
                  <a:gd name="connsiteY22" fmla="*/ 40980 h 332188"/>
                  <a:gd name="connsiteX23" fmla="*/ 292710 w 491916"/>
                  <a:gd name="connsiteY23" fmla="*/ 41124 h 332188"/>
                  <a:gd name="connsiteX24" fmla="*/ 283440 w 491916"/>
                  <a:gd name="connsiteY24" fmla="*/ 42098 h 332188"/>
                  <a:gd name="connsiteX25" fmla="*/ 277217 w 491916"/>
                  <a:gd name="connsiteY25" fmla="*/ 72058 h 332188"/>
                  <a:gd name="connsiteX26" fmla="*/ 280385 w 491916"/>
                  <a:gd name="connsiteY26" fmla="*/ 102203 h 332188"/>
                  <a:gd name="connsiteX27" fmla="*/ 299900 w 491916"/>
                  <a:gd name="connsiteY27" fmla="*/ 109530 h 332188"/>
                  <a:gd name="connsiteX28" fmla="*/ 320574 w 491916"/>
                  <a:gd name="connsiteY28" fmla="*/ 116735 h 332188"/>
                  <a:gd name="connsiteX29" fmla="*/ 322645 w 491916"/>
                  <a:gd name="connsiteY29" fmla="*/ 136446 h 332188"/>
                  <a:gd name="connsiteX30" fmla="*/ 324717 w 491916"/>
                  <a:gd name="connsiteY30" fmla="*/ 156156 h 332188"/>
                  <a:gd name="connsiteX31" fmla="*/ 335146 w 491916"/>
                  <a:gd name="connsiteY31" fmla="*/ 155060 h 332188"/>
                  <a:gd name="connsiteX32" fmla="*/ 353686 w 491916"/>
                  <a:gd name="connsiteY32" fmla="*/ 153111 h 332188"/>
                  <a:gd name="connsiteX33" fmla="*/ 354661 w 491916"/>
                  <a:gd name="connsiteY33" fmla="*/ 162386 h 332188"/>
                  <a:gd name="connsiteX34" fmla="*/ 366186 w 491916"/>
                  <a:gd name="connsiteY34" fmla="*/ 171725 h 332188"/>
                  <a:gd name="connsiteX35" fmla="*/ 374360 w 491916"/>
                  <a:gd name="connsiteY35" fmla="*/ 160316 h 332188"/>
                  <a:gd name="connsiteX36" fmla="*/ 385885 w 491916"/>
                  <a:gd name="connsiteY36" fmla="*/ 169655 h 332188"/>
                  <a:gd name="connsiteX37" fmla="*/ 407472 w 491916"/>
                  <a:gd name="connsiteY37" fmla="*/ 196692 h 332188"/>
                  <a:gd name="connsiteX38" fmla="*/ 420947 w 491916"/>
                  <a:gd name="connsiteY38" fmla="*/ 224582 h 332188"/>
                  <a:gd name="connsiteX39" fmla="*/ 431192 w 491916"/>
                  <a:gd name="connsiteY39" fmla="*/ 232883 h 332188"/>
                  <a:gd name="connsiteX40" fmla="*/ 451988 w 491916"/>
                  <a:gd name="connsiteY40" fmla="*/ 241247 h 332188"/>
                  <a:gd name="connsiteX41" fmla="*/ 461258 w 491916"/>
                  <a:gd name="connsiteY41" fmla="*/ 240273 h 332188"/>
                  <a:gd name="connsiteX42" fmla="*/ 474733 w 491916"/>
                  <a:gd name="connsiteY42" fmla="*/ 268163 h 332188"/>
                  <a:gd name="connsiteX43" fmla="*/ 491916 w 491916"/>
                  <a:gd name="connsiteY43" fmla="*/ 295819 h 332188"/>
                  <a:gd name="connsiteX44" fmla="*/ 490164 w 491916"/>
                  <a:gd name="connsiteY44" fmla="*/ 296404 h 332188"/>
                  <a:gd name="connsiteX45" fmla="*/ 490164 w 491916"/>
                  <a:gd name="connsiteY45" fmla="*/ 299022 h 332188"/>
                  <a:gd name="connsiteX46" fmla="*/ 489292 w 491916"/>
                  <a:gd name="connsiteY46" fmla="*/ 301640 h 332188"/>
                  <a:gd name="connsiteX47" fmla="*/ 488420 w 491916"/>
                  <a:gd name="connsiteY47" fmla="*/ 302513 h 332188"/>
                  <a:gd name="connsiteX48" fmla="*/ 486676 w 491916"/>
                  <a:gd name="connsiteY48" fmla="*/ 302513 h 332188"/>
                  <a:gd name="connsiteX49" fmla="*/ 485803 w 491916"/>
                  <a:gd name="connsiteY49" fmla="*/ 300768 h 332188"/>
                  <a:gd name="connsiteX50" fmla="*/ 484931 w 491916"/>
                  <a:gd name="connsiteY50" fmla="*/ 300768 h 332188"/>
                  <a:gd name="connsiteX51" fmla="*/ 482315 w 491916"/>
                  <a:gd name="connsiteY51" fmla="*/ 300768 h 332188"/>
                  <a:gd name="connsiteX52" fmla="*/ 477954 w 491916"/>
                  <a:gd name="connsiteY52" fmla="*/ 300768 h 332188"/>
                  <a:gd name="connsiteX53" fmla="*/ 475337 w 491916"/>
                  <a:gd name="connsiteY53" fmla="*/ 300768 h 332188"/>
                  <a:gd name="connsiteX54" fmla="*/ 471848 w 491916"/>
                  <a:gd name="connsiteY54" fmla="*/ 298149 h 332188"/>
                  <a:gd name="connsiteX55" fmla="*/ 470976 w 491916"/>
                  <a:gd name="connsiteY55" fmla="*/ 298149 h 332188"/>
                  <a:gd name="connsiteX56" fmla="*/ 469232 w 491916"/>
                  <a:gd name="connsiteY56" fmla="*/ 299022 h 332188"/>
                  <a:gd name="connsiteX57" fmla="*/ 465743 w 491916"/>
                  <a:gd name="connsiteY57" fmla="*/ 299022 h 332188"/>
                  <a:gd name="connsiteX58" fmla="*/ 464871 w 491916"/>
                  <a:gd name="connsiteY58" fmla="*/ 297277 h 332188"/>
                  <a:gd name="connsiteX59" fmla="*/ 463127 w 491916"/>
                  <a:gd name="connsiteY59" fmla="*/ 295531 h 332188"/>
                  <a:gd name="connsiteX60" fmla="*/ 461382 w 491916"/>
                  <a:gd name="connsiteY60" fmla="*/ 295531 h 332188"/>
                  <a:gd name="connsiteX61" fmla="*/ 458766 w 491916"/>
                  <a:gd name="connsiteY61" fmla="*/ 295531 h 332188"/>
                  <a:gd name="connsiteX62" fmla="*/ 457022 w 491916"/>
                  <a:gd name="connsiteY62" fmla="*/ 294658 h 332188"/>
                  <a:gd name="connsiteX63" fmla="*/ 455277 w 491916"/>
                  <a:gd name="connsiteY63" fmla="*/ 295531 h 332188"/>
                  <a:gd name="connsiteX64" fmla="*/ 456149 w 491916"/>
                  <a:gd name="connsiteY64" fmla="*/ 297276 h 332188"/>
                  <a:gd name="connsiteX65" fmla="*/ 457894 w 491916"/>
                  <a:gd name="connsiteY65" fmla="*/ 299022 h 332188"/>
                  <a:gd name="connsiteX66" fmla="*/ 458766 w 491916"/>
                  <a:gd name="connsiteY66" fmla="*/ 299895 h 332188"/>
                  <a:gd name="connsiteX67" fmla="*/ 457894 w 491916"/>
                  <a:gd name="connsiteY67" fmla="*/ 300768 h 332188"/>
                  <a:gd name="connsiteX68" fmla="*/ 456149 w 491916"/>
                  <a:gd name="connsiteY68" fmla="*/ 300768 h 332188"/>
                  <a:gd name="connsiteX69" fmla="*/ 456149 w 491916"/>
                  <a:gd name="connsiteY69" fmla="*/ 302513 h 332188"/>
                  <a:gd name="connsiteX70" fmla="*/ 456149 w 491916"/>
                  <a:gd name="connsiteY70" fmla="*/ 305131 h 332188"/>
                  <a:gd name="connsiteX71" fmla="*/ 457894 w 491916"/>
                  <a:gd name="connsiteY71" fmla="*/ 307750 h 332188"/>
                  <a:gd name="connsiteX72" fmla="*/ 458766 w 491916"/>
                  <a:gd name="connsiteY72" fmla="*/ 310368 h 332188"/>
                  <a:gd name="connsiteX73" fmla="*/ 461382 w 491916"/>
                  <a:gd name="connsiteY73" fmla="*/ 311241 h 332188"/>
                  <a:gd name="connsiteX74" fmla="*/ 460510 w 491916"/>
                  <a:gd name="connsiteY74" fmla="*/ 312987 h 332188"/>
                  <a:gd name="connsiteX75" fmla="*/ 459638 w 491916"/>
                  <a:gd name="connsiteY75" fmla="*/ 312987 h 332188"/>
                  <a:gd name="connsiteX76" fmla="*/ 456149 w 491916"/>
                  <a:gd name="connsiteY76" fmla="*/ 312986 h 332188"/>
                  <a:gd name="connsiteX77" fmla="*/ 455277 w 491916"/>
                  <a:gd name="connsiteY77" fmla="*/ 314732 h 332188"/>
                  <a:gd name="connsiteX78" fmla="*/ 454405 w 491916"/>
                  <a:gd name="connsiteY78" fmla="*/ 316478 h 332188"/>
                  <a:gd name="connsiteX79" fmla="*/ 455277 w 491916"/>
                  <a:gd name="connsiteY79" fmla="*/ 316478 h 332188"/>
                  <a:gd name="connsiteX80" fmla="*/ 454405 w 491916"/>
                  <a:gd name="connsiteY80" fmla="*/ 319969 h 332188"/>
                  <a:gd name="connsiteX81" fmla="*/ 452661 w 491916"/>
                  <a:gd name="connsiteY81" fmla="*/ 319969 h 332188"/>
                  <a:gd name="connsiteX82" fmla="*/ 451788 w 491916"/>
                  <a:gd name="connsiteY82" fmla="*/ 320842 h 332188"/>
                  <a:gd name="connsiteX83" fmla="*/ 451788 w 491916"/>
                  <a:gd name="connsiteY83" fmla="*/ 322587 h 332188"/>
                  <a:gd name="connsiteX84" fmla="*/ 451788 w 491916"/>
                  <a:gd name="connsiteY84" fmla="*/ 323460 h 332188"/>
                  <a:gd name="connsiteX85" fmla="*/ 436089 w 491916"/>
                  <a:gd name="connsiteY85" fmla="*/ 322587 h 332188"/>
                  <a:gd name="connsiteX86" fmla="*/ 431728 w 491916"/>
                  <a:gd name="connsiteY86" fmla="*/ 314732 h 332188"/>
                  <a:gd name="connsiteX87" fmla="*/ 423879 w 491916"/>
                  <a:gd name="connsiteY87" fmla="*/ 312987 h 332188"/>
                  <a:gd name="connsiteX88" fmla="*/ 422134 w 491916"/>
                  <a:gd name="connsiteY88" fmla="*/ 314732 h 332188"/>
                  <a:gd name="connsiteX89" fmla="*/ 420390 w 491916"/>
                  <a:gd name="connsiteY89" fmla="*/ 317351 h 332188"/>
                  <a:gd name="connsiteX90" fmla="*/ 417774 w 491916"/>
                  <a:gd name="connsiteY90" fmla="*/ 319969 h 332188"/>
                  <a:gd name="connsiteX91" fmla="*/ 415157 w 491916"/>
                  <a:gd name="connsiteY91" fmla="*/ 322587 h 332188"/>
                  <a:gd name="connsiteX92" fmla="*/ 414285 w 491916"/>
                  <a:gd name="connsiteY92" fmla="*/ 323460 h 332188"/>
                  <a:gd name="connsiteX93" fmla="*/ 409924 w 491916"/>
                  <a:gd name="connsiteY93" fmla="*/ 323460 h 332188"/>
                  <a:gd name="connsiteX94" fmla="*/ 403818 w 491916"/>
                  <a:gd name="connsiteY94" fmla="*/ 323460 h 332188"/>
                  <a:gd name="connsiteX95" fmla="*/ 398586 w 491916"/>
                  <a:gd name="connsiteY95" fmla="*/ 322587 h 332188"/>
                  <a:gd name="connsiteX96" fmla="*/ 396841 w 491916"/>
                  <a:gd name="connsiteY96" fmla="*/ 321715 h 332188"/>
                  <a:gd name="connsiteX97" fmla="*/ 393352 w 491916"/>
                  <a:gd name="connsiteY97" fmla="*/ 320842 h 332188"/>
                  <a:gd name="connsiteX98" fmla="*/ 389864 w 491916"/>
                  <a:gd name="connsiteY98" fmla="*/ 319969 h 332188"/>
                  <a:gd name="connsiteX99" fmla="*/ 388992 w 491916"/>
                  <a:gd name="connsiteY99" fmla="*/ 319096 h 332188"/>
                  <a:gd name="connsiteX100" fmla="*/ 386375 w 491916"/>
                  <a:gd name="connsiteY100" fmla="*/ 318224 h 332188"/>
                  <a:gd name="connsiteX101" fmla="*/ 382014 w 491916"/>
                  <a:gd name="connsiteY101" fmla="*/ 316478 h 332188"/>
                  <a:gd name="connsiteX102" fmla="*/ 379398 w 491916"/>
                  <a:gd name="connsiteY102" fmla="*/ 316478 h 332188"/>
                  <a:gd name="connsiteX103" fmla="*/ 377653 w 491916"/>
                  <a:gd name="connsiteY103" fmla="*/ 317350 h 332188"/>
                  <a:gd name="connsiteX104" fmla="*/ 376781 w 491916"/>
                  <a:gd name="connsiteY104" fmla="*/ 318223 h 332188"/>
                  <a:gd name="connsiteX105" fmla="*/ 375909 w 491916"/>
                  <a:gd name="connsiteY105" fmla="*/ 319969 h 332188"/>
                  <a:gd name="connsiteX106" fmla="*/ 374165 w 491916"/>
                  <a:gd name="connsiteY106" fmla="*/ 320842 h 332188"/>
                  <a:gd name="connsiteX107" fmla="*/ 369804 w 491916"/>
                  <a:gd name="connsiteY107" fmla="*/ 320842 h 332188"/>
                  <a:gd name="connsiteX108" fmla="*/ 365443 w 491916"/>
                  <a:gd name="connsiteY108" fmla="*/ 319096 h 332188"/>
                  <a:gd name="connsiteX109" fmla="*/ 362826 w 491916"/>
                  <a:gd name="connsiteY109" fmla="*/ 319096 h 332188"/>
                  <a:gd name="connsiteX110" fmla="*/ 360210 w 491916"/>
                  <a:gd name="connsiteY110" fmla="*/ 320842 h 332188"/>
                  <a:gd name="connsiteX111" fmla="*/ 359338 w 491916"/>
                  <a:gd name="connsiteY111" fmla="*/ 321714 h 332188"/>
                  <a:gd name="connsiteX112" fmla="*/ 356721 w 491916"/>
                  <a:gd name="connsiteY112" fmla="*/ 320842 h 332188"/>
                  <a:gd name="connsiteX113" fmla="*/ 355849 w 491916"/>
                  <a:gd name="connsiteY113" fmla="*/ 319096 h 332188"/>
                  <a:gd name="connsiteX114" fmla="*/ 354977 w 491916"/>
                  <a:gd name="connsiteY114" fmla="*/ 318224 h 332188"/>
                  <a:gd name="connsiteX115" fmla="*/ 347999 w 491916"/>
                  <a:gd name="connsiteY115" fmla="*/ 317351 h 332188"/>
                  <a:gd name="connsiteX116" fmla="*/ 342766 w 491916"/>
                  <a:gd name="connsiteY116" fmla="*/ 315605 h 332188"/>
                  <a:gd name="connsiteX117" fmla="*/ 337533 w 491916"/>
                  <a:gd name="connsiteY117" fmla="*/ 315605 h 332188"/>
                  <a:gd name="connsiteX118" fmla="*/ 336661 w 491916"/>
                  <a:gd name="connsiteY118" fmla="*/ 317351 h 332188"/>
                  <a:gd name="connsiteX119" fmla="*/ 333172 w 491916"/>
                  <a:gd name="connsiteY119" fmla="*/ 317350 h 332188"/>
                  <a:gd name="connsiteX120" fmla="*/ 330556 w 491916"/>
                  <a:gd name="connsiteY120" fmla="*/ 317351 h 332188"/>
                  <a:gd name="connsiteX121" fmla="*/ 328811 w 491916"/>
                  <a:gd name="connsiteY121" fmla="*/ 315605 h 332188"/>
                  <a:gd name="connsiteX122" fmla="*/ 314856 w 491916"/>
                  <a:gd name="connsiteY122" fmla="*/ 312987 h 332188"/>
                  <a:gd name="connsiteX123" fmla="*/ 304390 w 491916"/>
                  <a:gd name="connsiteY123" fmla="*/ 312987 h 332188"/>
                  <a:gd name="connsiteX124" fmla="*/ 282586 w 491916"/>
                  <a:gd name="connsiteY124" fmla="*/ 312987 h 332188"/>
                  <a:gd name="connsiteX125" fmla="*/ 277353 w 491916"/>
                  <a:gd name="connsiteY125" fmla="*/ 312987 h 332188"/>
                  <a:gd name="connsiteX126" fmla="*/ 276481 w 491916"/>
                  <a:gd name="connsiteY126" fmla="*/ 312114 h 332188"/>
                  <a:gd name="connsiteX127" fmla="*/ 276480 w 491916"/>
                  <a:gd name="connsiteY127" fmla="*/ 310368 h 332188"/>
                  <a:gd name="connsiteX128" fmla="*/ 276480 w 491916"/>
                  <a:gd name="connsiteY128" fmla="*/ 308623 h 332188"/>
                  <a:gd name="connsiteX129" fmla="*/ 277353 w 491916"/>
                  <a:gd name="connsiteY129" fmla="*/ 306005 h 332188"/>
                  <a:gd name="connsiteX130" fmla="*/ 279097 w 491916"/>
                  <a:gd name="connsiteY130" fmla="*/ 304259 h 332188"/>
                  <a:gd name="connsiteX131" fmla="*/ 279969 w 491916"/>
                  <a:gd name="connsiteY131" fmla="*/ 302513 h 332188"/>
                  <a:gd name="connsiteX132" fmla="*/ 279097 w 491916"/>
                  <a:gd name="connsiteY132" fmla="*/ 301640 h 332188"/>
                  <a:gd name="connsiteX133" fmla="*/ 277353 w 491916"/>
                  <a:gd name="connsiteY133" fmla="*/ 300768 h 332188"/>
                  <a:gd name="connsiteX134" fmla="*/ 275608 w 491916"/>
                  <a:gd name="connsiteY134" fmla="*/ 300768 h 332188"/>
                  <a:gd name="connsiteX135" fmla="*/ 272120 w 491916"/>
                  <a:gd name="connsiteY135" fmla="*/ 300768 h 332188"/>
                  <a:gd name="connsiteX136" fmla="*/ 270375 w 491916"/>
                  <a:gd name="connsiteY136" fmla="*/ 301641 h 332188"/>
                  <a:gd name="connsiteX137" fmla="*/ 268631 w 491916"/>
                  <a:gd name="connsiteY137" fmla="*/ 302513 h 332188"/>
                  <a:gd name="connsiteX138" fmla="*/ 267759 w 491916"/>
                  <a:gd name="connsiteY138" fmla="*/ 305132 h 332188"/>
                  <a:gd name="connsiteX139" fmla="*/ 266014 w 491916"/>
                  <a:gd name="connsiteY139" fmla="*/ 306877 h 332188"/>
                  <a:gd name="connsiteX140" fmla="*/ 263398 w 491916"/>
                  <a:gd name="connsiteY140" fmla="*/ 308623 h 332188"/>
                  <a:gd name="connsiteX141" fmla="*/ 261653 w 491916"/>
                  <a:gd name="connsiteY141" fmla="*/ 310368 h 332188"/>
                  <a:gd name="connsiteX142" fmla="*/ 259909 w 491916"/>
                  <a:gd name="connsiteY142" fmla="*/ 310368 h 332188"/>
                  <a:gd name="connsiteX143" fmla="*/ 252932 w 491916"/>
                  <a:gd name="connsiteY143" fmla="*/ 304259 h 332188"/>
                  <a:gd name="connsiteX144" fmla="*/ 252060 w 491916"/>
                  <a:gd name="connsiteY144" fmla="*/ 304259 h 332188"/>
                  <a:gd name="connsiteX145" fmla="*/ 249443 w 491916"/>
                  <a:gd name="connsiteY145" fmla="*/ 304259 h 332188"/>
                  <a:gd name="connsiteX146" fmla="*/ 247699 w 491916"/>
                  <a:gd name="connsiteY146" fmla="*/ 302513 h 332188"/>
                  <a:gd name="connsiteX147" fmla="*/ 245082 w 491916"/>
                  <a:gd name="connsiteY147" fmla="*/ 300768 h 332188"/>
                  <a:gd name="connsiteX148" fmla="*/ 243338 w 491916"/>
                  <a:gd name="connsiteY148" fmla="*/ 299895 h 332188"/>
                  <a:gd name="connsiteX149" fmla="*/ 242466 w 491916"/>
                  <a:gd name="connsiteY149" fmla="*/ 299895 h 332188"/>
                  <a:gd name="connsiteX150" fmla="*/ 241593 w 491916"/>
                  <a:gd name="connsiteY150" fmla="*/ 299895 h 332188"/>
                  <a:gd name="connsiteX151" fmla="*/ 240721 w 491916"/>
                  <a:gd name="connsiteY151" fmla="*/ 301641 h 332188"/>
                  <a:gd name="connsiteX152" fmla="*/ 240721 w 491916"/>
                  <a:gd name="connsiteY152" fmla="*/ 302513 h 332188"/>
                  <a:gd name="connsiteX153" fmla="*/ 241593 w 491916"/>
                  <a:gd name="connsiteY153" fmla="*/ 304259 h 332188"/>
                  <a:gd name="connsiteX154" fmla="*/ 241593 w 491916"/>
                  <a:gd name="connsiteY154" fmla="*/ 306004 h 332188"/>
                  <a:gd name="connsiteX155" fmla="*/ 241593 w 491916"/>
                  <a:gd name="connsiteY155" fmla="*/ 306877 h 332188"/>
                  <a:gd name="connsiteX156" fmla="*/ 240721 w 491916"/>
                  <a:gd name="connsiteY156" fmla="*/ 307750 h 332188"/>
                  <a:gd name="connsiteX157" fmla="*/ 238977 w 491916"/>
                  <a:gd name="connsiteY157" fmla="*/ 308623 h 332188"/>
                  <a:gd name="connsiteX158" fmla="*/ 238105 w 491916"/>
                  <a:gd name="connsiteY158" fmla="*/ 307750 h 332188"/>
                  <a:gd name="connsiteX159" fmla="*/ 236360 w 491916"/>
                  <a:gd name="connsiteY159" fmla="*/ 305132 h 332188"/>
                  <a:gd name="connsiteX160" fmla="*/ 235488 w 491916"/>
                  <a:gd name="connsiteY160" fmla="*/ 305132 h 332188"/>
                  <a:gd name="connsiteX161" fmla="*/ 232872 w 491916"/>
                  <a:gd name="connsiteY161" fmla="*/ 304259 h 332188"/>
                  <a:gd name="connsiteX162" fmla="*/ 230255 w 491916"/>
                  <a:gd name="connsiteY162" fmla="*/ 304259 h 332188"/>
                  <a:gd name="connsiteX163" fmla="*/ 227639 w 491916"/>
                  <a:gd name="connsiteY163" fmla="*/ 303386 h 332188"/>
                  <a:gd name="connsiteX164" fmla="*/ 225022 w 491916"/>
                  <a:gd name="connsiteY164" fmla="*/ 305132 h 332188"/>
                  <a:gd name="connsiteX165" fmla="*/ 223278 w 491916"/>
                  <a:gd name="connsiteY165" fmla="*/ 306004 h 332188"/>
                  <a:gd name="connsiteX166" fmla="*/ 220661 w 491916"/>
                  <a:gd name="connsiteY166" fmla="*/ 306004 h 332188"/>
                  <a:gd name="connsiteX167" fmla="*/ 218917 w 491916"/>
                  <a:gd name="connsiteY167" fmla="*/ 306877 h 332188"/>
                  <a:gd name="connsiteX168" fmla="*/ 217172 w 491916"/>
                  <a:gd name="connsiteY168" fmla="*/ 307750 h 332188"/>
                  <a:gd name="connsiteX169" fmla="*/ 216300 w 491916"/>
                  <a:gd name="connsiteY169" fmla="*/ 310368 h 332188"/>
                  <a:gd name="connsiteX170" fmla="*/ 216300 w 491916"/>
                  <a:gd name="connsiteY170" fmla="*/ 312114 h 332188"/>
                  <a:gd name="connsiteX171" fmla="*/ 215428 w 491916"/>
                  <a:gd name="connsiteY171" fmla="*/ 314732 h 332188"/>
                  <a:gd name="connsiteX172" fmla="*/ 213684 w 491916"/>
                  <a:gd name="connsiteY172" fmla="*/ 315605 h 332188"/>
                  <a:gd name="connsiteX173" fmla="*/ 213684 w 491916"/>
                  <a:gd name="connsiteY173" fmla="*/ 329569 h 332188"/>
                  <a:gd name="connsiteX174" fmla="*/ 209323 w 491916"/>
                  <a:gd name="connsiteY174" fmla="*/ 332188 h 332188"/>
                  <a:gd name="connsiteX175" fmla="*/ 208451 w 491916"/>
                  <a:gd name="connsiteY175" fmla="*/ 329569 h 332188"/>
                  <a:gd name="connsiteX176" fmla="*/ 201473 w 491916"/>
                  <a:gd name="connsiteY176" fmla="*/ 329570 h 332188"/>
                  <a:gd name="connsiteX177" fmla="*/ 196240 w 491916"/>
                  <a:gd name="connsiteY177" fmla="*/ 315605 h 332188"/>
                  <a:gd name="connsiteX178" fmla="*/ 195368 w 491916"/>
                  <a:gd name="connsiteY178" fmla="*/ 312987 h 332188"/>
                  <a:gd name="connsiteX179" fmla="*/ 194496 w 491916"/>
                  <a:gd name="connsiteY179" fmla="*/ 312987 h 332188"/>
                  <a:gd name="connsiteX180" fmla="*/ 191879 w 491916"/>
                  <a:gd name="connsiteY180" fmla="*/ 314732 h 332188"/>
                  <a:gd name="connsiteX181" fmla="*/ 190135 w 491916"/>
                  <a:gd name="connsiteY181" fmla="*/ 315605 h 332188"/>
                  <a:gd name="connsiteX182" fmla="*/ 187518 w 491916"/>
                  <a:gd name="connsiteY182" fmla="*/ 315605 h 332188"/>
                  <a:gd name="connsiteX183" fmla="*/ 185774 w 491916"/>
                  <a:gd name="connsiteY183" fmla="*/ 316478 h 332188"/>
                  <a:gd name="connsiteX184" fmla="*/ 180541 w 491916"/>
                  <a:gd name="connsiteY184" fmla="*/ 316478 h 332188"/>
                  <a:gd name="connsiteX185" fmla="*/ 177052 w 491916"/>
                  <a:gd name="connsiteY185" fmla="*/ 316478 h 332188"/>
                  <a:gd name="connsiteX186" fmla="*/ 176180 w 491916"/>
                  <a:gd name="connsiteY186" fmla="*/ 315605 h 332188"/>
                  <a:gd name="connsiteX187" fmla="*/ 174436 w 491916"/>
                  <a:gd name="connsiteY187" fmla="*/ 312987 h 332188"/>
                  <a:gd name="connsiteX188" fmla="*/ 173564 w 491916"/>
                  <a:gd name="connsiteY188" fmla="*/ 312987 h 332188"/>
                  <a:gd name="connsiteX189" fmla="*/ 170947 w 491916"/>
                  <a:gd name="connsiteY189" fmla="*/ 312987 h 332188"/>
                  <a:gd name="connsiteX190" fmla="*/ 169203 w 491916"/>
                  <a:gd name="connsiteY190" fmla="*/ 312987 h 332188"/>
                  <a:gd name="connsiteX191" fmla="*/ 168330 w 491916"/>
                  <a:gd name="connsiteY191" fmla="*/ 312114 h 332188"/>
                  <a:gd name="connsiteX192" fmla="*/ 168330 w 491916"/>
                  <a:gd name="connsiteY192" fmla="*/ 310368 h 332188"/>
                  <a:gd name="connsiteX193" fmla="*/ 166586 w 491916"/>
                  <a:gd name="connsiteY193" fmla="*/ 308623 h 332188"/>
                  <a:gd name="connsiteX194" fmla="*/ 165714 w 491916"/>
                  <a:gd name="connsiteY194" fmla="*/ 308623 h 332188"/>
                  <a:gd name="connsiteX195" fmla="*/ 164842 w 491916"/>
                  <a:gd name="connsiteY195" fmla="*/ 310368 h 332188"/>
                  <a:gd name="connsiteX196" fmla="*/ 162225 w 491916"/>
                  <a:gd name="connsiteY196" fmla="*/ 310368 h 332188"/>
                  <a:gd name="connsiteX197" fmla="*/ 160481 w 491916"/>
                  <a:gd name="connsiteY197" fmla="*/ 310368 h 332188"/>
                  <a:gd name="connsiteX198" fmla="*/ 158736 w 491916"/>
                  <a:gd name="connsiteY198" fmla="*/ 310368 h 332188"/>
                  <a:gd name="connsiteX199" fmla="*/ 156992 w 491916"/>
                  <a:gd name="connsiteY199" fmla="*/ 308623 h 332188"/>
                  <a:gd name="connsiteX200" fmla="*/ 156120 w 491916"/>
                  <a:gd name="connsiteY200" fmla="*/ 310368 h 332188"/>
                  <a:gd name="connsiteX201" fmla="*/ 154376 w 491916"/>
                  <a:gd name="connsiteY201" fmla="*/ 310368 h 332188"/>
                  <a:gd name="connsiteX202" fmla="*/ 152631 w 491916"/>
                  <a:gd name="connsiteY202" fmla="*/ 310368 h 332188"/>
                  <a:gd name="connsiteX203" fmla="*/ 150015 w 491916"/>
                  <a:gd name="connsiteY203" fmla="*/ 310368 h 332188"/>
                  <a:gd name="connsiteX204" fmla="*/ 148270 w 491916"/>
                  <a:gd name="connsiteY204" fmla="*/ 308623 h 332188"/>
                  <a:gd name="connsiteX205" fmla="*/ 146526 w 491916"/>
                  <a:gd name="connsiteY205" fmla="*/ 307750 h 332188"/>
                  <a:gd name="connsiteX206" fmla="*/ 143037 w 491916"/>
                  <a:gd name="connsiteY206" fmla="*/ 307750 h 332188"/>
                  <a:gd name="connsiteX207" fmla="*/ 142165 w 491916"/>
                  <a:gd name="connsiteY207" fmla="*/ 307750 h 332188"/>
                  <a:gd name="connsiteX208" fmla="*/ 138676 w 491916"/>
                  <a:gd name="connsiteY208" fmla="*/ 307750 h 332188"/>
                  <a:gd name="connsiteX209" fmla="*/ 137804 w 491916"/>
                  <a:gd name="connsiteY209" fmla="*/ 306877 h 332188"/>
                  <a:gd name="connsiteX210" fmla="*/ 136060 w 491916"/>
                  <a:gd name="connsiteY210" fmla="*/ 306877 h 332188"/>
                  <a:gd name="connsiteX211" fmla="*/ 134315 w 491916"/>
                  <a:gd name="connsiteY211" fmla="*/ 307750 h 332188"/>
                  <a:gd name="connsiteX212" fmla="*/ 131699 w 491916"/>
                  <a:gd name="connsiteY212" fmla="*/ 306877 h 332188"/>
                  <a:gd name="connsiteX213" fmla="*/ 129082 w 491916"/>
                  <a:gd name="connsiteY213" fmla="*/ 306005 h 332188"/>
                  <a:gd name="connsiteX214" fmla="*/ 127338 w 491916"/>
                  <a:gd name="connsiteY214" fmla="*/ 306877 h 332188"/>
                  <a:gd name="connsiteX215" fmla="*/ 125594 w 491916"/>
                  <a:gd name="connsiteY215" fmla="*/ 306877 h 332188"/>
                  <a:gd name="connsiteX216" fmla="*/ 123849 w 491916"/>
                  <a:gd name="connsiteY216" fmla="*/ 306005 h 332188"/>
                  <a:gd name="connsiteX217" fmla="*/ 122105 w 491916"/>
                  <a:gd name="connsiteY217" fmla="*/ 304259 h 332188"/>
                  <a:gd name="connsiteX218" fmla="*/ 121233 w 491916"/>
                  <a:gd name="connsiteY218" fmla="*/ 303386 h 332188"/>
                  <a:gd name="connsiteX219" fmla="*/ 120361 w 491916"/>
                  <a:gd name="connsiteY219" fmla="*/ 304259 h 332188"/>
                  <a:gd name="connsiteX220" fmla="*/ 119489 w 491916"/>
                  <a:gd name="connsiteY220" fmla="*/ 305132 h 332188"/>
                  <a:gd name="connsiteX221" fmla="*/ 119489 w 491916"/>
                  <a:gd name="connsiteY221" fmla="*/ 306004 h 332188"/>
                  <a:gd name="connsiteX222" fmla="*/ 119488 w 491916"/>
                  <a:gd name="connsiteY222" fmla="*/ 307750 h 332188"/>
                  <a:gd name="connsiteX223" fmla="*/ 119488 w 491916"/>
                  <a:gd name="connsiteY223" fmla="*/ 310368 h 332188"/>
                  <a:gd name="connsiteX224" fmla="*/ 120361 w 491916"/>
                  <a:gd name="connsiteY224" fmla="*/ 311241 h 332188"/>
                  <a:gd name="connsiteX225" fmla="*/ 119488 w 491916"/>
                  <a:gd name="connsiteY225" fmla="*/ 312987 h 332188"/>
                  <a:gd name="connsiteX226" fmla="*/ 116872 w 491916"/>
                  <a:gd name="connsiteY226" fmla="*/ 315605 h 332188"/>
                  <a:gd name="connsiteX227" fmla="*/ 114255 w 491916"/>
                  <a:gd name="connsiteY227" fmla="*/ 315605 h 332188"/>
                  <a:gd name="connsiteX228" fmla="*/ 112511 w 491916"/>
                  <a:gd name="connsiteY228" fmla="*/ 315605 h 332188"/>
                  <a:gd name="connsiteX229" fmla="*/ 110767 w 491916"/>
                  <a:gd name="connsiteY229" fmla="*/ 314732 h 332188"/>
                  <a:gd name="connsiteX230" fmla="*/ 109022 w 491916"/>
                  <a:gd name="connsiteY230" fmla="*/ 314732 h 332188"/>
                  <a:gd name="connsiteX231" fmla="*/ 106406 w 491916"/>
                  <a:gd name="connsiteY231" fmla="*/ 302513 h 332188"/>
                  <a:gd name="connsiteX232" fmla="*/ 105534 w 491916"/>
                  <a:gd name="connsiteY232" fmla="*/ 302513 h 332188"/>
                  <a:gd name="connsiteX233" fmla="*/ 104661 w 491916"/>
                  <a:gd name="connsiteY233" fmla="*/ 302513 h 332188"/>
                  <a:gd name="connsiteX234" fmla="*/ 103789 w 491916"/>
                  <a:gd name="connsiteY234" fmla="*/ 303386 h 332188"/>
                  <a:gd name="connsiteX235" fmla="*/ 102045 w 491916"/>
                  <a:gd name="connsiteY235" fmla="*/ 302513 h 332188"/>
                  <a:gd name="connsiteX236" fmla="*/ 101173 w 491916"/>
                  <a:gd name="connsiteY236" fmla="*/ 301640 h 332188"/>
                  <a:gd name="connsiteX237" fmla="*/ 99428 w 491916"/>
                  <a:gd name="connsiteY237" fmla="*/ 301640 h 332188"/>
                  <a:gd name="connsiteX238" fmla="*/ 98556 w 491916"/>
                  <a:gd name="connsiteY238" fmla="*/ 301640 h 332188"/>
                  <a:gd name="connsiteX239" fmla="*/ 97684 w 491916"/>
                  <a:gd name="connsiteY239" fmla="*/ 302513 h 332188"/>
                  <a:gd name="connsiteX240" fmla="*/ 95068 w 491916"/>
                  <a:gd name="connsiteY240" fmla="*/ 302513 h 332188"/>
                  <a:gd name="connsiteX241" fmla="*/ 93323 w 491916"/>
                  <a:gd name="connsiteY241" fmla="*/ 302513 h 332188"/>
                  <a:gd name="connsiteX242" fmla="*/ 90707 w 491916"/>
                  <a:gd name="connsiteY242" fmla="*/ 303386 h 332188"/>
                  <a:gd name="connsiteX243" fmla="*/ 88090 w 491916"/>
                  <a:gd name="connsiteY243" fmla="*/ 303386 h 332188"/>
                  <a:gd name="connsiteX244" fmla="*/ 85473 w 491916"/>
                  <a:gd name="connsiteY244" fmla="*/ 303386 h 332188"/>
                  <a:gd name="connsiteX245" fmla="*/ 83729 w 491916"/>
                  <a:gd name="connsiteY245" fmla="*/ 303386 h 332188"/>
                  <a:gd name="connsiteX246" fmla="*/ 81985 w 491916"/>
                  <a:gd name="connsiteY246" fmla="*/ 302513 h 332188"/>
                  <a:gd name="connsiteX247" fmla="*/ 81113 w 491916"/>
                  <a:gd name="connsiteY247" fmla="*/ 301640 h 332188"/>
                  <a:gd name="connsiteX248" fmla="*/ 77624 w 491916"/>
                  <a:gd name="connsiteY248" fmla="*/ 301641 h 332188"/>
                  <a:gd name="connsiteX249" fmla="*/ 75879 w 491916"/>
                  <a:gd name="connsiteY249" fmla="*/ 302513 h 332188"/>
                  <a:gd name="connsiteX250" fmla="*/ 75007 w 491916"/>
                  <a:gd name="connsiteY250" fmla="*/ 302513 h 332188"/>
                  <a:gd name="connsiteX251" fmla="*/ 73263 w 491916"/>
                  <a:gd name="connsiteY251" fmla="*/ 302513 h 332188"/>
                  <a:gd name="connsiteX252" fmla="*/ 72391 w 491916"/>
                  <a:gd name="connsiteY252" fmla="*/ 301640 h 332188"/>
                  <a:gd name="connsiteX253" fmla="*/ 69774 w 491916"/>
                  <a:gd name="connsiteY253" fmla="*/ 301641 h 332188"/>
                  <a:gd name="connsiteX254" fmla="*/ 68902 w 491916"/>
                  <a:gd name="connsiteY254" fmla="*/ 300768 h 332188"/>
                  <a:gd name="connsiteX255" fmla="*/ 68902 w 491916"/>
                  <a:gd name="connsiteY255" fmla="*/ 299895 h 332188"/>
                  <a:gd name="connsiteX256" fmla="*/ 70646 w 491916"/>
                  <a:gd name="connsiteY256" fmla="*/ 295531 h 332188"/>
                  <a:gd name="connsiteX257" fmla="*/ 72391 w 491916"/>
                  <a:gd name="connsiteY257" fmla="*/ 296404 h 332188"/>
                  <a:gd name="connsiteX258" fmla="*/ 72391 w 491916"/>
                  <a:gd name="connsiteY258" fmla="*/ 294658 h 332188"/>
                  <a:gd name="connsiteX259" fmla="*/ 72391 w 491916"/>
                  <a:gd name="connsiteY259" fmla="*/ 292913 h 332188"/>
                  <a:gd name="connsiteX260" fmla="*/ 70647 w 491916"/>
                  <a:gd name="connsiteY260" fmla="*/ 289421 h 332188"/>
                  <a:gd name="connsiteX261" fmla="*/ 68902 w 491916"/>
                  <a:gd name="connsiteY261" fmla="*/ 289421 h 332188"/>
                  <a:gd name="connsiteX262" fmla="*/ 67158 w 491916"/>
                  <a:gd name="connsiteY262" fmla="*/ 290294 h 332188"/>
                  <a:gd name="connsiteX263" fmla="*/ 65413 w 491916"/>
                  <a:gd name="connsiteY263" fmla="*/ 292040 h 332188"/>
                  <a:gd name="connsiteX264" fmla="*/ 66285 w 491916"/>
                  <a:gd name="connsiteY264" fmla="*/ 285057 h 332188"/>
                  <a:gd name="connsiteX265" fmla="*/ 63669 w 491916"/>
                  <a:gd name="connsiteY265" fmla="*/ 284185 h 332188"/>
                  <a:gd name="connsiteX266" fmla="*/ 64541 w 491916"/>
                  <a:gd name="connsiteY266" fmla="*/ 281567 h 332188"/>
                  <a:gd name="connsiteX267" fmla="*/ 62797 w 491916"/>
                  <a:gd name="connsiteY267" fmla="*/ 280694 h 332188"/>
                  <a:gd name="connsiteX268" fmla="*/ 61052 w 491916"/>
                  <a:gd name="connsiteY268" fmla="*/ 280693 h 332188"/>
                  <a:gd name="connsiteX269" fmla="*/ 61052 w 491916"/>
                  <a:gd name="connsiteY269" fmla="*/ 279821 h 332188"/>
                  <a:gd name="connsiteX270" fmla="*/ 58436 w 491916"/>
                  <a:gd name="connsiteY270" fmla="*/ 277202 h 332188"/>
                  <a:gd name="connsiteX271" fmla="*/ 62797 w 491916"/>
                  <a:gd name="connsiteY271" fmla="*/ 276330 h 332188"/>
                  <a:gd name="connsiteX272" fmla="*/ 61925 w 491916"/>
                  <a:gd name="connsiteY272" fmla="*/ 271093 h 332188"/>
                  <a:gd name="connsiteX273" fmla="*/ 64541 w 491916"/>
                  <a:gd name="connsiteY273" fmla="*/ 268474 h 332188"/>
                  <a:gd name="connsiteX274" fmla="*/ 65413 w 491916"/>
                  <a:gd name="connsiteY274" fmla="*/ 271093 h 332188"/>
                  <a:gd name="connsiteX275" fmla="*/ 68030 w 491916"/>
                  <a:gd name="connsiteY275" fmla="*/ 265856 h 332188"/>
                  <a:gd name="connsiteX276" fmla="*/ 65413 w 491916"/>
                  <a:gd name="connsiteY276" fmla="*/ 264111 h 332188"/>
                  <a:gd name="connsiteX277" fmla="*/ 68030 w 491916"/>
                  <a:gd name="connsiteY277" fmla="*/ 258001 h 332188"/>
                  <a:gd name="connsiteX278" fmla="*/ 68902 w 491916"/>
                  <a:gd name="connsiteY278" fmla="*/ 258874 h 332188"/>
                  <a:gd name="connsiteX279" fmla="*/ 68902 w 491916"/>
                  <a:gd name="connsiteY279" fmla="*/ 261492 h 332188"/>
                  <a:gd name="connsiteX280" fmla="*/ 71519 w 491916"/>
                  <a:gd name="connsiteY280" fmla="*/ 262365 h 332188"/>
                  <a:gd name="connsiteX281" fmla="*/ 72391 w 491916"/>
                  <a:gd name="connsiteY281" fmla="*/ 260619 h 332188"/>
                  <a:gd name="connsiteX282" fmla="*/ 73263 w 491916"/>
                  <a:gd name="connsiteY282" fmla="*/ 260620 h 332188"/>
                  <a:gd name="connsiteX283" fmla="*/ 75007 w 491916"/>
                  <a:gd name="connsiteY283" fmla="*/ 261492 h 332188"/>
                  <a:gd name="connsiteX284" fmla="*/ 77624 w 491916"/>
                  <a:gd name="connsiteY284" fmla="*/ 257128 h 332188"/>
                  <a:gd name="connsiteX285" fmla="*/ 79368 w 491916"/>
                  <a:gd name="connsiteY285" fmla="*/ 258001 h 332188"/>
                  <a:gd name="connsiteX286" fmla="*/ 81985 w 491916"/>
                  <a:gd name="connsiteY286" fmla="*/ 256256 h 332188"/>
                  <a:gd name="connsiteX287" fmla="*/ 81985 w 491916"/>
                  <a:gd name="connsiteY287" fmla="*/ 254510 h 332188"/>
                  <a:gd name="connsiteX288" fmla="*/ 82857 w 491916"/>
                  <a:gd name="connsiteY288" fmla="*/ 252764 h 332188"/>
                  <a:gd name="connsiteX289" fmla="*/ 81985 w 491916"/>
                  <a:gd name="connsiteY289" fmla="*/ 251019 h 332188"/>
                  <a:gd name="connsiteX290" fmla="*/ 80240 w 491916"/>
                  <a:gd name="connsiteY290" fmla="*/ 250146 h 332188"/>
                  <a:gd name="connsiteX291" fmla="*/ 79368 w 491916"/>
                  <a:gd name="connsiteY291" fmla="*/ 248401 h 332188"/>
                  <a:gd name="connsiteX292" fmla="*/ 79368 w 491916"/>
                  <a:gd name="connsiteY292" fmla="*/ 244909 h 332188"/>
                  <a:gd name="connsiteX293" fmla="*/ 81113 w 491916"/>
                  <a:gd name="connsiteY293" fmla="*/ 243163 h 332188"/>
                  <a:gd name="connsiteX294" fmla="*/ 81113 w 491916"/>
                  <a:gd name="connsiteY294" fmla="*/ 241418 h 332188"/>
                  <a:gd name="connsiteX295" fmla="*/ 81112 w 491916"/>
                  <a:gd name="connsiteY295" fmla="*/ 237927 h 332188"/>
                  <a:gd name="connsiteX296" fmla="*/ 81113 w 491916"/>
                  <a:gd name="connsiteY296" fmla="*/ 235308 h 332188"/>
                  <a:gd name="connsiteX297" fmla="*/ 79368 w 491916"/>
                  <a:gd name="connsiteY297" fmla="*/ 234436 h 332188"/>
                  <a:gd name="connsiteX298" fmla="*/ 75879 w 491916"/>
                  <a:gd name="connsiteY298" fmla="*/ 233563 h 332188"/>
                  <a:gd name="connsiteX299" fmla="*/ 73263 w 491916"/>
                  <a:gd name="connsiteY299" fmla="*/ 231817 h 332188"/>
                  <a:gd name="connsiteX300" fmla="*/ 69774 w 491916"/>
                  <a:gd name="connsiteY300" fmla="*/ 230072 h 332188"/>
                  <a:gd name="connsiteX301" fmla="*/ 68030 w 491916"/>
                  <a:gd name="connsiteY301" fmla="*/ 230072 h 332188"/>
                  <a:gd name="connsiteX302" fmla="*/ 65413 w 491916"/>
                  <a:gd name="connsiteY302" fmla="*/ 228326 h 332188"/>
                  <a:gd name="connsiteX303" fmla="*/ 64541 w 491916"/>
                  <a:gd name="connsiteY303" fmla="*/ 227454 h 332188"/>
                  <a:gd name="connsiteX304" fmla="*/ 59308 w 491916"/>
                  <a:gd name="connsiteY304" fmla="*/ 226581 h 332188"/>
                  <a:gd name="connsiteX305" fmla="*/ 57564 w 491916"/>
                  <a:gd name="connsiteY305" fmla="*/ 228326 h 332188"/>
                  <a:gd name="connsiteX306" fmla="*/ 42737 w 491916"/>
                  <a:gd name="connsiteY306" fmla="*/ 228327 h 332188"/>
                  <a:gd name="connsiteX307" fmla="*/ 40992 w 491916"/>
                  <a:gd name="connsiteY307" fmla="*/ 227454 h 332188"/>
                  <a:gd name="connsiteX308" fmla="*/ 40992 w 491916"/>
                  <a:gd name="connsiteY308" fmla="*/ 222217 h 332188"/>
                  <a:gd name="connsiteX309" fmla="*/ 39248 w 491916"/>
                  <a:gd name="connsiteY309" fmla="*/ 222217 h 332188"/>
                  <a:gd name="connsiteX310" fmla="*/ 38376 w 491916"/>
                  <a:gd name="connsiteY310" fmla="*/ 225708 h 332188"/>
                  <a:gd name="connsiteX311" fmla="*/ 36632 w 491916"/>
                  <a:gd name="connsiteY311" fmla="*/ 226581 h 332188"/>
                  <a:gd name="connsiteX312" fmla="*/ 32271 w 491916"/>
                  <a:gd name="connsiteY312" fmla="*/ 222217 h 332188"/>
                  <a:gd name="connsiteX313" fmla="*/ 34887 w 491916"/>
                  <a:gd name="connsiteY313" fmla="*/ 220471 h 332188"/>
                  <a:gd name="connsiteX314" fmla="*/ 34887 w 491916"/>
                  <a:gd name="connsiteY314" fmla="*/ 217853 h 332188"/>
                  <a:gd name="connsiteX315" fmla="*/ 35759 w 491916"/>
                  <a:gd name="connsiteY315" fmla="*/ 216980 h 332188"/>
                  <a:gd name="connsiteX316" fmla="*/ 37504 w 491916"/>
                  <a:gd name="connsiteY316" fmla="*/ 216107 h 332188"/>
                  <a:gd name="connsiteX317" fmla="*/ 38376 w 491916"/>
                  <a:gd name="connsiteY317" fmla="*/ 215235 h 332188"/>
                  <a:gd name="connsiteX318" fmla="*/ 38376 w 491916"/>
                  <a:gd name="connsiteY318" fmla="*/ 213489 h 332188"/>
                  <a:gd name="connsiteX319" fmla="*/ 35759 w 491916"/>
                  <a:gd name="connsiteY319" fmla="*/ 214362 h 332188"/>
                  <a:gd name="connsiteX320" fmla="*/ 33143 w 491916"/>
                  <a:gd name="connsiteY320" fmla="*/ 212616 h 332188"/>
                  <a:gd name="connsiteX321" fmla="*/ 28782 w 491916"/>
                  <a:gd name="connsiteY321" fmla="*/ 212616 h 332188"/>
                  <a:gd name="connsiteX322" fmla="*/ 27910 w 491916"/>
                  <a:gd name="connsiteY322" fmla="*/ 211744 h 332188"/>
                  <a:gd name="connsiteX323" fmla="*/ 26165 w 491916"/>
                  <a:gd name="connsiteY323" fmla="*/ 209998 h 332188"/>
                  <a:gd name="connsiteX324" fmla="*/ 25293 w 491916"/>
                  <a:gd name="connsiteY324" fmla="*/ 210871 h 332188"/>
                  <a:gd name="connsiteX325" fmla="*/ 25293 w 491916"/>
                  <a:gd name="connsiteY325" fmla="*/ 213489 h 332188"/>
                  <a:gd name="connsiteX326" fmla="*/ 21804 w 491916"/>
                  <a:gd name="connsiteY326" fmla="*/ 214362 h 332188"/>
                  <a:gd name="connsiteX327" fmla="*/ 18316 w 491916"/>
                  <a:gd name="connsiteY327" fmla="*/ 214362 h 332188"/>
                  <a:gd name="connsiteX328" fmla="*/ 15699 w 491916"/>
                  <a:gd name="connsiteY328" fmla="*/ 213489 h 332188"/>
                  <a:gd name="connsiteX329" fmla="*/ 17444 w 491916"/>
                  <a:gd name="connsiteY329" fmla="*/ 210871 h 332188"/>
                  <a:gd name="connsiteX330" fmla="*/ 15699 w 491916"/>
                  <a:gd name="connsiteY330" fmla="*/ 209998 h 332188"/>
                  <a:gd name="connsiteX331" fmla="*/ 13083 w 491916"/>
                  <a:gd name="connsiteY331" fmla="*/ 210871 h 332188"/>
                  <a:gd name="connsiteX332" fmla="*/ 9594 w 491916"/>
                  <a:gd name="connsiteY332" fmla="*/ 209998 h 332188"/>
                  <a:gd name="connsiteX333" fmla="*/ 8722 w 491916"/>
                  <a:gd name="connsiteY333" fmla="*/ 208252 h 332188"/>
                  <a:gd name="connsiteX334" fmla="*/ 6978 w 491916"/>
                  <a:gd name="connsiteY334" fmla="*/ 208252 h 332188"/>
                  <a:gd name="connsiteX335" fmla="*/ 5233 w 491916"/>
                  <a:gd name="connsiteY335" fmla="*/ 209125 h 332188"/>
                  <a:gd name="connsiteX336" fmla="*/ 2617 w 491916"/>
                  <a:gd name="connsiteY336" fmla="*/ 208252 h 332188"/>
                  <a:gd name="connsiteX337" fmla="*/ 1744 w 491916"/>
                  <a:gd name="connsiteY337" fmla="*/ 206507 h 332188"/>
                  <a:gd name="connsiteX338" fmla="*/ 3489 w 491916"/>
                  <a:gd name="connsiteY338" fmla="*/ 202143 h 332188"/>
                  <a:gd name="connsiteX339" fmla="*/ 872 w 491916"/>
                  <a:gd name="connsiteY339" fmla="*/ 200397 h 332188"/>
                  <a:gd name="connsiteX340" fmla="*/ 0 w 491916"/>
                  <a:gd name="connsiteY340" fmla="*/ 196906 h 332188"/>
                  <a:gd name="connsiteX341" fmla="*/ 872 w 491916"/>
                  <a:gd name="connsiteY341" fmla="*/ 195160 h 332188"/>
                  <a:gd name="connsiteX342" fmla="*/ 2616 w 491916"/>
                  <a:gd name="connsiteY342" fmla="*/ 193415 h 332188"/>
                  <a:gd name="connsiteX343" fmla="*/ 5233 w 491916"/>
                  <a:gd name="connsiteY343" fmla="*/ 192542 h 332188"/>
                  <a:gd name="connsiteX344" fmla="*/ 7850 w 491916"/>
                  <a:gd name="connsiteY344" fmla="*/ 192542 h 332188"/>
                  <a:gd name="connsiteX345" fmla="*/ 9594 w 491916"/>
                  <a:gd name="connsiteY345" fmla="*/ 191669 h 332188"/>
                  <a:gd name="connsiteX346" fmla="*/ 9594 w 491916"/>
                  <a:gd name="connsiteY346" fmla="*/ 189924 h 332188"/>
                  <a:gd name="connsiteX347" fmla="*/ 9594 w 491916"/>
                  <a:gd name="connsiteY347" fmla="*/ 186432 h 332188"/>
                  <a:gd name="connsiteX348" fmla="*/ 9594 w 491916"/>
                  <a:gd name="connsiteY348" fmla="*/ 182941 h 332188"/>
                  <a:gd name="connsiteX349" fmla="*/ 10466 w 491916"/>
                  <a:gd name="connsiteY349" fmla="*/ 179451 h 332188"/>
                  <a:gd name="connsiteX350" fmla="*/ 9594 w 491916"/>
                  <a:gd name="connsiteY350" fmla="*/ 176832 h 332188"/>
                  <a:gd name="connsiteX351" fmla="*/ 7849 w 491916"/>
                  <a:gd name="connsiteY351" fmla="*/ 176832 h 332188"/>
                  <a:gd name="connsiteX352" fmla="*/ 7850 w 491916"/>
                  <a:gd name="connsiteY352" fmla="*/ 171595 h 332188"/>
                  <a:gd name="connsiteX353" fmla="*/ 7850 w 491916"/>
                  <a:gd name="connsiteY353" fmla="*/ 161122 h 332188"/>
                  <a:gd name="connsiteX354" fmla="*/ 8722 w 491916"/>
                  <a:gd name="connsiteY354" fmla="*/ 160249 h 332188"/>
                  <a:gd name="connsiteX355" fmla="*/ 14827 w 491916"/>
                  <a:gd name="connsiteY355" fmla="*/ 161995 h 332188"/>
                  <a:gd name="connsiteX356" fmla="*/ 15699 w 491916"/>
                  <a:gd name="connsiteY356" fmla="*/ 163740 h 332188"/>
                  <a:gd name="connsiteX357" fmla="*/ 18316 w 491916"/>
                  <a:gd name="connsiteY357" fmla="*/ 164613 h 332188"/>
                  <a:gd name="connsiteX358" fmla="*/ 20060 w 491916"/>
                  <a:gd name="connsiteY358" fmla="*/ 161995 h 332188"/>
                  <a:gd name="connsiteX359" fmla="*/ 21805 w 491916"/>
                  <a:gd name="connsiteY359" fmla="*/ 161995 h 332188"/>
                  <a:gd name="connsiteX360" fmla="*/ 25293 w 491916"/>
                  <a:gd name="connsiteY360" fmla="*/ 170722 h 332188"/>
                  <a:gd name="connsiteX361" fmla="*/ 28782 w 491916"/>
                  <a:gd name="connsiteY361" fmla="*/ 163740 h 332188"/>
                  <a:gd name="connsiteX362" fmla="*/ 31399 w 491916"/>
                  <a:gd name="connsiteY362" fmla="*/ 163740 h 332188"/>
                  <a:gd name="connsiteX363" fmla="*/ 34887 w 491916"/>
                  <a:gd name="connsiteY363" fmla="*/ 161122 h 332188"/>
                  <a:gd name="connsiteX364" fmla="*/ 32271 w 491916"/>
                  <a:gd name="connsiteY364" fmla="*/ 159376 h 332188"/>
                  <a:gd name="connsiteX365" fmla="*/ 33143 w 491916"/>
                  <a:gd name="connsiteY365" fmla="*/ 155012 h 332188"/>
                  <a:gd name="connsiteX366" fmla="*/ 33143 w 491916"/>
                  <a:gd name="connsiteY366" fmla="*/ 153267 h 332188"/>
                  <a:gd name="connsiteX367" fmla="*/ 32271 w 491916"/>
                  <a:gd name="connsiteY367" fmla="*/ 150649 h 332188"/>
                  <a:gd name="connsiteX368" fmla="*/ 34887 w 491916"/>
                  <a:gd name="connsiteY368" fmla="*/ 148030 h 332188"/>
                  <a:gd name="connsiteX369" fmla="*/ 35759 w 491916"/>
                  <a:gd name="connsiteY369" fmla="*/ 145412 h 332188"/>
                  <a:gd name="connsiteX370" fmla="*/ 34887 w 491916"/>
                  <a:gd name="connsiteY370" fmla="*/ 144539 h 332188"/>
                  <a:gd name="connsiteX371" fmla="*/ 34887 w 491916"/>
                  <a:gd name="connsiteY371" fmla="*/ 141920 h 332188"/>
                  <a:gd name="connsiteX372" fmla="*/ 32271 w 491916"/>
                  <a:gd name="connsiteY372" fmla="*/ 138429 h 332188"/>
                  <a:gd name="connsiteX373" fmla="*/ 30526 w 491916"/>
                  <a:gd name="connsiteY373" fmla="*/ 135811 h 332188"/>
                  <a:gd name="connsiteX374" fmla="*/ 27910 w 491916"/>
                  <a:gd name="connsiteY374" fmla="*/ 134938 h 332188"/>
                  <a:gd name="connsiteX375" fmla="*/ 27910 w 491916"/>
                  <a:gd name="connsiteY375" fmla="*/ 132320 h 332188"/>
                  <a:gd name="connsiteX376" fmla="*/ 30526 w 491916"/>
                  <a:gd name="connsiteY376" fmla="*/ 129702 h 332188"/>
                  <a:gd name="connsiteX377" fmla="*/ 33143 w 491916"/>
                  <a:gd name="connsiteY377" fmla="*/ 129702 h 332188"/>
                  <a:gd name="connsiteX378" fmla="*/ 35759 w 491916"/>
                  <a:gd name="connsiteY378" fmla="*/ 128829 h 332188"/>
                  <a:gd name="connsiteX379" fmla="*/ 37504 w 491916"/>
                  <a:gd name="connsiteY379" fmla="*/ 129701 h 332188"/>
                  <a:gd name="connsiteX380" fmla="*/ 40120 w 491916"/>
                  <a:gd name="connsiteY380" fmla="*/ 128829 h 332188"/>
                  <a:gd name="connsiteX381" fmla="*/ 41865 w 491916"/>
                  <a:gd name="connsiteY381" fmla="*/ 128829 h 332188"/>
                  <a:gd name="connsiteX382" fmla="*/ 43609 w 491916"/>
                  <a:gd name="connsiteY382" fmla="*/ 128829 h 332188"/>
                  <a:gd name="connsiteX383" fmla="*/ 44481 w 491916"/>
                  <a:gd name="connsiteY383" fmla="*/ 128829 h 332188"/>
                  <a:gd name="connsiteX384" fmla="*/ 43609 w 491916"/>
                  <a:gd name="connsiteY384" fmla="*/ 124465 h 332188"/>
                  <a:gd name="connsiteX385" fmla="*/ 42737 w 491916"/>
                  <a:gd name="connsiteY385" fmla="*/ 122719 h 332188"/>
                  <a:gd name="connsiteX386" fmla="*/ 42737 w 491916"/>
                  <a:gd name="connsiteY386" fmla="*/ 121846 h 332188"/>
                  <a:gd name="connsiteX387" fmla="*/ 47098 w 491916"/>
                  <a:gd name="connsiteY387" fmla="*/ 115737 h 332188"/>
                  <a:gd name="connsiteX388" fmla="*/ 51459 w 491916"/>
                  <a:gd name="connsiteY388" fmla="*/ 120101 h 332188"/>
                  <a:gd name="connsiteX389" fmla="*/ 51459 w 491916"/>
                  <a:gd name="connsiteY389" fmla="*/ 122719 h 332188"/>
                  <a:gd name="connsiteX390" fmla="*/ 53203 w 491916"/>
                  <a:gd name="connsiteY390" fmla="*/ 123592 h 332188"/>
                  <a:gd name="connsiteX391" fmla="*/ 54075 w 491916"/>
                  <a:gd name="connsiteY391" fmla="*/ 122719 h 332188"/>
                  <a:gd name="connsiteX392" fmla="*/ 55819 w 491916"/>
                  <a:gd name="connsiteY392" fmla="*/ 124465 h 332188"/>
                  <a:gd name="connsiteX393" fmla="*/ 59308 w 491916"/>
                  <a:gd name="connsiteY393" fmla="*/ 122719 h 332188"/>
                  <a:gd name="connsiteX394" fmla="*/ 64541 w 491916"/>
                  <a:gd name="connsiteY394" fmla="*/ 123592 h 332188"/>
                  <a:gd name="connsiteX395" fmla="*/ 65413 w 491916"/>
                  <a:gd name="connsiteY395" fmla="*/ 120974 h 332188"/>
                  <a:gd name="connsiteX396" fmla="*/ 72391 w 491916"/>
                  <a:gd name="connsiteY396" fmla="*/ 121847 h 332188"/>
                  <a:gd name="connsiteX397" fmla="*/ 73263 w 491916"/>
                  <a:gd name="connsiteY397" fmla="*/ 122719 h 332188"/>
                  <a:gd name="connsiteX398" fmla="*/ 77624 w 491916"/>
                  <a:gd name="connsiteY398" fmla="*/ 122719 h 332188"/>
                  <a:gd name="connsiteX399" fmla="*/ 75879 w 491916"/>
                  <a:gd name="connsiteY399" fmla="*/ 108755 h 332188"/>
                  <a:gd name="connsiteX400" fmla="*/ 70646 w 491916"/>
                  <a:gd name="connsiteY400" fmla="*/ 108755 h 332188"/>
                  <a:gd name="connsiteX401" fmla="*/ 71519 w 491916"/>
                  <a:gd name="connsiteY401" fmla="*/ 106136 h 332188"/>
                  <a:gd name="connsiteX402" fmla="*/ 76752 w 491916"/>
                  <a:gd name="connsiteY402" fmla="*/ 106136 h 332188"/>
                  <a:gd name="connsiteX403" fmla="*/ 77624 w 491916"/>
                  <a:gd name="connsiteY403" fmla="*/ 102645 h 332188"/>
                  <a:gd name="connsiteX404" fmla="*/ 80240 w 491916"/>
                  <a:gd name="connsiteY404" fmla="*/ 102645 h 332188"/>
                  <a:gd name="connsiteX405" fmla="*/ 81985 w 491916"/>
                  <a:gd name="connsiteY405" fmla="*/ 99154 h 332188"/>
                  <a:gd name="connsiteX406" fmla="*/ 80240 w 491916"/>
                  <a:gd name="connsiteY406" fmla="*/ 98281 h 332188"/>
                  <a:gd name="connsiteX407" fmla="*/ 81113 w 491916"/>
                  <a:gd name="connsiteY407" fmla="*/ 94790 h 332188"/>
                  <a:gd name="connsiteX408" fmla="*/ 79368 w 491916"/>
                  <a:gd name="connsiteY408" fmla="*/ 93044 h 332188"/>
                  <a:gd name="connsiteX409" fmla="*/ 84601 w 491916"/>
                  <a:gd name="connsiteY409" fmla="*/ 89553 h 332188"/>
                  <a:gd name="connsiteX410" fmla="*/ 81985 w 491916"/>
                  <a:gd name="connsiteY410" fmla="*/ 86935 h 332188"/>
                  <a:gd name="connsiteX411" fmla="*/ 84601 w 491916"/>
                  <a:gd name="connsiteY411" fmla="*/ 85189 h 332188"/>
                  <a:gd name="connsiteX412" fmla="*/ 82857 w 491916"/>
                  <a:gd name="connsiteY412" fmla="*/ 82571 h 332188"/>
                  <a:gd name="connsiteX413" fmla="*/ 84601 w 491916"/>
                  <a:gd name="connsiteY413" fmla="*/ 80826 h 332188"/>
                  <a:gd name="connsiteX414" fmla="*/ 77624 w 491916"/>
                  <a:gd name="connsiteY414" fmla="*/ 75589 h 332188"/>
                  <a:gd name="connsiteX415" fmla="*/ 79368 w 491916"/>
                  <a:gd name="connsiteY415" fmla="*/ 72098 h 332188"/>
                  <a:gd name="connsiteX416" fmla="*/ 79368 w 491916"/>
                  <a:gd name="connsiteY416" fmla="*/ 71225 h 332188"/>
                  <a:gd name="connsiteX417" fmla="*/ 75007 w 491916"/>
                  <a:gd name="connsiteY417" fmla="*/ 72098 h 332188"/>
                  <a:gd name="connsiteX418" fmla="*/ 73263 w 491916"/>
                  <a:gd name="connsiteY418" fmla="*/ 71225 h 332188"/>
                  <a:gd name="connsiteX419" fmla="*/ 72391 w 491916"/>
                  <a:gd name="connsiteY419" fmla="*/ 65115 h 332188"/>
                  <a:gd name="connsiteX420" fmla="*/ 75007 w 491916"/>
                  <a:gd name="connsiteY420" fmla="*/ 65115 h 332188"/>
                  <a:gd name="connsiteX421" fmla="*/ 75879 w 491916"/>
                  <a:gd name="connsiteY421" fmla="*/ 62497 h 332188"/>
                  <a:gd name="connsiteX422" fmla="*/ 79368 w 491916"/>
                  <a:gd name="connsiteY422" fmla="*/ 63369 h 332188"/>
                  <a:gd name="connsiteX423" fmla="*/ 81985 w 491916"/>
                  <a:gd name="connsiteY423" fmla="*/ 63369 h 332188"/>
                  <a:gd name="connsiteX424" fmla="*/ 82857 w 491916"/>
                  <a:gd name="connsiteY424" fmla="*/ 63370 h 332188"/>
                  <a:gd name="connsiteX425" fmla="*/ 82857 w 491916"/>
                  <a:gd name="connsiteY425" fmla="*/ 60751 h 332188"/>
                  <a:gd name="connsiteX426" fmla="*/ 79368 w 491916"/>
                  <a:gd name="connsiteY426" fmla="*/ 57260 h 332188"/>
                  <a:gd name="connsiteX427" fmla="*/ 72391 w 491916"/>
                  <a:gd name="connsiteY427" fmla="*/ 57260 h 332188"/>
                  <a:gd name="connsiteX428" fmla="*/ 71519 w 491916"/>
                  <a:gd name="connsiteY428" fmla="*/ 53769 h 332188"/>
                  <a:gd name="connsiteX429" fmla="*/ 76752 w 491916"/>
                  <a:gd name="connsiteY429" fmla="*/ 43295 h 332188"/>
                  <a:gd name="connsiteX430" fmla="*/ 75007 w 491916"/>
                  <a:gd name="connsiteY430" fmla="*/ 38931 h 332188"/>
                  <a:gd name="connsiteX431" fmla="*/ 73263 w 491916"/>
                  <a:gd name="connsiteY431" fmla="*/ 35441 h 332188"/>
                  <a:gd name="connsiteX432" fmla="*/ 72391 w 491916"/>
                  <a:gd name="connsiteY432" fmla="*/ 33695 h 332188"/>
                  <a:gd name="connsiteX433" fmla="*/ 75880 w 491916"/>
                  <a:gd name="connsiteY433" fmla="*/ 33695 h 332188"/>
                  <a:gd name="connsiteX434" fmla="*/ 75007 w 491916"/>
                  <a:gd name="connsiteY434" fmla="*/ 31949 h 332188"/>
                  <a:gd name="connsiteX435" fmla="*/ 72021 w 491916"/>
                  <a:gd name="connsiteY435" fmla="*/ 30754 h 332188"/>
                  <a:gd name="connsiteX436" fmla="*/ 93856 w 491916"/>
                  <a:gd name="connsiteY436" fmla="*/ 12305 h 33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</a:cxnLst>
                <a:rect l="l" t="t" r="r" b="b"/>
                <a:pathLst>
                  <a:path w="491916" h="332188">
                    <a:moveTo>
                      <a:pt x="297128" y="40098"/>
                    </a:moveTo>
                    <a:lnTo>
                      <a:pt x="298465" y="39958"/>
                    </a:lnTo>
                    <a:lnTo>
                      <a:pt x="298321" y="40534"/>
                    </a:lnTo>
                    <a:lnTo>
                      <a:pt x="298055" y="40562"/>
                    </a:lnTo>
                    <a:close/>
                    <a:moveTo>
                      <a:pt x="121846" y="0"/>
                    </a:moveTo>
                    <a:lnTo>
                      <a:pt x="142514" y="7191"/>
                    </a:lnTo>
                    <a:lnTo>
                      <a:pt x="163119" y="24923"/>
                    </a:lnTo>
                    <a:lnTo>
                      <a:pt x="173546" y="23827"/>
                    </a:lnTo>
                    <a:lnTo>
                      <a:pt x="182814" y="22853"/>
                    </a:lnTo>
                    <a:lnTo>
                      <a:pt x="194336" y="32176"/>
                    </a:lnTo>
                    <a:lnTo>
                      <a:pt x="214819" y="48749"/>
                    </a:lnTo>
                    <a:lnTo>
                      <a:pt x="227653" y="38504"/>
                    </a:lnTo>
                    <a:lnTo>
                      <a:pt x="231127" y="40677"/>
                    </a:lnTo>
                    <a:lnTo>
                      <a:pt x="232872" y="39804"/>
                    </a:lnTo>
                    <a:lnTo>
                      <a:pt x="238105" y="31949"/>
                    </a:lnTo>
                    <a:lnTo>
                      <a:pt x="237327" y="30782"/>
                    </a:lnTo>
                    <a:lnTo>
                      <a:pt x="241835" y="27183"/>
                    </a:lnTo>
                    <a:lnTo>
                      <a:pt x="290493" y="22069"/>
                    </a:lnTo>
                    <a:lnTo>
                      <a:pt x="283172" y="41565"/>
                    </a:lnTo>
                    <a:lnTo>
                      <a:pt x="292440" y="40591"/>
                    </a:lnTo>
                    <a:lnTo>
                      <a:pt x="294985" y="40324"/>
                    </a:lnTo>
                    <a:lnTo>
                      <a:pt x="293924" y="40677"/>
                    </a:lnTo>
                    <a:lnTo>
                      <a:pt x="294075" y="40980"/>
                    </a:lnTo>
                    <a:lnTo>
                      <a:pt x="292710" y="41124"/>
                    </a:lnTo>
                    <a:lnTo>
                      <a:pt x="283440" y="42098"/>
                    </a:lnTo>
                    <a:lnTo>
                      <a:pt x="277217" y="72058"/>
                    </a:lnTo>
                    <a:lnTo>
                      <a:pt x="280385" y="102203"/>
                    </a:lnTo>
                    <a:lnTo>
                      <a:pt x="299900" y="109530"/>
                    </a:lnTo>
                    <a:lnTo>
                      <a:pt x="320574" y="116735"/>
                    </a:lnTo>
                    <a:lnTo>
                      <a:pt x="322645" y="136446"/>
                    </a:lnTo>
                    <a:lnTo>
                      <a:pt x="324717" y="156156"/>
                    </a:lnTo>
                    <a:lnTo>
                      <a:pt x="335146" y="155060"/>
                    </a:lnTo>
                    <a:lnTo>
                      <a:pt x="353686" y="153111"/>
                    </a:lnTo>
                    <a:lnTo>
                      <a:pt x="354661" y="162386"/>
                    </a:lnTo>
                    <a:lnTo>
                      <a:pt x="366186" y="171725"/>
                    </a:lnTo>
                    <a:lnTo>
                      <a:pt x="374360" y="160316"/>
                    </a:lnTo>
                    <a:lnTo>
                      <a:pt x="385885" y="169655"/>
                    </a:lnTo>
                    <a:lnTo>
                      <a:pt x="407472" y="196692"/>
                    </a:lnTo>
                    <a:lnTo>
                      <a:pt x="420947" y="224582"/>
                    </a:lnTo>
                    <a:lnTo>
                      <a:pt x="431192" y="232883"/>
                    </a:lnTo>
                    <a:lnTo>
                      <a:pt x="451988" y="241247"/>
                    </a:lnTo>
                    <a:lnTo>
                      <a:pt x="461258" y="240273"/>
                    </a:lnTo>
                    <a:lnTo>
                      <a:pt x="474733" y="268163"/>
                    </a:lnTo>
                    <a:lnTo>
                      <a:pt x="491916" y="295819"/>
                    </a:lnTo>
                    <a:lnTo>
                      <a:pt x="490164" y="296404"/>
                    </a:lnTo>
                    <a:lnTo>
                      <a:pt x="490164" y="299022"/>
                    </a:lnTo>
                    <a:lnTo>
                      <a:pt x="489292" y="301640"/>
                    </a:lnTo>
                    <a:lnTo>
                      <a:pt x="488420" y="302513"/>
                    </a:lnTo>
                    <a:lnTo>
                      <a:pt x="486676" y="302513"/>
                    </a:lnTo>
                    <a:lnTo>
                      <a:pt x="485803" y="300768"/>
                    </a:lnTo>
                    <a:lnTo>
                      <a:pt x="484931" y="300768"/>
                    </a:lnTo>
                    <a:lnTo>
                      <a:pt x="482315" y="300768"/>
                    </a:lnTo>
                    <a:lnTo>
                      <a:pt x="477954" y="300768"/>
                    </a:lnTo>
                    <a:lnTo>
                      <a:pt x="475337" y="300768"/>
                    </a:lnTo>
                    <a:lnTo>
                      <a:pt x="471848" y="298149"/>
                    </a:lnTo>
                    <a:lnTo>
                      <a:pt x="470976" y="298149"/>
                    </a:lnTo>
                    <a:lnTo>
                      <a:pt x="469232" y="299022"/>
                    </a:lnTo>
                    <a:lnTo>
                      <a:pt x="465743" y="299022"/>
                    </a:lnTo>
                    <a:lnTo>
                      <a:pt x="464871" y="297277"/>
                    </a:lnTo>
                    <a:lnTo>
                      <a:pt x="463127" y="295531"/>
                    </a:lnTo>
                    <a:lnTo>
                      <a:pt x="461382" y="295531"/>
                    </a:lnTo>
                    <a:lnTo>
                      <a:pt x="458766" y="295531"/>
                    </a:lnTo>
                    <a:lnTo>
                      <a:pt x="457022" y="294658"/>
                    </a:lnTo>
                    <a:lnTo>
                      <a:pt x="455277" y="295531"/>
                    </a:lnTo>
                    <a:lnTo>
                      <a:pt x="456149" y="297276"/>
                    </a:lnTo>
                    <a:lnTo>
                      <a:pt x="457894" y="299022"/>
                    </a:lnTo>
                    <a:lnTo>
                      <a:pt x="458766" y="299895"/>
                    </a:lnTo>
                    <a:lnTo>
                      <a:pt x="457894" y="300768"/>
                    </a:lnTo>
                    <a:lnTo>
                      <a:pt x="456149" y="300768"/>
                    </a:lnTo>
                    <a:lnTo>
                      <a:pt x="456149" y="302513"/>
                    </a:lnTo>
                    <a:lnTo>
                      <a:pt x="456149" y="305131"/>
                    </a:lnTo>
                    <a:lnTo>
                      <a:pt x="457894" y="307750"/>
                    </a:lnTo>
                    <a:lnTo>
                      <a:pt x="458766" y="310368"/>
                    </a:lnTo>
                    <a:lnTo>
                      <a:pt x="461382" y="311241"/>
                    </a:lnTo>
                    <a:lnTo>
                      <a:pt x="460510" y="312987"/>
                    </a:lnTo>
                    <a:lnTo>
                      <a:pt x="459638" y="312987"/>
                    </a:lnTo>
                    <a:lnTo>
                      <a:pt x="456149" y="312986"/>
                    </a:lnTo>
                    <a:lnTo>
                      <a:pt x="455277" y="314732"/>
                    </a:lnTo>
                    <a:lnTo>
                      <a:pt x="454405" y="316478"/>
                    </a:lnTo>
                    <a:lnTo>
                      <a:pt x="455277" y="316478"/>
                    </a:lnTo>
                    <a:lnTo>
                      <a:pt x="454405" y="319969"/>
                    </a:lnTo>
                    <a:lnTo>
                      <a:pt x="452661" y="319969"/>
                    </a:lnTo>
                    <a:lnTo>
                      <a:pt x="451788" y="320842"/>
                    </a:lnTo>
                    <a:lnTo>
                      <a:pt x="451788" y="322587"/>
                    </a:lnTo>
                    <a:lnTo>
                      <a:pt x="451788" y="323460"/>
                    </a:lnTo>
                    <a:lnTo>
                      <a:pt x="436089" y="322587"/>
                    </a:lnTo>
                    <a:lnTo>
                      <a:pt x="431728" y="314732"/>
                    </a:lnTo>
                    <a:lnTo>
                      <a:pt x="423879" y="312987"/>
                    </a:lnTo>
                    <a:lnTo>
                      <a:pt x="422134" y="314732"/>
                    </a:lnTo>
                    <a:lnTo>
                      <a:pt x="420390" y="317351"/>
                    </a:lnTo>
                    <a:lnTo>
                      <a:pt x="417774" y="319969"/>
                    </a:lnTo>
                    <a:lnTo>
                      <a:pt x="415157" y="322587"/>
                    </a:lnTo>
                    <a:lnTo>
                      <a:pt x="414285" y="323460"/>
                    </a:lnTo>
                    <a:lnTo>
                      <a:pt x="409924" y="323460"/>
                    </a:lnTo>
                    <a:lnTo>
                      <a:pt x="403818" y="323460"/>
                    </a:lnTo>
                    <a:lnTo>
                      <a:pt x="398586" y="322587"/>
                    </a:lnTo>
                    <a:lnTo>
                      <a:pt x="396841" y="321715"/>
                    </a:lnTo>
                    <a:lnTo>
                      <a:pt x="393352" y="320842"/>
                    </a:lnTo>
                    <a:lnTo>
                      <a:pt x="389864" y="319969"/>
                    </a:lnTo>
                    <a:lnTo>
                      <a:pt x="388992" y="319096"/>
                    </a:lnTo>
                    <a:lnTo>
                      <a:pt x="386375" y="318224"/>
                    </a:lnTo>
                    <a:lnTo>
                      <a:pt x="382014" y="316478"/>
                    </a:lnTo>
                    <a:lnTo>
                      <a:pt x="379398" y="316478"/>
                    </a:lnTo>
                    <a:lnTo>
                      <a:pt x="377653" y="317350"/>
                    </a:lnTo>
                    <a:lnTo>
                      <a:pt x="376781" y="318223"/>
                    </a:lnTo>
                    <a:lnTo>
                      <a:pt x="375909" y="319969"/>
                    </a:lnTo>
                    <a:lnTo>
                      <a:pt x="374165" y="320842"/>
                    </a:lnTo>
                    <a:lnTo>
                      <a:pt x="369804" y="320842"/>
                    </a:lnTo>
                    <a:lnTo>
                      <a:pt x="365443" y="319096"/>
                    </a:lnTo>
                    <a:lnTo>
                      <a:pt x="362826" y="319096"/>
                    </a:lnTo>
                    <a:lnTo>
                      <a:pt x="360210" y="320842"/>
                    </a:lnTo>
                    <a:lnTo>
                      <a:pt x="359338" y="321714"/>
                    </a:lnTo>
                    <a:lnTo>
                      <a:pt x="356721" y="320842"/>
                    </a:lnTo>
                    <a:lnTo>
                      <a:pt x="355849" y="319096"/>
                    </a:lnTo>
                    <a:lnTo>
                      <a:pt x="354977" y="318224"/>
                    </a:lnTo>
                    <a:lnTo>
                      <a:pt x="347999" y="317351"/>
                    </a:lnTo>
                    <a:lnTo>
                      <a:pt x="342766" y="315605"/>
                    </a:lnTo>
                    <a:lnTo>
                      <a:pt x="337533" y="315605"/>
                    </a:lnTo>
                    <a:lnTo>
                      <a:pt x="336661" y="317351"/>
                    </a:lnTo>
                    <a:lnTo>
                      <a:pt x="333172" y="317350"/>
                    </a:lnTo>
                    <a:lnTo>
                      <a:pt x="330556" y="317351"/>
                    </a:lnTo>
                    <a:lnTo>
                      <a:pt x="328811" y="315605"/>
                    </a:lnTo>
                    <a:lnTo>
                      <a:pt x="314856" y="312987"/>
                    </a:lnTo>
                    <a:lnTo>
                      <a:pt x="304390" y="312987"/>
                    </a:lnTo>
                    <a:lnTo>
                      <a:pt x="282586" y="312987"/>
                    </a:lnTo>
                    <a:lnTo>
                      <a:pt x="277353" y="312987"/>
                    </a:lnTo>
                    <a:lnTo>
                      <a:pt x="276481" y="312114"/>
                    </a:lnTo>
                    <a:lnTo>
                      <a:pt x="276480" y="310368"/>
                    </a:lnTo>
                    <a:lnTo>
                      <a:pt x="276480" y="308623"/>
                    </a:lnTo>
                    <a:lnTo>
                      <a:pt x="277353" y="306005"/>
                    </a:lnTo>
                    <a:lnTo>
                      <a:pt x="279097" y="304259"/>
                    </a:lnTo>
                    <a:lnTo>
                      <a:pt x="279969" y="302513"/>
                    </a:lnTo>
                    <a:lnTo>
                      <a:pt x="279097" y="301640"/>
                    </a:lnTo>
                    <a:lnTo>
                      <a:pt x="277353" y="300768"/>
                    </a:lnTo>
                    <a:lnTo>
                      <a:pt x="275608" y="300768"/>
                    </a:lnTo>
                    <a:lnTo>
                      <a:pt x="272120" y="300768"/>
                    </a:lnTo>
                    <a:lnTo>
                      <a:pt x="270375" y="301641"/>
                    </a:lnTo>
                    <a:lnTo>
                      <a:pt x="268631" y="302513"/>
                    </a:lnTo>
                    <a:lnTo>
                      <a:pt x="267759" y="305132"/>
                    </a:lnTo>
                    <a:lnTo>
                      <a:pt x="266014" y="306877"/>
                    </a:lnTo>
                    <a:lnTo>
                      <a:pt x="263398" y="308623"/>
                    </a:lnTo>
                    <a:lnTo>
                      <a:pt x="261653" y="310368"/>
                    </a:lnTo>
                    <a:lnTo>
                      <a:pt x="259909" y="310368"/>
                    </a:lnTo>
                    <a:lnTo>
                      <a:pt x="252932" y="304259"/>
                    </a:lnTo>
                    <a:lnTo>
                      <a:pt x="252060" y="304259"/>
                    </a:lnTo>
                    <a:lnTo>
                      <a:pt x="249443" y="304259"/>
                    </a:lnTo>
                    <a:lnTo>
                      <a:pt x="247699" y="302513"/>
                    </a:lnTo>
                    <a:lnTo>
                      <a:pt x="245082" y="300768"/>
                    </a:lnTo>
                    <a:lnTo>
                      <a:pt x="243338" y="299895"/>
                    </a:lnTo>
                    <a:lnTo>
                      <a:pt x="242466" y="299895"/>
                    </a:lnTo>
                    <a:lnTo>
                      <a:pt x="241593" y="299895"/>
                    </a:lnTo>
                    <a:lnTo>
                      <a:pt x="240721" y="301641"/>
                    </a:lnTo>
                    <a:lnTo>
                      <a:pt x="240721" y="302513"/>
                    </a:lnTo>
                    <a:lnTo>
                      <a:pt x="241593" y="304259"/>
                    </a:lnTo>
                    <a:lnTo>
                      <a:pt x="241593" y="306004"/>
                    </a:lnTo>
                    <a:lnTo>
                      <a:pt x="241593" y="306877"/>
                    </a:lnTo>
                    <a:lnTo>
                      <a:pt x="240721" y="307750"/>
                    </a:lnTo>
                    <a:lnTo>
                      <a:pt x="238977" y="308623"/>
                    </a:lnTo>
                    <a:lnTo>
                      <a:pt x="238105" y="307750"/>
                    </a:lnTo>
                    <a:lnTo>
                      <a:pt x="236360" y="305132"/>
                    </a:lnTo>
                    <a:lnTo>
                      <a:pt x="235488" y="305132"/>
                    </a:lnTo>
                    <a:lnTo>
                      <a:pt x="232872" y="304259"/>
                    </a:lnTo>
                    <a:lnTo>
                      <a:pt x="230255" y="304259"/>
                    </a:lnTo>
                    <a:lnTo>
                      <a:pt x="227639" y="303386"/>
                    </a:lnTo>
                    <a:lnTo>
                      <a:pt x="225022" y="305132"/>
                    </a:lnTo>
                    <a:lnTo>
                      <a:pt x="223278" y="306004"/>
                    </a:lnTo>
                    <a:lnTo>
                      <a:pt x="220661" y="306004"/>
                    </a:lnTo>
                    <a:lnTo>
                      <a:pt x="218917" y="306877"/>
                    </a:lnTo>
                    <a:lnTo>
                      <a:pt x="217172" y="307750"/>
                    </a:lnTo>
                    <a:lnTo>
                      <a:pt x="216300" y="310368"/>
                    </a:lnTo>
                    <a:lnTo>
                      <a:pt x="216300" y="312114"/>
                    </a:lnTo>
                    <a:lnTo>
                      <a:pt x="215428" y="314732"/>
                    </a:lnTo>
                    <a:lnTo>
                      <a:pt x="213684" y="315605"/>
                    </a:lnTo>
                    <a:lnTo>
                      <a:pt x="213684" y="329569"/>
                    </a:lnTo>
                    <a:lnTo>
                      <a:pt x="209323" y="332188"/>
                    </a:lnTo>
                    <a:lnTo>
                      <a:pt x="208451" y="329569"/>
                    </a:lnTo>
                    <a:lnTo>
                      <a:pt x="201473" y="329570"/>
                    </a:lnTo>
                    <a:lnTo>
                      <a:pt x="196240" y="315605"/>
                    </a:lnTo>
                    <a:lnTo>
                      <a:pt x="195368" y="312987"/>
                    </a:lnTo>
                    <a:lnTo>
                      <a:pt x="194496" y="312987"/>
                    </a:lnTo>
                    <a:lnTo>
                      <a:pt x="191879" y="314732"/>
                    </a:lnTo>
                    <a:lnTo>
                      <a:pt x="190135" y="315605"/>
                    </a:lnTo>
                    <a:lnTo>
                      <a:pt x="187518" y="315605"/>
                    </a:lnTo>
                    <a:lnTo>
                      <a:pt x="185774" y="316478"/>
                    </a:lnTo>
                    <a:lnTo>
                      <a:pt x="180541" y="316478"/>
                    </a:lnTo>
                    <a:lnTo>
                      <a:pt x="177052" y="316478"/>
                    </a:lnTo>
                    <a:lnTo>
                      <a:pt x="176180" y="315605"/>
                    </a:lnTo>
                    <a:lnTo>
                      <a:pt x="174436" y="312987"/>
                    </a:lnTo>
                    <a:lnTo>
                      <a:pt x="173564" y="312987"/>
                    </a:lnTo>
                    <a:lnTo>
                      <a:pt x="170947" y="312987"/>
                    </a:lnTo>
                    <a:lnTo>
                      <a:pt x="169203" y="312987"/>
                    </a:lnTo>
                    <a:lnTo>
                      <a:pt x="168330" y="312114"/>
                    </a:lnTo>
                    <a:lnTo>
                      <a:pt x="168330" y="310368"/>
                    </a:lnTo>
                    <a:lnTo>
                      <a:pt x="166586" y="308623"/>
                    </a:lnTo>
                    <a:lnTo>
                      <a:pt x="165714" y="308623"/>
                    </a:lnTo>
                    <a:lnTo>
                      <a:pt x="164842" y="310368"/>
                    </a:lnTo>
                    <a:lnTo>
                      <a:pt x="162225" y="310368"/>
                    </a:lnTo>
                    <a:lnTo>
                      <a:pt x="160481" y="310368"/>
                    </a:lnTo>
                    <a:lnTo>
                      <a:pt x="158736" y="310368"/>
                    </a:lnTo>
                    <a:lnTo>
                      <a:pt x="156992" y="308623"/>
                    </a:lnTo>
                    <a:lnTo>
                      <a:pt x="156120" y="310368"/>
                    </a:lnTo>
                    <a:lnTo>
                      <a:pt x="154376" y="310368"/>
                    </a:lnTo>
                    <a:lnTo>
                      <a:pt x="152631" y="310368"/>
                    </a:lnTo>
                    <a:lnTo>
                      <a:pt x="150015" y="310368"/>
                    </a:lnTo>
                    <a:lnTo>
                      <a:pt x="148270" y="308623"/>
                    </a:lnTo>
                    <a:lnTo>
                      <a:pt x="146526" y="307750"/>
                    </a:lnTo>
                    <a:lnTo>
                      <a:pt x="143037" y="307750"/>
                    </a:lnTo>
                    <a:lnTo>
                      <a:pt x="142165" y="307750"/>
                    </a:lnTo>
                    <a:lnTo>
                      <a:pt x="138676" y="307750"/>
                    </a:lnTo>
                    <a:lnTo>
                      <a:pt x="137804" y="306877"/>
                    </a:lnTo>
                    <a:lnTo>
                      <a:pt x="136060" y="306877"/>
                    </a:lnTo>
                    <a:lnTo>
                      <a:pt x="134315" y="307750"/>
                    </a:lnTo>
                    <a:lnTo>
                      <a:pt x="131699" y="306877"/>
                    </a:lnTo>
                    <a:lnTo>
                      <a:pt x="129082" y="306005"/>
                    </a:lnTo>
                    <a:lnTo>
                      <a:pt x="127338" y="306877"/>
                    </a:lnTo>
                    <a:lnTo>
                      <a:pt x="125594" y="306877"/>
                    </a:lnTo>
                    <a:lnTo>
                      <a:pt x="123849" y="306005"/>
                    </a:lnTo>
                    <a:lnTo>
                      <a:pt x="122105" y="304259"/>
                    </a:lnTo>
                    <a:lnTo>
                      <a:pt x="121233" y="303386"/>
                    </a:lnTo>
                    <a:lnTo>
                      <a:pt x="120361" y="304259"/>
                    </a:lnTo>
                    <a:lnTo>
                      <a:pt x="119489" y="305132"/>
                    </a:lnTo>
                    <a:lnTo>
                      <a:pt x="119489" y="306004"/>
                    </a:lnTo>
                    <a:lnTo>
                      <a:pt x="119488" y="307750"/>
                    </a:lnTo>
                    <a:lnTo>
                      <a:pt x="119488" y="310368"/>
                    </a:lnTo>
                    <a:lnTo>
                      <a:pt x="120361" y="311241"/>
                    </a:lnTo>
                    <a:lnTo>
                      <a:pt x="119488" y="312987"/>
                    </a:lnTo>
                    <a:lnTo>
                      <a:pt x="116872" y="315605"/>
                    </a:lnTo>
                    <a:lnTo>
                      <a:pt x="114255" y="315605"/>
                    </a:lnTo>
                    <a:lnTo>
                      <a:pt x="112511" y="315605"/>
                    </a:lnTo>
                    <a:lnTo>
                      <a:pt x="110767" y="314732"/>
                    </a:lnTo>
                    <a:lnTo>
                      <a:pt x="109022" y="314732"/>
                    </a:lnTo>
                    <a:lnTo>
                      <a:pt x="106406" y="302513"/>
                    </a:lnTo>
                    <a:lnTo>
                      <a:pt x="105534" y="302513"/>
                    </a:lnTo>
                    <a:lnTo>
                      <a:pt x="104661" y="302513"/>
                    </a:lnTo>
                    <a:lnTo>
                      <a:pt x="103789" y="303386"/>
                    </a:lnTo>
                    <a:lnTo>
                      <a:pt x="102045" y="302513"/>
                    </a:lnTo>
                    <a:lnTo>
                      <a:pt x="101173" y="301640"/>
                    </a:lnTo>
                    <a:lnTo>
                      <a:pt x="99428" y="301640"/>
                    </a:lnTo>
                    <a:lnTo>
                      <a:pt x="98556" y="301640"/>
                    </a:lnTo>
                    <a:lnTo>
                      <a:pt x="97684" y="302513"/>
                    </a:lnTo>
                    <a:lnTo>
                      <a:pt x="95068" y="302513"/>
                    </a:lnTo>
                    <a:lnTo>
                      <a:pt x="93323" y="302513"/>
                    </a:lnTo>
                    <a:lnTo>
                      <a:pt x="90707" y="303386"/>
                    </a:lnTo>
                    <a:lnTo>
                      <a:pt x="88090" y="303386"/>
                    </a:lnTo>
                    <a:lnTo>
                      <a:pt x="85473" y="303386"/>
                    </a:lnTo>
                    <a:lnTo>
                      <a:pt x="83729" y="303386"/>
                    </a:lnTo>
                    <a:lnTo>
                      <a:pt x="81985" y="302513"/>
                    </a:lnTo>
                    <a:lnTo>
                      <a:pt x="81113" y="301640"/>
                    </a:lnTo>
                    <a:lnTo>
                      <a:pt x="77624" y="301641"/>
                    </a:lnTo>
                    <a:lnTo>
                      <a:pt x="75879" y="302513"/>
                    </a:lnTo>
                    <a:lnTo>
                      <a:pt x="75007" y="302513"/>
                    </a:lnTo>
                    <a:lnTo>
                      <a:pt x="73263" y="302513"/>
                    </a:lnTo>
                    <a:lnTo>
                      <a:pt x="72391" y="301640"/>
                    </a:lnTo>
                    <a:lnTo>
                      <a:pt x="69774" y="301641"/>
                    </a:lnTo>
                    <a:lnTo>
                      <a:pt x="68902" y="300768"/>
                    </a:lnTo>
                    <a:lnTo>
                      <a:pt x="68902" y="299895"/>
                    </a:lnTo>
                    <a:lnTo>
                      <a:pt x="70646" y="295531"/>
                    </a:lnTo>
                    <a:lnTo>
                      <a:pt x="72391" y="296404"/>
                    </a:lnTo>
                    <a:lnTo>
                      <a:pt x="72391" y="294658"/>
                    </a:lnTo>
                    <a:lnTo>
                      <a:pt x="72391" y="292913"/>
                    </a:lnTo>
                    <a:lnTo>
                      <a:pt x="70647" y="289421"/>
                    </a:lnTo>
                    <a:lnTo>
                      <a:pt x="68902" y="289421"/>
                    </a:lnTo>
                    <a:lnTo>
                      <a:pt x="67158" y="290294"/>
                    </a:lnTo>
                    <a:lnTo>
                      <a:pt x="65413" y="292040"/>
                    </a:lnTo>
                    <a:lnTo>
                      <a:pt x="66285" y="285057"/>
                    </a:lnTo>
                    <a:lnTo>
                      <a:pt x="63669" y="284185"/>
                    </a:lnTo>
                    <a:lnTo>
                      <a:pt x="64541" y="281567"/>
                    </a:lnTo>
                    <a:lnTo>
                      <a:pt x="62797" y="280694"/>
                    </a:lnTo>
                    <a:lnTo>
                      <a:pt x="61052" y="280693"/>
                    </a:lnTo>
                    <a:lnTo>
                      <a:pt x="61052" y="279821"/>
                    </a:lnTo>
                    <a:lnTo>
                      <a:pt x="58436" y="277202"/>
                    </a:lnTo>
                    <a:lnTo>
                      <a:pt x="62797" y="276330"/>
                    </a:lnTo>
                    <a:lnTo>
                      <a:pt x="61925" y="271093"/>
                    </a:lnTo>
                    <a:lnTo>
                      <a:pt x="64541" y="268474"/>
                    </a:lnTo>
                    <a:lnTo>
                      <a:pt x="65413" y="271093"/>
                    </a:lnTo>
                    <a:lnTo>
                      <a:pt x="68030" y="265856"/>
                    </a:lnTo>
                    <a:lnTo>
                      <a:pt x="65413" y="264111"/>
                    </a:lnTo>
                    <a:lnTo>
                      <a:pt x="68030" y="258001"/>
                    </a:lnTo>
                    <a:lnTo>
                      <a:pt x="68902" y="258874"/>
                    </a:lnTo>
                    <a:lnTo>
                      <a:pt x="68902" y="261492"/>
                    </a:lnTo>
                    <a:lnTo>
                      <a:pt x="71519" y="262365"/>
                    </a:lnTo>
                    <a:lnTo>
                      <a:pt x="72391" y="260619"/>
                    </a:lnTo>
                    <a:lnTo>
                      <a:pt x="73263" y="260620"/>
                    </a:lnTo>
                    <a:lnTo>
                      <a:pt x="75007" y="261492"/>
                    </a:lnTo>
                    <a:lnTo>
                      <a:pt x="77624" y="257128"/>
                    </a:lnTo>
                    <a:lnTo>
                      <a:pt x="79368" y="258001"/>
                    </a:lnTo>
                    <a:lnTo>
                      <a:pt x="81985" y="256256"/>
                    </a:lnTo>
                    <a:lnTo>
                      <a:pt x="81985" y="254510"/>
                    </a:lnTo>
                    <a:lnTo>
                      <a:pt x="82857" y="252764"/>
                    </a:lnTo>
                    <a:lnTo>
                      <a:pt x="81985" y="251019"/>
                    </a:lnTo>
                    <a:lnTo>
                      <a:pt x="80240" y="250146"/>
                    </a:lnTo>
                    <a:lnTo>
                      <a:pt x="79368" y="248401"/>
                    </a:lnTo>
                    <a:lnTo>
                      <a:pt x="79368" y="244909"/>
                    </a:lnTo>
                    <a:lnTo>
                      <a:pt x="81113" y="243163"/>
                    </a:lnTo>
                    <a:lnTo>
                      <a:pt x="81113" y="241418"/>
                    </a:lnTo>
                    <a:lnTo>
                      <a:pt x="81112" y="237927"/>
                    </a:lnTo>
                    <a:lnTo>
                      <a:pt x="81113" y="235308"/>
                    </a:lnTo>
                    <a:lnTo>
                      <a:pt x="79368" y="234436"/>
                    </a:lnTo>
                    <a:lnTo>
                      <a:pt x="75879" y="233563"/>
                    </a:lnTo>
                    <a:lnTo>
                      <a:pt x="73263" y="231817"/>
                    </a:lnTo>
                    <a:lnTo>
                      <a:pt x="69774" y="230072"/>
                    </a:lnTo>
                    <a:lnTo>
                      <a:pt x="68030" y="230072"/>
                    </a:lnTo>
                    <a:lnTo>
                      <a:pt x="65413" y="228326"/>
                    </a:lnTo>
                    <a:lnTo>
                      <a:pt x="64541" y="227454"/>
                    </a:lnTo>
                    <a:lnTo>
                      <a:pt x="59308" y="226581"/>
                    </a:lnTo>
                    <a:lnTo>
                      <a:pt x="57564" y="228326"/>
                    </a:lnTo>
                    <a:lnTo>
                      <a:pt x="42737" y="228327"/>
                    </a:lnTo>
                    <a:lnTo>
                      <a:pt x="40992" y="227454"/>
                    </a:lnTo>
                    <a:lnTo>
                      <a:pt x="40992" y="222217"/>
                    </a:lnTo>
                    <a:lnTo>
                      <a:pt x="39248" y="222217"/>
                    </a:lnTo>
                    <a:lnTo>
                      <a:pt x="38376" y="225708"/>
                    </a:lnTo>
                    <a:lnTo>
                      <a:pt x="36632" y="226581"/>
                    </a:lnTo>
                    <a:lnTo>
                      <a:pt x="32271" y="222217"/>
                    </a:lnTo>
                    <a:lnTo>
                      <a:pt x="34887" y="220471"/>
                    </a:lnTo>
                    <a:lnTo>
                      <a:pt x="34887" y="217853"/>
                    </a:lnTo>
                    <a:lnTo>
                      <a:pt x="35759" y="216980"/>
                    </a:lnTo>
                    <a:lnTo>
                      <a:pt x="37504" y="216107"/>
                    </a:lnTo>
                    <a:lnTo>
                      <a:pt x="38376" y="215235"/>
                    </a:lnTo>
                    <a:lnTo>
                      <a:pt x="38376" y="213489"/>
                    </a:lnTo>
                    <a:lnTo>
                      <a:pt x="35759" y="214362"/>
                    </a:lnTo>
                    <a:lnTo>
                      <a:pt x="33143" y="212616"/>
                    </a:lnTo>
                    <a:lnTo>
                      <a:pt x="28782" y="212616"/>
                    </a:lnTo>
                    <a:lnTo>
                      <a:pt x="27910" y="211744"/>
                    </a:lnTo>
                    <a:lnTo>
                      <a:pt x="26165" y="209998"/>
                    </a:lnTo>
                    <a:lnTo>
                      <a:pt x="25293" y="210871"/>
                    </a:lnTo>
                    <a:lnTo>
                      <a:pt x="25293" y="213489"/>
                    </a:lnTo>
                    <a:lnTo>
                      <a:pt x="21804" y="214362"/>
                    </a:lnTo>
                    <a:lnTo>
                      <a:pt x="18316" y="214362"/>
                    </a:lnTo>
                    <a:lnTo>
                      <a:pt x="15699" y="213489"/>
                    </a:lnTo>
                    <a:lnTo>
                      <a:pt x="17444" y="210871"/>
                    </a:lnTo>
                    <a:lnTo>
                      <a:pt x="15699" y="209998"/>
                    </a:lnTo>
                    <a:lnTo>
                      <a:pt x="13083" y="210871"/>
                    </a:lnTo>
                    <a:lnTo>
                      <a:pt x="9594" y="209998"/>
                    </a:lnTo>
                    <a:lnTo>
                      <a:pt x="8722" y="208252"/>
                    </a:lnTo>
                    <a:lnTo>
                      <a:pt x="6978" y="208252"/>
                    </a:lnTo>
                    <a:lnTo>
                      <a:pt x="5233" y="209125"/>
                    </a:lnTo>
                    <a:lnTo>
                      <a:pt x="2617" y="208252"/>
                    </a:lnTo>
                    <a:lnTo>
                      <a:pt x="1744" y="206507"/>
                    </a:lnTo>
                    <a:lnTo>
                      <a:pt x="3489" y="202143"/>
                    </a:lnTo>
                    <a:lnTo>
                      <a:pt x="872" y="200397"/>
                    </a:lnTo>
                    <a:lnTo>
                      <a:pt x="0" y="196906"/>
                    </a:lnTo>
                    <a:lnTo>
                      <a:pt x="872" y="195160"/>
                    </a:lnTo>
                    <a:lnTo>
                      <a:pt x="2616" y="193415"/>
                    </a:lnTo>
                    <a:lnTo>
                      <a:pt x="5233" y="192542"/>
                    </a:lnTo>
                    <a:lnTo>
                      <a:pt x="7850" y="192542"/>
                    </a:lnTo>
                    <a:lnTo>
                      <a:pt x="9594" y="191669"/>
                    </a:lnTo>
                    <a:lnTo>
                      <a:pt x="9594" y="189924"/>
                    </a:lnTo>
                    <a:lnTo>
                      <a:pt x="9594" y="186432"/>
                    </a:lnTo>
                    <a:lnTo>
                      <a:pt x="9594" y="182941"/>
                    </a:lnTo>
                    <a:lnTo>
                      <a:pt x="10466" y="179451"/>
                    </a:lnTo>
                    <a:lnTo>
                      <a:pt x="9594" y="176832"/>
                    </a:lnTo>
                    <a:lnTo>
                      <a:pt x="7849" y="176832"/>
                    </a:lnTo>
                    <a:lnTo>
                      <a:pt x="7850" y="171595"/>
                    </a:lnTo>
                    <a:lnTo>
                      <a:pt x="7850" y="161122"/>
                    </a:lnTo>
                    <a:lnTo>
                      <a:pt x="8722" y="160249"/>
                    </a:lnTo>
                    <a:lnTo>
                      <a:pt x="14827" y="161995"/>
                    </a:lnTo>
                    <a:lnTo>
                      <a:pt x="15699" y="163740"/>
                    </a:lnTo>
                    <a:lnTo>
                      <a:pt x="18316" y="164613"/>
                    </a:lnTo>
                    <a:lnTo>
                      <a:pt x="20060" y="161995"/>
                    </a:lnTo>
                    <a:lnTo>
                      <a:pt x="21805" y="161995"/>
                    </a:lnTo>
                    <a:lnTo>
                      <a:pt x="25293" y="170722"/>
                    </a:lnTo>
                    <a:lnTo>
                      <a:pt x="28782" y="163740"/>
                    </a:lnTo>
                    <a:lnTo>
                      <a:pt x="31399" y="163740"/>
                    </a:lnTo>
                    <a:lnTo>
                      <a:pt x="34887" y="161122"/>
                    </a:lnTo>
                    <a:lnTo>
                      <a:pt x="32271" y="159376"/>
                    </a:lnTo>
                    <a:lnTo>
                      <a:pt x="33143" y="155012"/>
                    </a:lnTo>
                    <a:lnTo>
                      <a:pt x="33143" y="153267"/>
                    </a:lnTo>
                    <a:lnTo>
                      <a:pt x="32271" y="150649"/>
                    </a:lnTo>
                    <a:lnTo>
                      <a:pt x="34887" y="148030"/>
                    </a:lnTo>
                    <a:lnTo>
                      <a:pt x="35759" y="145412"/>
                    </a:lnTo>
                    <a:lnTo>
                      <a:pt x="34887" y="144539"/>
                    </a:lnTo>
                    <a:lnTo>
                      <a:pt x="34887" y="141920"/>
                    </a:lnTo>
                    <a:lnTo>
                      <a:pt x="32271" y="138429"/>
                    </a:lnTo>
                    <a:lnTo>
                      <a:pt x="30526" y="135811"/>
                    </a:lnTo>
                    <a:lnTo>
                      <a:pt x="27910" y="134938"/>
                    </a:lnTo>
                    <a:lnTo>
                      <a:pt x="27910" y="132320"/>
                    </a:lnTo>
                    <a:lnTo>
                      <a:pt x="30526" y="129702"/>
                    </a:lnTo>
                    <a:lnTo>
                      <a:pt x="33143" y="129702"/>
                    </a:lnTo>
                    <a:lnTo>
                      <a:pt x="35759" y="128829"/>
                    </a:lnTo>
                    <a:lnTo>
                      <a:pt x="37504" y="129701"/>
                    </a:lnTo>
                    <a:lnTo>
                      <a:pt x="40120" y="128829"/>
                    </a:lnTo>
                    <a:lnTo>
                      <a:pt x="41865" y="128829"/>
                    </a:lnTo>
                    <a:lnTo>
                      <a:pt x="43609" y="128829"/>
                    </a:lnTo>
                    <a:lnTo>
                      <a:pt x="44481" y="128829"/>
                    </a:lnTo>
                    <a:lnTo>
                      <a:pt x="43609" y="124465"/>
                    </a:lnTo>
                    <a:lnTo>
                      <a:pt x="42737" y="122719"/>
                    </a:lnTo>
                    <a:lnTo>
                      <a:pt x="42737" y="121846"/>
                    </a:lnTo>
                    <a:lnTo>
                      <a:pt x="47098" y="115737"/>
                    </a:lnTo>
                    <a:lnTo>
                      <a:pt x="51459" y="120101"/>
                    </a:lnTo>
                    <a:lnTo>
                      <a:pt x="51459" y="122719"/>
                    </a:lnTo>
                    <a:lnTo>
                      <a:pt x="53203" y="123592"/>
                    </a:lnTo>
                    <a:lnTo>
                      <a:pt x="54075" y="122719"/>
                    </a:lnTo>
                    <a:lnTo>
                      <a:pt x="55819" y="124465"/>
                    </a:lnTo>
                    <a:lnTo>
                      <a:pt x="59308" y="122719"/>
                    </a:lnTo>
                    <a:lnTo>
                      <a:pt x="64541" y="123592"/>
                    </a:lnTo>
                    <a:lnTo>
                      <a:pt x="65413" y="120974"/>
                    </a:lnTo>
                    <a:lnTo>
                      <a:pt x="72391" y="121847"/>
                    </a:lnTo>
                    <a:lnTo>
                      <a:pt x="73263" y="122719"/>
                    </a:lnTo>
                    <a:lnTo>
                      <a:pt x="77624" y="122719"/>
                    </a:lnTo>
                    <a:lnTo>
                      <a:pt x="75879" y="108755"/>
                    </a:lnTo>
                    <a:lnTo>
                      <a:pt x="70646" y="108755"/>
                    </a:lnTo>
                    <a:lnTo>
                      <a:pt x="71519" y="106136"/>
                    </a:lnTo>
                    <a:lnTo>
                      <a:pt x="76752" y="106136"/>
                    </a:lnTo>
                    <a:lnTo>
                      <a:pt x="77624" y="102645"/>
                    </a:lnTo>
                    <a:lnTo>
                      <a:pt x="80240" y="102645"/>
                    </a:lnTo>
                    <a:lnTo>
                      <a:pt x="81985" y="99154"/>
                    </a:lnTo>
                    <a:lnTo>
                      <a:pt x="80240" y="98281"/>
                    </a:lnTo>
                    <a:lnTo>
                      <a:pt x="81113" y="94790"/>
                    </a:lnTo>
                    <a:lnTo>
                      <a:pt x="79368" y="93044"/>
                    </a:lnTo>
                    <a:lnTo>
                      <a:pt x="84601" y="89553"/>
                    </a:lnTo>
                    <a:lnTo>
                      <a:pt x="81985" y="86935"/>
                    </a:lnTo>
                    <a:lnTo>
                      <a:pt x="84601" y="85189"/>
                    </a:lnTo>
                    <a:lnTo>
                      <a:pt x="82857" y="82571"/>
                    </a:lnTo>
                    <a:lnTo>
                      <a:pt x="84601" y="80826"/>
                    </a:lnTo>
                    <a:lnTo>
                      <a:pt x="77624" y="75589"/>
                    </a:lnTo>
                    <a:lnTo>
                      <a:pt x="79368" y="72098"/>
                    </a:lnTo>
                    <a:lnTo>
                      <a:pt x="79368" y="71225"/>
                    </a:lnTo>
                    <a:lnTo>
                      <a:pt x="75007" y="72098"/>
                    </a:lnTo>
                    <a:lnTo>
                      <a:pt x="73263" y="71225"/>
                    </a:lnTo>
                    <a:lnTo>
                      <a:pt x="72391" y="65115"/>
                    </a:lnTo>
                    <a:lnTo>
                      <a:pt x="75007" y="65115"/>
                    </a:lnTo>
                    <a:lnTo>
                      <a:pt x="75879" y="62497"/>
                    </a:lnTo>
                    <a:lnTo>
                      <a:pt x="79368" y="63369"/>
                    </a:lnTo>
                    <a:lnTo>
                      <a:pt x="81985" y="63369"/>
                    </a:lnTo>
                    <a:lnTo>
                      <a:pt x="82857" y="63370"/>
                    </a:lnTo>
                    <a:lnTo>
                      <a:pt x="82857" y="60751"/>
                    </a:lnTo>
                    <a:lnTo>
                      <a:pt x="79368" y="57260"/>
                    </a:lnTo>
                    <a:lnTo>
                      <a:pt x="72391" y="57260"/>
                    </a:lnTo>
                    <a:lnTo>
                      <a:pt x="71519" y="53769"/>
                    </a:lnTo>
                    <a:lnTo>
                      <a:pt x="76752" y="43295"/>
                    </a:lnTo>
                    <a:lnTo>
                      <a:pt x="75007" y="38931"/>
                    </a:lnTo>
                    <a:lnTo>
                      <a:pt x="73263" y="35441"/>
                    </a:lnTo>
                    <a:lnTo>
                      <a:pt x="72391" y="33695"/>
                    </a:lnTo>
                    <a:lnTo>
                      <a:pt x="75880" y="33695"/>
                    </a:lnTo>
                    <a:lnTo>
                      <a:pt x="75007" y="31949"/>
                    </a:lnTo>
                    <a:lnTo>
                      <a:pt x="72021" y="30754"/>
                    </a:lnTo>
                    <a:lnTo>
                      <a:pt x="93856" y="12305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1261" name="ПФО">
              <a:extLst>
                <a:ext uri="{FF2B5EF4-FFF2-40B4-BE49-F238E27FC236}">
                  <a16:creationId xmlns:a16="http://schemas.microsoft.com/office/drawing/2014/main" xmlns="" id="{B2402D87-F911-4AF5-B513-0BE8C27268DD}"/>
                </a:ext>
              </a:extLst>
            </p:cNvPr>
            <p:cNvGrpSpPr/>
            <p:nvPr/>
          </p:nvGrpSpPr>
          <p:grpSpPr>
            <a:xfrm>
              <a:off x="1424949" y="3047489"/>
              <a:ext cx="1624926" cy="1533422"/>
              <a:chOff x="1174750" y="3035300"/>
              <a:chExt cx="1747838" cy="1649413"/>
            </a:xfrm>
            <a:grpFill/>
          </p:grpSpPr>
          <p:sp>
            <p:nvSpPr>
              <p:cNvPr id="1310" name="ПФО_Ульяновская область">
                <a:extLst>
                  <a:ext uri="{FF2B5EF4-FFF2-40B4-BE49-F238E27FC236}">
                    <a16:creationId xmlns:a16="http://schemas.microsoft.com/office/drawing/2014/main" xmlns="" id="{B1991365-69BE-44D3-9417-05D866B5F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588" y="3629025"/>
                <a:ext cx="341313" cy="293688"/>
              </a:xfrm>
              <a:custGeom>
                <a:avLst/>
                <a:gdLst>
                  <a:gd name="T0" fmla="*/ 209 w 293"/>
                  <a:gd name="T1" fmla="*/ 84 h 252"/>
                  <a:gd name="T2" fmla="*/ 201 w 293"/>
                  <a:gd name="T3" fmla="*/ 67 h 252"/>
                  <a:gd name="T4" fmla="*/ 167 w 293"/>
                  <a:gd name="T5" fmla="*/ 59 h 252"/>
                  <a:gd name="T6" fmla="*/ 167 w 293"/>
                  <a:gd name="T7" fmla="*/ 42 h 252"/>
                  <a:gd name="T8" fmla="*/ 142 w 293"/>
                  <a:gd name="T9" fmla="*/ 25 h 252"/>
                  <a:gd name="T10" fmla="*/ 125 w 293"/>
                  <a:gd name="T11" fmla="*/ 0 h 252"/>
                  <a:gd name="T12" fmla="*/ 92 w 293"/>
                  <a:gd name="T13" fmla="*/ 51 h 252"/>
                  <a:gd name="T14" fmla="*/ 75 w 293"/>
                  <a:gd name="T15" fmla="*/ 42 h 252"/>
                  <a:gd name="T16" fmla="*/ 41 w 293"/>
                  <a:gd name="T17" fmla="*/ 42 h 252"/>
                  <a:gd name="T18" fmla="*/ 50 w 293"/>
                  <a:gd name="T19" fmla="*/ 76 h 252"/>
                  <a:gd name="T20" fmla="*/ 41 w 293"/>
                  <a:gd name="T21" fmla="*/ 109 h 252"/>
                  <a:gd name="T22" fmla="*/ 50 w 293"/>
                  <a:gd name="T23" fmla="*/ 126 h 252"/>
                  <a:gd name="T24" fmla="*/ 50 w 293"/>
                  <a:gd name="T25" fmla="*/ 143 h 252"/>
                  <a:gd name="T26" fmla="*/ 25 w 293"/>
                  <a:gd name="T27" fmla="*/ 176 h 252"/>
                  <a:gd name="T28" fmla="*/ 0 w 293"/>
                  <a:gd name="T29" fmla="*/ 193 h 252"/>
                  <a:gd name="T30" fmla="*/ 25 w 293"/>
                  <a:gd name="T31" fmla="*/ 235 h 252"/>
                  <a:gd name="T32" fmla="*/ 75 w 293"/>
                  <a:gd name="T33" fmla="*/ 235 h 252"/>
                  <a:gd name="T34" fmla="*/ 83 w 293"/>
                  <a:gd name="T35" fmla="*/ 243 h 252"/>
                  <a:gd name="T36" fmla="*/ 83 w 293"/>
                  <a:gd name="T37" fmla="*/ 252 h 252"/>
                  <a:gd name="T38" fmla="*/ 100 w 293"/>
                  <a:gd name="T39" fmla="*/ 227 h 252"/>
                  <a:gd name="T40" fmla="*/ 117 w 293"/>
                  <a:gd name="T41" fmla="*/ 185 h 252"/>
                  <a:gd name="T42" fmla="*/ 125 w 293"/>
                  <a:gd name="T43" fmla="*/ 185 h 252"/>
                  <a:gd name="T44" fmla="*/ 142 w 293"/>
                  <a:gd name="T45" fmla="*/ 185 h 252"/>
                  <a:gd name="T46" fmla="*/ 159 w 293"/>
                  <a:gd name="T47" fmla="*/ 176 h 252"/>
                  <a:gd name="T48" fmla="*/ 167 w 293"/>
                  <a:gd name="T49" fmla="*/ 176 h 252"/>
                  <a:gd name="T50" fmla="*/ 184 w 293"/>
                  <a:gd name="T51" fmla="*/ 185 h 252"/>
                  <a:gd name="T52" fmla="*/ 201 w 293"/>
                  <a:gd name="T53" fmla="*/ 185 h 252"/>
                  <a:gd name="T54" fmla="*/ 218 w 293"/>
                  <a:gd name="T55" fmla="*/ 202 h 252"/>
                  <a:gd name="T56" fmla="*/ 243 w 293"/>
                  <a:gd name="T57" fmla="*/ 218 h 252"/>
                  <a:gd name="T58" fmla="*/ 243 w 293"/>
                  <a:gd name="T59" fmla="*/ 210 h 252"/>
                  <a:gd name="T60" fmla="*/ 251 w 293"/>
                  <a:gd name="T61" fmla="*/ 210 h 252"/>
                  <a:gd name="T62" fmla="*/ 259 w 293"/>
                  <a:gd name="T63" fmla="*/ 210 h 252"/>
                  <a:gd name="T64" fmla="*/ 268 w 293"/>
                  <a:gd name="T65" fmla="*/ 210 h 252"/>
                  <a:gd name="T66" fmla="*/ 285 w 293"/>
                  <a:gd name="T67" fmla="*/ 185 h 252"/>
                  <a:gd name="T68" fmla="*/ 293 w 293"/>
                  <a:gd name="T69" fmla="*/ 168 h 252"/>
                  <a:gd name="T70" fmla="*/ 276 w 293"/>
                  <a:gd name="T71" fmla="*/ 143 h 252"/>
                  <a:gd name="T72" fmla="*/ 276 w 293"/>
                  <a:gd name="T73" fmla="*/ 118 h 252"/>
                  <a:gd name="T74" fmla="*/ 268 w 293"/>
                  <a:gd name="T75" fmla="*/ 101 h 252"/>
                  <a:gd name="T76" fmla="*/ 243 w 293"/>
                  <a:gd name="T77" fmla="*/ 101 h 252"/>
                  <a:gd name="T78" fmla="*/ 226 w 293"/>
                  <a:gd name="T79" fmla="*/ 101 h 252"/>
                  <a:gd name="T80" fmla="*/ 209 w 293"/>
                  <a:gd name="T8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3" h="252">
                    <a:moveTo>
                      <a:pt x="209" y="84"/>
                    </a:moveTo>
                    <a:lnTo>
                      <a:pt x="201" y="67"/>
                    </a:lnTo>
                    <a:lnTo>
                      <a:pt x="167" y="59"/>
                    </a:lnTo>
                    <a:lnTo>
                      <a:pt x="167" y="42"/>
                    </a:lnTo>
                    <a:lnTo>
                      <a:pt x="142" y="25"/>
                    </a:lnTo>
                    <a:lnTo>
                      <a:pt x="125" y="0"/>
                    </a:lnTo>
                    <a:lnTo>
                      <a:pt x="92" y="51"/>
                    </a:lnTo>
                    <a:lnTo>
                      <a:pt x="75" y="42"/>
                    </a:lnTo>
                    <a:lnTo>
                      <a:pt x="41" y="42"/>
                    </a:lnTo>
                    <a:lnTo>
                      <a:pt x="50" y="76"/>
                    </a:lnTo>
                    <a:lnTo>
                      <a:pt x="41" y="109"/>
                    </a:lnTo>
                    <a:lnTo>
                      <a:pt x="50" y="126"/>
                    </a:lnTo>
                    <a:lnTo>
                      <a:pt x="50" y="143"/>
                    </a:lnTo>
                    <a:lnTo>
                      <a:pt x="25" y="176"/>
                    </a:lnTo>
                    <a:lnTo>
                      <a:pt x="0" y="193"/>
                    </a:lnTo>
                    <a:lnTo>
                      <a:pt x="25" y="235"/>
                    </a:lnTo>
                    <a:lnTo>
                      <a:pt x="75" y="235"/>
                    </a:lnTo>
                    <a:lnTo>
                      <a:pt x="83" y="243"/>
                    </a:lnTo>
                    <a:lnTo>
                      <a:pt x="83" y="252"/>
                    </a:lnTo>
                    <a:lnTo>
                      <a:pt x="100" y="227"/>
                    </a:lnTo>
                    <a:lnTo>
                      <a:pt x="117" y="185"/>
                    </a:lnTo>
                    <a:lnTo>
                      <a:pt x="125" y="185"/>
                    </a:lnTo>
                    <a:lnTo>
                      <a:pt x="142" y="185"/>
                    </a:lnTo>
                    <a:lnTo>
                      <a:pt x="159" y="176"/>
                    </a:lnTo>
                    <a:lnTo>
                      <a:pt x="167" y="176"/>
                    </a:lnTo>
                    <a:lnTo>
                      <a:pt x="184" y="185"/>
                    </a:lnTo>
                    <a:lnTo>
                      <a:pt x="201" y="185"/>
                    </a:lnTo>
                    <a:lnTo>
                      <a:pt x="218" y="202"/>
                    </a:lnTo>
                    <a:lnTo>
                      <a:pt x="243" y="218"/>
                    </a:lnTo>
                    <a:lnTo>
                      <a:pt x="243" y="210"/>
                    </a:lnTo>
                    <a:lnTo>
                      <a:pt x="251" y="210"/>
                    </a:lnTo>
                    <a:lnTo>
                      <a:pt x="259" y="210"/>
                    </a:lnTo>
                    <a:lnTo>
                      <a:pt x="268" y="210"/>
                    </a:lnTo>
                    <a:lnTo>
                      <a:pt x="285" y="185"/>
                    </a:lnTo>
                    <a:lnTo>
                      <a:pt x="293" y="168"/>
                    </a:lnTo>
                    <a:lnTo>
                      <a:pt x="276" y="143"/>
                    </a:lnTo>
                    <a:lnTo>
                      <a:pt x="276" y="118"/>
                    </a:lnTo>
                    <a:lnTo>
                      <a:pt x="268" y="101"/>
                    </a:lnTo>
                    <a:lnTo>
                      <a:pt x="243" y="101"/>
                    </a:lnTo>
                    <a:lnTo>
                      <a:pt x="226" y="101"/>
                    </a:lnTo>
                    <a:lnTo>
                      <a:pt x="209" y="8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" name="ПФО_Саратовская область">
                <a:extLst>
                  <a:ext uri="{FF2B5EF4-FFF2-40B4-BE49-F238E27FC236}">
                    <a16:creationId xmlns:a16="http://schemas.microsoft.com/office/drawing/2014/main" xmlns="" id="{CA94E41E-91D6-4788-922E-105C94006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750" y="3698875"/>
                <a:ext cx="525463" cy="527050"/>
              </a:xfrm>
              <a:custGeom>
                <a:avLst/>
                <a:gdLst>
                  <a:gd name="T0" fmla="*/ 226 w 452"/>
                  <a:gd name="T1" fmla="*/ 109 h 453"/>
                  <a:gd name="T2" fmla="*/ 184 w 452"/>
                  <a:gd name="T3" fmla="*/ 84 h 453"/>
                  <a:gd name="T4" fmla="*/ 176 w 452"/>
                  <a:gd name="T5" fmla="*/ 67 h 453"/>
                  <a:gd name="T6" fmla="*/ 151 w 452"/>
                  <a:gd name="T7" fmla="*/ 59 h 453"/>
                  <a:gd name="T8" fmla="*/ 134 w 452"/>
                  <a:gd name="T9" fmla="*/ 34 h 453"/>
                  <a:gd name="T10" fmla="*/ 92 w 452"/>
                  <a:gd name="T11" fmla="*/ 0 h 453"/>
                  <a:gd name="T12" fmla="*/ 10 w 452"/>
                  <a:gd name="T13" fmla="*/ 34 h 453"/>
                  <a:gd name="T14" fmla="*/ 0 w 452"/>
                  <a:gd name="T15" fmla="*/ 92 h 453"/>
                  <a:gd name="T16" fmla="*/ 25 w 452"/>
                  <a:gd name="T17" fmla="*/ 143 h 453"/>
                  <a:gd name="T18" fmla="*/ 50 w 452"/>
                  <a:gd name="T19" fmla="*/ 151 h 453"/>
                  <a:gd name="T20" fmla="*/ 58 w 452"/>
                  <a:gd name="T21" fmla="*/ 159 h 453"/>
                  <a:gd name="T22" fmla="*/ 75 w 452"/>
                  <a:gd name="T23" fmla="*/ 168 h 453"/>
                  <a:gd name="T24" fmla="*/ 84 w 452"/>
                  <a:gd name="T25" fmla="*/ 176 h 453"/>
                  <a:gd name="T26" fmla="*/ 100 w 452"/>
                  <a:gd name="T27" fmla="*/ 210 h 453"/>
                  <a:gd name="T28" fmla="*/ 67 w 452"/>
                  <a:gd name="T29" fmla="*/ 243 h 453"/>
                  <a:gd name="T30" fmla="*/ 75 w 452"/>
                  <a:gd name="T31" fmla="*/ 252 h 453"/>
                  <a:gd name="T32" fmla="*/ 84 w 452"/>
                  <a:gd name="T33" fmla="*/ 260 h 453"/>
                  <a:gd name="T34" fmla="*/ 92 w 452"/>
                  <a:gd name="T35" fmla="*/ 268 h 453"/>
                  <a:gd name="T36" fmla="*/ 100 w 452"/>
                  <a:gd name="T37" fmla="*/ 260 h 453"/>
                  <a:gd name="T38" fmla="*/ 117 w 452"/>
                  <a:gd name="T39" fmla="*/ 268 h 453"/>
                  <a:gd name="T40" fmla="*/ 134 w 452"/>
                  <a:gd name="T41" fmla="*/ 293 h 453"/>
                  <a:gd name="T42" fmla="*/ 159 w 452"/>
                  <a:gd name="T43" fmla="*/ 319 h 453"/>
                  <a:gd name="T44" fmla="*/ 176 w 452"/>
                  <a:gd name="T45" fmla="*/ 361 h 453"/>
                  <a:gd name="T46" fmla="*/ 201 w 452"/>
                  <a:gd name="T47" fmla="*/ 453 h 453"/>
                  <a:gd name="T48" fmla="*/ 251 w 452"/>
                  <a:gd name="T49" fmla="*/ 411 h 453"/>
                  <a:gd name="T50" fmla="*/ 268 w 452"/>
                  <a:gd name="T51" fmla="*/ 386 h 453"/>
                  <a:gd name="T52" fmla="*/ 276 w 452"/>
                  <a:gd name="T53" fmla="*/ 402 h 453"/>
                  <a:gd name="T54" fmla="*/ 318 w 452"/>
                  <a:gd name="T55" fmla="*/ 402 h 453"/>
                  <a:gd name="T56" fmla="*/ 335 w 452"/>
                  <a:gd name="T57" fmla="*/ 377 h 453"/>
                  <a:gd name="T58" fmla="*/ 419 w 452"/>
                  <a:gd name="T59" fmla="*/ 386 h 453"/>
                  <a:gd name="T60" fmla="*/ 444 w 452"/>
                  <a:gd name="T61" fmla="*/ 386 h 453"/>
                  <a:gd name="T62" fmla="*/ 452 w 452"/>
                  <a:gd name="T63" fmla="*/ 386 h 453"/>
                  <a:gd name="T64" fmla="*/ 452 w 452"/>
                  <a:gd name="T65" fmla="*/ 369 h 453"/>
                  <a:gd name="T66" fmla="*/ 436 w 452"/>
                  <a:gd name="T67" fmla="*/ 310 h 453"/>
                  <a:gd name="T68" fmla="*/ 427 w 452"/>
                  <a:gd name="T69" fmla="*/ 302 h 453"/>
                  <a:gd name="T70" fmla="*/ 427 w 452"/>
                  <a:gd name="T71" fmla="*/ 277 h 453"/>
                  <a:gd name="T72" fmla="*/ 419 w 452"/>
                  <a:gd name="T73" fmla="*/ 268 h 453"/>
                  <a:gd name="T74" fmla="*/ 419 w 452"/>
                  <a:gd name="T75" fmla="*/ 252 h 453"/>
                  <a:gd name="T76" fmla="*/ 394 w 452"/>
                  <a:gd name="T77" fmla="*/ 235 h 453"/>
                  <a:gd name="T78" fmla="*/ 385 w 452"/>
                  <a:gd name="T79" fmla="*/ 193 h 453"/>
                  <a:gd name="T80" fmla="*/ 385 w 452"/>
                  <a:gd name="T81" fmla="*/ 184 h 453"/>
                  <a:gd name="T82" fmla="*/ 327 w 452"/>
                  <a:gd name="T83" fmla="*/ 168 h 453"/>
                  <a:gd name="T84" fmla="*/ 293 w 452"/>
                  <a:gd name="T85" fmla="*/ 126 h 453"/>
                  <a:gd name="T86" fmla="*/ 260 w 452"/>
                  <a:gd name="T87" fmla="*/ 117 h 453"/>
                  <a:gd name="T88" fmla="*/ 234 w 452"/>
                  <a:gd name="T89" fmla="*/ 109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52" h="453">
                    <a:moveTo>
                      <a:pt x="234" y="117"/>
                    </a:moveTo>
                    <a:lnTo>
                      <a:pt x="226" y="109"/>
                    </a:lnTo>
                    <a:lnTo>
                      <a:pt x="209" y="101"/>
                    </a:lnTo>
                    <a:lnTo>
                      <a:pt x="184" y="84"/>
                    </a:lnTo>
                    <a:lnTo>
                      <a:pt x="184" y="75"/>
                    </a:lnTo>
                    <a:lnTo>
                      <a:pt x="176" y="67"/>
                    </a:lnTo>
                    <a:lnTo>
                      <a:pt x="167" y="59"/>
                    </a:lnTo>
                    <a:lnTo>
                      <a:pt x="151" y="59"/>
                    </a:lnTo>
                    <a:lnTo>
                      <a:pt x="142" y="50"/>
                    </a:lnTo>
                    <a:lnTo>
                      <a:pt x="134" y="34"/>
                    </a:lnTo>
                    <a:lnTo>
                      <a:pt x="109" y="25"/>
                    </a:lnTo>
                    <a:lnTo>
                      <a:pt x="92" y="0"/>
                    </a:lnTo>
                    <a:lnTo>
                      <a:pt x="58" y="17"/>
                    </a:lnTo>
                    <a:lnTo>
                      <a:pt x="10" y="34"/>
                    </a:lnTo>
                    <a:lnTo>
                      <a:pt x="11" y="59"/>
                    </a:lnTo>
                    <a:lnTo>
                      <a:pt x="0" y="92"/>
                    </a:lnTo>
                    <a:lnTo>
                      <a:pt x="5" y="126"/>
                    </a:lnTo>
                    <a:lnTo>
                      <a:pt x="25" y="143"/>
                    </a:lnTo>
                    <a:lnTo>
                      <a:pt x="50" y="143"/>
                    </a:lnTo>
                    <a:lnTo>
                      <a:pt x="50" y="151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75" y="159"/>
                    </a:lnTo>
                    <a:lnTo>
                      <a:pt x="75" y="168"/>
                    </a:lnTo>
                    <a:lnTo>
                      <a:pt x="75" y="176"/>
                    </a:lnTo>
                    <a:lnTo>
                      <a:pt x="84" y="176"/>
                    </a:lnTo>
                    <a:lnTo>
                      <a:pt x="92" y="184"/>
                    </a:lnTo>
                    <a:lnTo>
                      <a:pt x="100" y="210"/>
                    </a:lnTo>
                    <a:lnTo>
                      <a:pt x="84" y="235"/>
                    </a:lnTo>
                    <a:lnTo>
                      <a:pt x="67" y="243"/>
                    </a:lnTo>
                    <a:lnTo>
                      <a:pt x="67" y="243"/>
                    </a:lnTo>
                    <a:lnTo>
                      <a:pt x="75" y="252"/>
                    </a:lnTo>
                    <a:lnTo>
                      <a:pt x="84" y="252"/>
                    </a:lnTo>
                    <a:lnTo>
                      <a:pt x="84" y="260"/>
                    </a:lnTo>
                    <a:lnTo>
                      <a:pt x="92" y="268"/>
                    </a:lnTo>
                    <a:lnTo>
                      <a:pt x="92" y="268"/>
                    </a:lnTo>
                    <a:lnTo>
                      <a:pt x="100" y="260"/>
                    </a:lnTo>
                    <a:lnTo>
                      <a:pt x="100" y="260"/>
                    </a:lnTo>
                    <a:lnTo>
                      <a:pt x="109" y="260"/>
                    </a:lnTo>
                    <a:lnTo>
                      <a:pt x="117" y="268"/>
                    </a:lnTo>
                    <a:lnTo>
                      <a:pt x="117" y="285"/>
                    </a:lnTo>
                    <a:lnTo>
                      <a:pt x="134" y="293"/>
                    </a:lnTo>
                    <a:lnTo>
                      <a:pt x="151" y="293"/>
                    </a:lnTo>
                    <a:lnTo>
                      <a:pt x="159" y="319"/>
                    </a:lnTo>
                    <a:lnTo>
                      <a:pt x="176" y="352"/>
                    </a:lnTo>
                    <a:lnTo>
                      <a:pt x="176" y="361"/>
                    </a:lnTo>
                    <a:lnTo>
                      <a:pt x="201" y="402"/>
                    </a:lnTo>
                    <a:lnTo>
                      <a:pt x="201" y="453"/>
                    </a:lnTo>
                    <a:lnTo>
                      <a:pt x="243" y="436"/>
                    </a:lnTo>
                    <a:lnTo>
                      <a:pt x="251" y="411"/>
                    </a:lnTo>
                    <a:lnTo>
                      <a:pt x="260" y="386"/>
                    </a:lnTo>
                    <a:lnTo>
                      <a:pt x="268" y="386"/>
                    </a:lnTo>
                    <a:lnTo>
                      <a:pt x="268" y="394"/>
                    </a:lnTo>
                    <a:lnTo>
                      <a:pt x="276" y="402"/>
                    </a:lnTo>
                    <a:lnTo>
                      <a:pt x="293" y="402"/>
                    </a:lnTo>
                    <a:lnTo>
                      <a:pt x="318" y="402"/>
                    </a:lnTo>
                    <a:lnTo>
                      <a:pt x="327" y="394"/>
                    </a:lnTo>
                    <a:lnTo>
                      <a:pt x="335" y="377"/>
                    </a:lnTo>
                    <a:lnTo>
                      <a:pt x="402" y="394"/>
                    </a:lnTo>
                    <a:lnTo>
                      <a:pt x="419" y="386"/>
                    </a:lnTo>
                    <a:lnTo>
                      <a:pt x="436" y="377"/>
                    </a:lnTo>
                    <a:lnTo>
                      <a:pt x="444" y="386"/>
                    </a:lnTo>
                    <a:lnTo>
                      <a:pt x="444" y="386"/>
                    </a:lnTo>
                    <a:lnTo>
                      <a:pt x="452" y="386"/>
                    </a:lnTo>
                    <a:lnTo>
                      <a:pt x="452" y="377"/>
                    </a:lnTo>
                    <a:lnTo>
                      <a:pt x="452" y="369"/>
                    </a:lnTo>
                    <a:lnTo>
                      <a:pt x="444" y="335"/>
                    </a:lnTo>
                    <a:lnTo>
                      <a:pt x="436" y="310"/>
                    </a:lnTo>
                    <a:lnTo>
                      <a:pt x="427" y="302"/>
                    </a:lnTo>
                    <a:lnTo>
                      <a:pt x="427" y="302"/>
                    </a:lnTo>
                    <a:lnTo>
                      <a:pt x="427" y="285"/>
                    </a:lnTo>
                    <a:lnTo>
                      <a:pt x="427" y="277"/>
                    </a:lnTo>
                    <a:lnTo>
                      <a:pt x="427" y="268"/>
                    </a:lnTo>
                    <a:lnTo>
                      <a:pt x="419" y="268"/>
                    </a:lnTo>
                    <a:lnTo>
                      <a:pt x="419" y="260"/>
                    </a:lnTo>
                    <a:lnTo>
                      <a:pt x="419" y="252"/>
                    </a:lnTo>
                    <a:lnTo>
                      <a:pt x="402" y="243"/>
                    </a:lnTo>
                    <a:lnTo>
                      <a:pt x="394" y="235"/>
                    </a:lnTo>
                    <a:lnTo>
                      <a:pt x="394" y="218"/>
                    </a:lnTo>
                    <a:lnTo>
                      <a:pt x="385" y="193"/>
                    </a:lnTo>
                    <a:lnTo>
                      <a:pt x="385" y="193"/>
                    </a:lnTo>
                    <a:lnTo>
                      <a:pt x="385" y="184"/>
                    </a:lnTo>
                    <a:lnTo>
                      <a:pt x="377" y="176"/>
                    </a:lnTo>
                    <a:lnTo>
                      <a:pt x="327" y="168"/>
                    </a:lnTo>
                    <a:lnTo>
                      <a:pt x="302" y="134"/>
                    </a:lnTo>
                    <a:lnTo>
                      <a:pt x="293" y="126"/>
                    </a:lnTo>
                    <a:lnTo>
                      <a:pt x="276" y="117"/>
                    </a:lnTo>
                    <a:lnTo>
                      <a:pt x="260" y="117"/>
                    </a:lnTo>
                    <a:lnTo>
                      <a:pt x="234" y="126"/>
                    </a:lnTo>
                    <a:lnTo>
                      <a:pt x="234" y="109"/>
                    </a:lnTo>
                    <a:lnTo>
                      <a:pt x="234" y="11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2" name="ПФО_Самарская область">
                <a:extLst>
                  <a:ext uri="{FF2B5EF4-FFF2-40B4-BE49-F238E27FC236}">
                    <a16:creationId xmlns:a16="http://schemas.microsoft.com/office/drawing/2014/main" xmlns="" id="{3B019145-15EB-41B8-BBDF-F89DB8BFC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25" y="3825875"/>
                <a:ext cx="381000" cy="301625"/>
              </a:xfrm>
              <a:custGeom>
                <a:avLst/>
                <a:gdLst>
                  <a:gd name="T0" fmla="*/ 227 w 327"/>
                  <a:gd name="T1" fmla="*/ 25 h 260"/>
                  <a:gd name="T2" fmla="*/ 210 w 327"/>
                  <a:gd name="T3" fmla="*/ 0 h 260"/>
                  <a:gd name="T4" fmla="*/ 202 w 327"/>
                  <a:gd name="T5" fmla="*/ 25 h 260"/>
                  <a:gd name="T6" fmla="*/ 185 w 327"/>
                  <a:gd name="T7" fmla="*/ 42 h 260"/>
                  <a:gd name="T8" fmla="*/ 176 w 327"/>
                  <a:gd name="T9" fmla="*/ 42 h 260"/>
                  <a:gd name="T10" fmla="*/ 168 w 327"/>
                  <a:gd name="T11" fmla="*/ 42 h 260"/>
                  <a:gd name="T12" fmla="*/ 160 w 327"/>
                  <a:gd name="T13" fmla="*/ 50 h 260"/>
                  <a:gd name="T14" fmla="*/ 160 w 327"/>
                  <a:gd name="T15" fmla="*/ 50 h 260"/>
                  <a:gd name="T16" fmla="*/ 135 w 327"/>
                  <a:gd name="T17" fmla="*/ 34 h 260"/>
                  <a:gd name="T18" fmla="*/ 118 w 327"/>
                  <a:gd name="T19" fmla="*/ 17 h 260"/>
                  <a:gd name="T20" fmla="*/ 101 w 327"/>
                  <a:gd name="T21" fmla="*/ 17 h 260"/>
                  <a:gd name="T22" fmla="*/ 84 w 327"/>
                  <a:gd name="T23" fmla="*/ 8 h 260"/>
                  <a:gd name="T24" fmla="*/ 76 w 327"/>
                  <a:gd name="T25" fmla="*/ 8 h 260"/>
                  <a:gd name="T26" fmla="*/ 59 w 327"/>
                  <a:gd name="T27" fmla="*/ 17 h 260"/>
                  <a:gd name="T28" fmla="*/ 42 w 327"/>
                  <a:gd name="T29" fmla="*/ 17 h 260"/>
                  <a:gd name="T30" fmla="*/ 34 w 327"/>
                  <a:gd name="T31" fmla="*/ 17 h 260"/>
                  <a:gd name="T32" fmla="*/ 17 w 327"/>
                  <a:gd name="T33" fmla="*/ 59 h 260"/>
                  <a:gd name="T34" fmla="*/ 0 w 327"/>
                  <a:gd name="T35" fmla="*/ 84 h 260"/>
                  <a:gd name="T36" fmla="*/ 0 w 327"/>
                  <a:gd name="T37" fmla="*/ 92 h 260"/>
                  <a:gd name="T38" fmla="*/ 9 w 327"/>
                  <a:gd name="T39" fmla="*/ 109 h 260"/>
                  <a:gd name="T40" fmla="*/ 9 w 327"/>
                  <a:gd name="T41" fmla="*/ 126 h 260"/>
                  <a:gd name="T42" fmla="*/ 17 w 327"/>
                  <a:gd name="T43" fmla="*/ 134 h 260"/>
                  <a:gd name="T44" fmla="*/ 34 w 327"/>
                  <a:gd name="T45" fmla="*/ 143 h 260"/>
                  <a:gd name="T46" fmla="*/ 34 w 327"/>
                  <a:gd name="T47" fmla="*/ 151 h 260"/>
                  <a:gd name="T48" fmla="*/ 34 w 327"/>
                  <a:gd name="T49" fmla="*/ 159 h 260"/>
                  <a:gd name="T50" fmla="*/ 34 w 327"/>
                  <a:gd name="T51" fmla="*/ 168 h 260"/>
                  <a:gd name="T52" fmla="*/ 42 w 327"/>
                  <a:gd name="T53" fmla="*/ 168 h 260"/>
                  <a:gd name="T54" fmla="*/ 42 w 327"/>
                  <a:gd name="T55" fmla="*/ 176 h 260"/>
                  <a:gd name="T56" fmla="*/ 42 w 327"/>
                  <a:gd name="T57" fmla="*/ 193 h 260"/>
                  <a:gd name="T58" fmla="*/ 42 w 327"/>
                  <a:gd name="T59" fmla="*/ 193 h 260"/>
                  <a:gd name="T60" fmla="*/ 51 w 327"/>
                  <a:gd name="T61" fmla="*/ 201 h 260"/>
                  <a:gd name="T62" fmla="*/ 59 w 327"/>
                  <a:gd name="T63" fmla="*/ 235 h 260"/>
                  <a:gd name="T64" fmla="*/ 67 w 327"/>
                  <a:gd name="T65" fmla="*/ 260 h 260"/>
                  <a:gd name="T66" fmla="*/ 135 w 327"/>
                  <a:gd name="T67" fmla="*/ 252 h 260"/>
                  <a:gd name="T68" fmla="*/ 160 w 327"/>
                  <a:gd name="T69" fmla="*/ 226 h 260"/>
                  <a:gd name="T70" fmla="*/ 193 w 327"/>
                  <a:gd name="T71" fmla="*/ 210 h 260"/>
                  <a:gd name="T72" fmla="*/ 202 w 327"/>
                  <a:gd name="T73" fmla="*/ 201 h 260"/>
                  <a:gd name="T74" fmla="*/ 218 w 327"/>
                  <a:gd name="T75" fmla="*/ 201 h 260"/>
                  <a:gd name="T76" fmla="*/ 235 w 327"/>
                  <a:gd name="T77" fmla="*/ 184 h 260"/>
                  <a:gd name="T78" fmla="*/ 252 w 327"/>
                  <a:gd name="T79" fmla="*/ 159 h 260"/>
                  <a:gd name="T80" fmla="*/ 269 w 327"/>
                  <a:gd name="T81" fmla="*/ 151 h 260"/>
                  <a:gd name="T82" fmla="*/ 286 w 327"/>
                  <a:gd name="T83" fmla="*/ 143 h 260"/>
                  <a:gd name="T84" fmla="*/ 302 w 327"/>
                  <a:gd name="T85" fmla="*/ 109 h 260"/>
                  <a:gd name="T86" fmla="*/ 327 w 327"/>
                  <a:gd name="T87" fmla="*/ 101 h 260"/>
                  <a:gd name="T88" fmla="*/ 311 w 327"/>
                  <a:gd name="T89" fmla="*/ 84 h 260"/>
                  <a:gd name="T90" fmla="*/ 302 w 327"/>
                  <a:gd name="T91" fmla="*/ 84 h 260"/>
                  <a:gd name="T92" fmla="*/ 302 w 327"/>
                  <a:gd name="T93" fmla="*/ 75 h 260"/>
                  <a:gd name="T94" fmla="*/ 302 w 327"/>
                  <a:gd name="T95" fmla="*/ 59 h 260"/>
                  <a:gd name="T96" fmla="*/ 294 w 327"/>
                  <a:gd name="T97" fmla="*/ 50 h 260"/>
                  <a:gd name="T98" fmla="*/ 277 w 327"/>
                  <a:gd name="T99" fmla="*/ 34 h 260"/>
                  <a:gd name="T100" fmla="*/ 260 w 327"/>
                  <a:gd name="T101" fmla="*/ 34 h 260"/>
                  <a:gd name="T102" fmla="*/ 244 w 327"/>
                  <a:gd name="T103" fmla="*/ 42 h 260"/>
                  <a:gd name="T104" fmla="*/ 227 w 327"/>
                  <a:gd name="T105" fmla="*/ 17 h 260"/>
                  <a:gd name="T106" fmla="*/ 227 w 327"/>
                  <a:gd name="T107" fmla="*/ 2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7" h="260">
                    <a:moveTo>
                      <a:pt x="227" y="25"/>
                    </a:moveTo>
                    <a:lnTo>
                      <a:pt x="210" y="0"/>
                    </a:lnTo>
                    <a:lnTo>
                      <a:pt x="202" y="25"/>
                    </a:lnTo>
                    <a:lnTo>
                      <a:pt x="185" y="42"/>
                    </a:lnTo>
                    <a:lnTo>
                      <a:pt x="176" y="42"/>
                    </a:lnTo>
                    <a:lnTo>
                      <a:pt x="168" y="42"/>
                    </a:lnTo>
                    <a:lnTo>
                      <a:pt x="160" y="50"/>
                    </a:lnTo>
                    <a:lnTo>
                      <a:pt x="160" y="50"/>
                    </a:lnTo>
                    <a:lnTo>
                      <a:pt x="135" y="34"/>
                    </a:lnTo>
                    <a:lnTo>
                      <a:pt x="118" y="17"/>
                    </a:lnTo>
                    <a:lnTo>
                      <a:pt x="101" y="17"/>
                    </a:lnTo>
                    <a:lnTo>
                      <a:pt x="84" y="8"/>
                    </a:lnTo>
                    <a:lnTo>
                      <a:pt x="76" y="8"/>
                    </a:lnTo>
                    <a:lnTo>
                      <a:pt x="59" y="17"/>
                    </a:lnTo>
                    <a:lnTo>
                      <a:pt x="42" y="17"/>
                    </a:lnTo>
                    <a:lnTo>
                      <a:pt x="34" y="17"/>
                    </a:lnTo>
                    <a:lnTo>
                      <a:pt x="17" y="59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9" y="109"/>
                    </a:lnTo>
                    <a:lnTo>
                      <a:pt x="9" y="126"/>
                    </a:lnTo>
                    <a:lnTo>
                      <a:pt x="17" y="134"/>
                    </a:lnTo>
                    <a:lnTo>
                      <a:pt x="34" y="143"/>
                    </a:lnTo>
                    <a:lnTo>
                      <a:pt x="34" y="151"/>
                    </a:lnTo>
                    <a:lnTo>
                      <a:pt x="34" y="159"/>
                    </a:lnTo>
                    <a:lnTo>
                      <a:pt x="34" y="168"/>
                    </a:lnTo>
                    <a:lnTo>
                      <a:pt x="42" y="168"/>
                    </a:lnTo>
                    <a:lnTo>
                      <a:pt x="42" y="176"/>
                    </a:lnTo>
                    <a:lnTo>
                      <a:pt x="42" y="193"/>
                    </a:lnTo>
                    <a:lnTo>
                      <a:pt x="42" y="193"/>
                    </a:lnTo>
                    <a:lnTo>
                      <a:pt x="51" y="201"/>
                    </a:lnTo>
                    <a:lnTo>
                      <a:pt x="59" y="235"/>
                    </a:lnTo>
                    <a:lnTo>
                      <a:pt x="67" y="260"/>
                    </a:lnTo>
                    <a:lnTo>
                      <a:pt x="135" y="252"/>
                    </a:lnTo>
                    <a:lnTo>
                      <a:pt x="160" y="226"/>
                    </a:lnTo>
                    <a:lnTo>
                      <a:pt x="193" y="210"/>
                    </a:lnTo>
                    <a:lnTo>
                      <a:pt x="202" y="201"/>
                    </a:lnTo>
                    <a:lnTo>
                      <a:pt x="218" y="201"/>
                    </a:lnTo>
                    <a:lnTo>
                      <a:pt x="235" y="184"/>
                    </a:lnTo>
                    <a:lnTo>
                      <a:pt x="252" y="159"/>
                    </a:lnTo>
                    <a:lnTo>
                      <a:pt x="269" y="151"/>
                    </a:lnTo>
                    <a:lnTo>
                      <a:pt x="286" y="143"/>
                    </a:lnTo>
                    <a:lnTo>
                      <a:pt x="302" y="109"/>
                    </a:lnTo>
                    <a:lnTo>
                      <a:pt x="327" y="101"/>
                    </a:lnTo>
                    <a:lnTo>
                      <a:pt x="311" y="84"/>
                    </a:lnTo>
                    <a:lnTo>
                      <a:pt x="302" y="84"/>
                    </a:lnTo>
                    <a:lnTo>
                      <a:pt x="302" y="75"/>
                    </a:lnTo>
                    <a:lnTo>
                      <a:pt x="302" y="59"/>
                    </a:lnTo>
                    <a:lnTo>
                      <a:pt x="294" y="50"/>
                    </a:lnTo>
                    <a:lnTo>
                      <a:pt x="277" y="34"/>
                    </a:lnTo>
                    <a:lnTo>
                      <a:pt x="260" y="34"/>
                    </a:lnTo>
                    <a:lnTo>
                      <a:pt x="244" y="42"/>
                    </a:lnTo>
                    <a:lnTo>
                      <a:pt x="227" y="17"/>
                    </a:lnTo>
                    <a:lnTo>
                      <a:pt x="227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3" name="ПФО_Пензенская область">
                <a:extLst>
                  <a:ext uri="{FF2B5EF4-FFF2-40B4-BE49-F238E27FC236}">
                    <a16:creationId xmlns:a16="http://schemas.microsoft.com/office/drawing/2014/main" xmlns="" id="{A1D33336-0B12-4EAC-9620-3790B431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1113" y="3522663"/>
                <a:ext cx="303213" cy="331788"/>
              </a:xfrm>
              <a:custGeom>
                <a:avLst/>
                <a:gdLst>
                  <a:gd name="T0" fmla="*/ 193 w 260"/>
                  <a:gd name="T1" fmla="*/ 92 h 285"/>
                  <a:gd name="T2" fmla="*/ 176 w 260"/>
                  <a:gd name="T3" fmla="*/ 109 h 285"/>
                  <a:gd name="T4" fmla="*/ 159 w 260"/>
                  <a:gd name="T5" fmla="*/ 109 h 285"/>
                  <a:gd name="T6" fmla="*/ 134 w 260"/>
                  <a:gd name="T7" fmla="*/ 59 h 285"/>
                  <a:gd name="T8" fmla="*/ 117 w 260"/>
                  <a:gd name="T9" fmla="*/ 25 h 285"/>
                  <a:gd name="T10" fmla="*/ 109 w 260"/>
                  <a:gd name="T11" fmla="*/ 34 h 285"/>
                  <a:gd name="T12" fmla="*/ 101 w 260"/>
                  <a:gd name="T13" fmla="*/ 42 h 285"/>
                  <a:gd name="T14" fmla="*/ 75 w 260"/>
                  <a:gd name="T15" fmla="*/ 25 h 285"/>
                  <a:gd name="T16" fmla="*/ 67 w 260"/>
                  <a:gd name="T17" fmla="*/ 0 h 285"/>
                  <a:gd name="T18" fmla="*/ 50 w 260"/>
                  <a:gd name="T19" fmla="*/ 0 h 285"/>
                  <a:gd name="T20" fmla="*/ 50 w 260"/>
                  <a:gd name="T21" fmla="*/ 0 h 285"/>
                  <a:gd name="T22" fmla="*/ 42 w 260"/>
                  <a:gd name="T23" fmla="*/ 8 h 285"/>
                  <a:gd name="T24" fmla="*/ 33 w 260"/>
                  <a:gd name="T25" fmla="*/ 25 h 285"/>
                  <a:gd name="T26" fmla="*/ 25 w 260"/>
                  <a:gd name="T27" fmla="*/ 34 h 285"/>
                  <a:gd name="T28" fmla="*/ 33 w 260"/>
                  <a:gd name="T29" fmla="*/ 42 h 285"/>
                  <a:gd name="T30" fmla="*/ 33 w 260"/>
                  <a:gd name="T31" fmla="*/ 42 h 285"/>
                  <a:gd name="T32" fmla="*/ 33 w 260"/>
                  <a:gd name="T33" fmla="*/ 59 h 285"/>
                  <a:gd name="T34" fmla="*/ 17 w 260"/>
                  <a:gd name="T35" fmla="*/ 67 h 285"/>
                  <a:gd name="T36" fmla="*/ 25 w 260"/>
                  <a:gd name="T37" fmla="*/ 92 h 285"/>
                  <a:gd name="T38" fmla="*/ 25 w 260"/>
                  <a:gd name="T39" fmla="*/ 134 h 285"/>
                  <a:gd name="T40" fmla="*/ 17 w 260"/>
                  <a:gd name="T41" fmla="*/ 143 h 285"/>
                  <a:gd name="T42" fmla="*/ 0 w 260"/>
                  <a:gd name="T43" fmla="*/ 151 h 285"/>
                  <a:gd name="T44" fmla="*/ 17 w 260"/>
                  <a:gd name="T45" fmla="*/ 168 h 285"/>
                  <a:gd name="T46" fmla="*/ 42 w 260"/>
                  <a:gd name="T47" fmla="*/ 185 h 285"/>
                  <a:gd name="T48" fmla="*/ 50 w 260"/>
                  <a:gd name="T49" fmla="*/ 201 h 285"/>
                  <a:gd name="T50" fmla="*/ 59 w 260"/>
                  <a:gd name="T51" fmla="*/ 210 h 285"/>
                  <a:gd name="T52" fmla="*/ 75 w 260"/>
                  <a:gd name="T53" fmla="*/ 210 h 285"/>
                  <a:gd name="T54" fmla="*/ 84 w 260"/>
                  <a:gd name="T55" fmla="*/ 218 h 285"/>
                  <a:gd name="T56" fmla="*/ 92 w 260"/>
                  <a:gd name="T57" fmla="*/ 226 h 285"/>
                  <a:gd name="T58" fmla="*/ 92 w 260"/>
                  <a:gd name="T59" fmla="*/ 235 h 285"/>
                  <a:gd name="T60" fmla="*/ 117 w 260"/>
                  <a:gd name="T61" fmla="*/ 252 h 285"/>
                  <a:gd name="T62" fmla="*/ 134 w 260"/>
                  <a:gd name="T63" fmla="*/ 252 h 285"/>
                  <a:gd name="T64" fmla="*/ 142 w 260"/>
                  <a:gd name="T65" fmla="*/ 260 h 285"/>
                  <a:gd name="T66" fmla="*/ 142 w 260"/>
                  <a:gd name="T67" fmla="*/ 277 h 285"/>
                  <a:gd name="T68" fmla="*/ 168 w 260"/>
                  <a:gd name="T69" fmla="*/ 268 h 285"/>
                  <a:gd name="T70" fmla="*/ 184 w 260"/>
                  <a:gd name="T71" fmla="*/ 268 h 285"/>
                  <a:gd name="T72" fmla="*/ 201 w 260"/>
                  <a:gd name="T73" fmla="*/ 277 h 285"/>
                  <a:gd name="T74" fmla="*/ 210 w 260"/>
                  <a:gd name="T75" fmla="*/ 285 h 285"/>
                  <a:gd name="T76" fmla="*/ 235 w 260"/>
                  <a:gd name="T77" fmla="*/ 268 h 285"/>
                  <a:gd name="T78" fmla="*/ 260 w 260"/>
                  <a:gd name="T79" fmla="*/ 235 h 285"/>
                  <a:gd name="T80" fmla="*/ 260 w 260"/>
                  <a:gd name="T81" fmla="*/ 218 h 285"/>
                  <a:gd name="T82" fmla="*/ 251 w 260"/>
                  <a:gd name="T83" fmla="*/ 201 h 285"/>
                  <a:gd name="T84" fmla="*/ 260 w 260"/>
                  <a:gd name="T85" fmla="*/ 168 h 285"/>
                  <a:gd name="T86" fmla="*/ 251 w 260"/>
                  <a:gd name="T87" fmla="*/ 134 h 285"/>
                  <a:gd name="T88" fmla="*/ 218 w 260"/>
                  <a:gd name="T89" fmla="*/ 117 h 285"/>
                  <a:gd name="T90" fmla="*/ 193 w 260"/>
                  <a:gd name="T91" fmla="*/ 9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0" h="285">
                    <a:moveTo>
                      <a:pt x="193" y="92"/>
                    </a:moveTo>
                    <a:lnTo>
                      <a:pt x="176" y="109"/>
                    </a:lnTo>
                    <a:lnTo>
                      <a:pt x="159" y="109"/>
                    </a:lnTo>
                    <a:lnTo>
                      <a:pt x="134" y="59"/>
                    </a:lnTo>
                    <a:lnTo>
                      <a:pt x="117" y="25"/>
                    </a:lnTo>
                    <a:lnTo>
                      <a:pt x="109" y="34"/>
                    </a:lnTo>
                    <a:lnTo>
                      <a:pt x="101" y="42"/>
                    </a:lnTo>
                    <a:lnTo>
                      <a:pt x="75" y="25"/>
                    </a:lnTo>
                    <a:lnTo>
                      <a:pt x="67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2" y="8"/>
                    </a:lnTo>
                    <a:lnTo>
                      <a:pt x="33" y="25"/>
                    </a:lnTo>
                    <a:lnTo>
                      <a:pt x="25" y="34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59"/>
                    </a:lnTo>
                    <a:lnTo>
                      <a:pt x="17" y="67"/>
                    </a:lnTo>
                    <a:lnTo>
                      <a:pt x="25" y="92"/>
                    </a:lnTo>
                    <a:lnTo>
                      <a:pt x="25" y="134"/>
                    </a:lnTo>
                    <a:lnTo>
                      <a:pt x="17" y="143"/>
                    </a:lnTo>
                    <a:lnTo>
                      <a:pt x="0" y="151"/>
                    </a:lnTo>
                    <a:lnTo>
                      <a:pt x="17" y="168"/>
                    </a:lnTo>
                    <a:lnTo>
                      <a:pt x="42" y="185"/>
                    </a:lnTo>
                    <a:lnTo>
                      <a:pt x="50" y="201"/>
                    </a:lnTo>
                    <a:lnTo>
                      <a:pt x="59" y="210"/>
                    </a:lnTo>
                    <a:lnTo>
                      <a:pt x="75" y="210"/>
                    </a:lnTo>
                    <a:lnTo>
                      <a:pt x="84" y="218"/>
                    </a:lnTo>
                    <a:lnTo>
                      <a:pt x="92" y="226"/>
                    </a:lnTo>
                    <a:lnTo>
                      <a:pt x="92" y="235"/>
                    </a:lnTo>
                    <a:lnTo>
                      <a:pt x="117" y="252"/>
                    </a:lnTo>
                    <a:lnTo>
                      <a:pt x="134" y="252"/>
                    </a:lnTo>
                    <a:lnTo>
                      <a:pt x="142" y="260"/>
                    </a:lnTo>
                    <a:lnTo>
                      <a:pt x="142" y="277"/>
                    </a:lnTo>
                    <a:lnTo>
                      <a:pt x="168" y="268"/>
                    </a:lnTo>
                    <a:lnTo>
                      <a:pt x="184" y="268"/>
                    </a:lnTo>
                    <a:lnTo>
                      <a:pt x="201" y="277"/>
                    </a:lnTo>
                    <a:lnTo>
                      <a:pt x="210" y="285"/>
                    </a:lnTo>
                    <a:lnTo>
                      <a:pt x="235" y="268"/>
                    </a:lnTo>
                    <a:lnTo>
                      <a:pt x="260" y="235"/>
                    </a:lnTo>
                    <a:lnTo>
                      <a:pt x="260" y="218"/>
                    </a:lnTo>
                    <a:lnTo>
                      <a:pt x="251" y="201"/>
                    </a:lnTo>
                    <a:lnTo>
                      <a:pt x="260" y="168"/>
                    </a:lnTo>
                    <a:lnTo>
                      <a:pt x="251" y="134"/>
                    </a:lnTo>
                    <a:lnTo>
                      <a:pt x="218" y="117"/>
                    </a:lnTo>
                    <a:lnTo>
                      <a:pt x="193" y="9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4" name="ПФО_Оренбургская область">
                <a:extLst>
                  <a:ext uri="{FF2B5EF4-FFF2-40B4-BE49-F238E27FC236}">
                    <a16:creationId xmlns:a16="http://schemas.microsoft.com/office/drawing/2014/main" xmlns="" id="{26F52E16-9A82-4FF9-95DB-41815F25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213" y="3943350"/>
                <a:ext cx="695325" cy="741363"/>
              </a:xfrm>
              <a:custGeom>
                <a:avLst/>
                <a:gdLst>
                  <a:gd name="T0" fmla="*/ 319 w 596"/>
                  <a:gd name="T1" fmla="*/ 184 h 637"/>
                  <a:gd name="T2" fmla="*/ 302 w 596"/>
                  <a:gd name="T3" fmla="*/ 176 h 637"/>
                  <a:gd name="T4" fmla="*/ 302 w 596"/>
                  <a:gd name="T5" fmla="*/ 167 h 637"/>
                  <a:gd name="T6" fmla="*/ 286 w 596"/>
                  <a:gd name="T7" fmla="*/ 151 h 637"/>
                  <a:gd name="T8" fmla="*/ 286 w 596"/>
                  <a:gd name="T9" fmla="*/ 100 h 637"/>
                  <a:gd name="T10" fmla="*/ 294 w 596"/>
                  <a:gd name="T11" fmla="*/ 75 h 637"/>
                  <a:gd name="T12" fmla="*/ 277 w 596"/>
                  <a:gd name="T13" fmla="*/ 42 h 637"/>
                  <a:gd name="T14" fmla="*/ 286 w 596"/>
                  <a:gd name="T15" fmla="*/ 33 h 637"/>
                  <a:gd name="T16" fmla="*/ 277 w 596"/>
                  <a:gd name="T17" fmla="*/ 25 h 637"/>
                  <a:gd name="T18" fmla="*/ 235 w 596"/>
                  <a:gd name="T19" fmla="*/ 16 h 637"/>
                  <a:gd name="T20" fmla="*/ 202 w 596"/>
                  <a:gd name="T21" fmla="*/ 50 h 637"/>
                  <a:gd name="T22" fmla="*/ 168 w 596"/>
                  <a:gd name="T23" fmla="*/ 83 h 637"/>
                  <a:gd name="T24" fmla="*/ 135 w 596"/>
                  <a:gd name="T25" fmla="*/ 100 h 637"/>
                  <a:gd name="T26" fmla="*/ 93 w 596"/>
                  <a:gd name="T27" fmla="*/ 125 h 637"/>
                  <a:gd name="T28" fmla="*/ 0 w 596"/>
                  <a:gd name="T29" fmla="*/ 159 h 637"/>
                  <a:gd name="T30" fmla="*/ 17 w 596"/>
                  <a:gd name="T31" fmla="*/ 192 h 637"/>
                  <a:gd name="T32" fmla="*/ 17 w 596"/>
                  <a:gd name="T33" fmla="*/ 209 h 637"/>
                  <a:gd name="T34" fmla="*/ 84 w 596"/>
                  <a:gd name="T35" fmla="*/ 226 h 637"/>
                  <a:gd name="T36" fmla="*/ 84 w 596"/>
                  <a:gd name="T37" fmla="*/ 268 h 637"/>
                  <a:gd name="T38" fmla="*/ 126 w 596"/>
                  <a:gd name="T39" fmla="*/ 293 h 637"/>
                  <a:gd name="T40" fmla="*/ 135 w 596"/>
                  <a:gd name="T41" fmla="*/ 327 h 637"/>
                  <a:gd name="T42" fmla="*/ 151 w 596"/>
                  <a:gd name="T43" fmla="*/ 394 h 637"/>
                  <a:gd name="T44" fmla="*/ 143 w 596"/>
                  <a:gd name="T45" fmla="*/ 419 h 637"/>
                  <a:gd name="T46" fmla="*/ 168 w 596"/>
                  <a:gd name="T47" fmla="*/ 394 h 637"/>
                  <a:gd name="T48" fmla="*/ 185 w 596"/>
                  <a:gd name="T49" fmla="*/ 402 h 637"/>
                  <a:gd name="T50" fmla="*/ 185 w 596"/>
                  <a:gd name="T51" fmla="*/ 427 h 637"/>
                  <a:gd name="T52" fmla="*/ 210 w 596"/>
                  <a:gd name="T53" fmla="*/ 461 h 637"/>
                  <a:gd name="T54" fmla="*/ 235 w 596"/>
                  <a:gd name="T55" fmla="*/ 461 h 637"/>
                  <a:gd name="T56" fmla="*/ 252 w 596"/>
                  <a:gd name="T57" fmla="*/ 444 h 637"/>
                  <a:gd name="T58" fmla="*/ 319 w 596"/>
                  <a:gd name="T59" fmla="*/ 469 h 637"/>
                  <a:gd name="T60" fmla="*/ 328 w 596"/>
                  <a:gd name="T61" fmla="*/ 494 h 637"/>
                  <a:gd name="T62" fmla="*/ 361 w 596"/>
                  <a:gd name="T63" fmla="*/ 486 h 637"/>
                  <a:gd name="T64" fmla="*/ 378 w 596"/>
                  <a:gd name="T65" fmla="*/ 503 h 637"/>
                  <a:gd name="T66" fmla="*/ 395 w 596"/>
                  <a:gd name="T67" fmla="*/ 503 h 637"/>
                  <a:gd name="T68" fmla="*/ 395 w 596"/>
                  <a:gd name="T69" fmla="*/ 545 h 637"/>
                  <a:gd name="T70" fmla="*/ 462 w 596"/>
                  <a:gd name="T71" fmla="*/ 603 h 637"/>
                  <a:gd name="T72" fmla="*/ 487 w 596"/>
                  <a:gd name="T73" fmla="*/ 603 h 637"/>
                  <a:gd name="T74" fmla="*/ 546 w 596"/>
                  <a:gd name="T75" fmla="*/ 637 h 637"/>
                  <a:gd name="T76" fmla="*/ 571 w 596"/>
                  <a:gd name="T77" fmla="*/ 553 h 637"/>
                  <a:gd name="T78" fmla="*/ 554 w 596"/>
                  <a:gd name="T79" fmla="*/ 519 h 637"/>
                  <a:gd name="T80" fmla="*/ 546 w 596"/>
                  <a:gd name="T81" fmla="*/ 494 h 637"/>
                  <a:gd name="T82" fmla="*/ 537 w 596"/>
                  <a:gd name="T83" fmla="*/ 478 h 637"/>
                  <a:gd name="T84" fmla="*/ 571 w 596"/>
                  <a:gd name="T85" fmla="*/ 444 h 637"/>
                  <a:gd name="T86" fmla="*/ 520 w 596"/>
                  <a:gd name="T87" fmla="*/ 410 h 637"/>
                  <a:gd name="T88" fmla="*/ 504 w 596"/>
                  <a:gd name="T89" fmla="*/ 419 h 637"/>
                  <a:gd name="T90" fmla="*/ 504 w 596"/>
                  <a:gd name="T91" fmla="*/ 402 h 637"/>
                  <a:gd name="T92" fmla="*/ 487 w 596"/>
                  <a:gd name="T93" fmla="*/ 410 h 637"/>
                  <a:gd name="T94" fmla="*/ 445 w 596"/>
                  <a:gd name="T95" fmla="*/ 444 h 637"/>
                  <a:gd name="T96" fmla="*/ 411 w 596"/>
                  <a:gd name="T97" fmla="*/ 427 h 637"/>
                  <a:gd name="T98" fmla="*/ 378 w 596"/>
                  <a:gd name="T99" fmla="*/ 419 h 637"/>
                  <a:gd name="T100" fmla="*/ 353 w 596"/>
                  <a:gd name="T101" fmla="*/ 410 h 637"/>
                  <a:gd name="T102" fmla="*/ 336 w 596"/>
                  <a:gd name="T103" fmla="*/ 394 h 637"/>
                  <a:gd name="T104" fmla="*/ 344 w 596"/>
                  <a:gd name="T105" fmla="*/ 343 h 637"/>
                  <a:gd name="T106" fmla="*/ 353 w 596"/>
                  <a:gd name="T107" fmla="*/ 318 h 637"/>
                  <a:gd name="T108" fmla="*/ 344 w 596"/>
                  <a:gd name="T109" fmla="*/ 276 h 637"/>
                  <a:gd name="T110" fmla="*/ 319 w 596"/>
                  <a:gd name="T111" fmla="*/ 301 h 637"/>
                  <a:gd name="T112" fmla="*/ 302 w 596"/>
                  <a:gd name="T113" fmla="*/ 243 h 637"/>
                  <a:gd name="T114" fmla="*/ 319 w 596"/>
                  <a:gd name="T115" fmla="*/ 251 h 637"/>
                  <a:gd name="T116" fmla="*/ 311 w 596"/>
                  <a:gd name="T117" fmla="*/ 226 h 637"/>
                  <a:gd name="T118" fmla="*/ 311 w 596"/>
                  <a:gd name="T119" fmla="*/ 209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96" h="637">
                    <a:moveTo>
                      <a:pt x="311" y="209"/>
                    </a:moveTo>
                    <a:lnTo>
                      <a:pt x="319" y="184"/>
                    </a:lnTo>
                    <a:lnTo>
                      <a:pt x="311" y="184"/>
                    </a:lnTo>
                    <a:lnTo>
                      <a:pt x="302" y="176"/>
                    </a:lnTo>
                    <a:lnTo>
                      <a:pt x="302" y="167"/>
                    </a:lnTo>
                    <a:lnTo>
                      <a:pt x="302" y="167"/>
                    </a:lnTo>
                    <a:lnTo>
                      <a:pt x="294" y="159"/>
                    </a:lnTo>
                    <a:lnTo>
                      <a:pt x="286" y="151"/>
                    </a:lnTo>
                    <a:lnTo>
                      <a:pt x="286" y="125"/>
                    </a:lnTo>
                    <a:lnTo>
                      <a:pt x="286" y="100"/>
                    </a:lnTo>
                    <a:lnTo>
                      <a:pt x="294" y="83"/>
                    </a:lnTo>
                    <a:lnTo>
                      <a:pt x="294" y="75"/>
                    </a:lnTo>
                    <a:lnTo>
                      <a:pt x="277" y="58"/>
                    </a:lnTo>
                    <a:lnTo>
                      <a:pt x="277" y="42"/>
                    </a:lnTo>
                    <a:lnTo>
                      <a:pt x="286" y="33"/>
                    </a:lnTo>
                    <a:lnTo>
                      <a:pt x="286" y="33"/>
                    </a:lnTo>
                    <a:lnTo>
                      <a:pt x="286" y="25"/>
                    </a:lnTo>
                    <a:lnTo>
                      <a:pt x="277" y="25"/>
                    </a:lnTo>
                    <a:lnTo>
                      <a:pt x="260" y="0"/>
                    </a:lnTo>
                    <a:lnTo>
                      <a:pt x="235" y="16"/>
                    </a:lnTo>
                    <a:lnTo>
                      <a:pt x="219" y="42"/>
                    </a:lnTo>
                    <a:lnTo>
                      <a:pt x="202" y="50"/>
                    </a:lnTo>
                    <a:lnTo>
                      <a:pt x="185" y="58"/>
                    </a:lnTo>
                    <a:lnTo>
                      <a:pt x="168" y="83"/>
                    </a:lnTo>
                    <a:lnTo>
                      <a:pt x="151" y="100"/>
                    </a:lnTo>
                    <a:lnTo>
                      <a:pt x="135" y="100"/>
                    </a:lnTo>
                    <a:lnTo>
                      <a:pt x="126" y="109"/>
                    </a:lnTo>
                    <a:lnTo>
                      <a:pt x="93" y="125"/>
                    </a:lnTo>
                    <a:lnTo>
                      <a:pt x="68" y="15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17" y="192"/>
                    </a:lnTo>
                    <a:lnTo>
                      <a:pt x="17" y="209"/>
                    </a:lnTo>
                    <a:lnTo>
                      <a:pt x="17" y="209"/>
                    </a:lnTo>
                    <a:lnTo>
                      <a:pt x="42" y="226"/>
                    </a:lnTo>
                    <a:lnTo>
                      <a:pt x="84" y="226"/>
                    </a:lnTo>
                    <a:lnTo>
                      <a:pt x="84" y="243"/>
                    </a:lnTo>
                    <a:lnTo>
                      <a:pt x="84" y="268"/>
                    </a:lnTo>
                    <a:lnTo>
                      <a:pt x="109" y="276"/>
                    </a:lnTo>
                    <a:lnTo>
                      <a:pt x="126" y="293"/>
                    </a:lnTo>
                    <a:lnTo>
                      <a:pt x="135" y="310"/>
                    </a:lnTo>
                    <a:lnTo>
                      <a:pt x="135" y="327"/>
                    </a:lnTo>
                    <a:lnTo>
                      <a:pt x="143" y="360"/>
                    </a:lnTo>
                    <a:lnTo>
                      <a:pt x="151" y="394"/>
                    </a:lnTo>
                    <a:lnTo>
                      <a:pt x="143" y="402"/>
                    </a:lnTo>
                    <a:lnTo>
                      <a:pt x="143" y="419"/>
                    </a:lnTo>
                    <a:lnTo>
                      <a:pt x="160" y="410"/>
                    </a:lnTo>
                    <a:lnTo>
                      <a:pt x="168" y="394"/>
                    </a:lnTo>
                    <a:lnTo>
                      <a:pt x="177" y="402"/>
                    </a:lnTo>
                    <a:lnTo>
                      <a:pt x="185" y="402"/>
                    </a:lnTo>
                    <a:lnTo>
                      <a:pt x="185" y="410"/>
                    </a:lnTo>
                    <a:lnTo>
                      <a:pt x="185" y="427"/>
                    </a:lnTo>
                    <a:lnTo>
                      <a:pt x="202" y="444"/>
                    </a:lnTo>
                    <a:lnTo>
                      <a:pt x="210" y="461"/>
                    </a:lnTo>
                    <a:lnTo>
                      <a:pt x="227" y="461"/>
                    </a:lnTo>
                    <a:lnTo>
                      <a:pt x="235" y="461"/>
                    </a:lnTo>
                    <a:lnTo>
                      <a:pt x="244" y="452"/>
                    </a:lnTo>
                    <a:lnTo>
                      <a:pt x="252" y="444"/>
                    </a:lnTo>
                    <a:lnTo>
                      <a:pt x="286" y="452"/>
                    </a:lnTo>
                    <a:lnTo>
                      <a:pt x="319" y="469"/>
                    </a:lnTo>
                    <a:lnTo>
                      <a:pt x="328" y="486"/>
                    </a:lnTo>
                    <a:lnTo>
                      <a:pt x="328" y="494"/>
                    </a:lnTo>
                    <a:lnTo>
                      <a:pt x="344" y="494"/>
                    </a:lnTo>
                    <a:lnTo>
                      <a:pt x="361" y="486"/>
                    </a:lnTo>
                    <a:lnTo>
                      <a:pt x="369" y="494"/>
                    </a:lnTo>
                    <a:lnTo>
                      <a:pt x="378" y="503"/>
                    </a:lnTo>
                    <a:lnTo>
                      <a:pt x="386" y="503"/>
                    </a:lnTo>
                    <a:lnTo>
                      <a:pt x="395" y="503"/>
                    </a:lnTo>
                    <a:lnTo>
                      <a:pt x="403" y="528"/>
                    </a:lnTo>
                    <a:lnTo>
                      <a:pt x="395" y="545"/>
                    </a:lnTo>
                    <a:lnTo>
                      <a:pt x="437" y="603"/>
                    </a:lnTo>
                    <a:lnTo>
                      <a:pt x="462" y="603"/>
                    </a:lnTo>
                    <a:lnTo>
                      <a:pt x="478" y="587"/>
                    </a:lnTo>
                    <a:lnTo>
                      <a:pt x="487" y="603"/>
                    </a:lnTo>
                    <a:lnTo>
                      <a:pt x="487" y="612"/>
                    </a:lnTo>
                    <a:lnTo>
                      <a:pt x="546" y="637"/>
                    </a:lnTo>
                    <a:lnTo>
                      <a:pt x="596" y="595"/>
                    </a:lnTo>
                    <a:lnTo>
                      <a:pt x="571" y="553"/>
                    </a:lnTo>
                    <a:lnTo>
                      <a:pt x="546" y="519"/>
                    </a:lnTo>
                    <a:lnTo>
                      <a:pt x="554" y="519"/>
                    </a:lnTo>
                    <a:lnTo>
                      <a:pt x="554" y="511"/>
                    </a:lnTo>
                    <a:lnTo>
                      <a:pt x="546" y="494"/>
                    </a:lnTo>
                    <a:lnTo>
                      <a:pt x="546" y="478"/>
                    </a:lnTo>
                    <a:lnTo>
                      <a:pt x="537" y="478"/>
                    </a:lnTo>
                    <a:lnTo>
                      <a:pt x="554" y="452"/>
                    </a:lnTo>
                    <a:lnTo>
                      <a:pt x="571" y="444"/>
                    </a:lnTo>
                    <a:lnTo>
                      <a:pt x="546" y="419"/>
                    </a:lnTo>
                    <a:lnTo>
                      <a:pt x="520" y="410"/>
                    </a:lnTo>
                    <a:lnTo>
                      <a:pt x="512" y="419"/>
                    </a:lnTo>
                    <a:lnTo>
                      <a:pt x="504" y="419"/>
                    </a:lnTo>
                    <a:lnTo>
                      <a:pt x="504" y="410"/>
                    </a:lnTo>
                    <a:lnTo>
                      <a:pt x="504" y="402"/>
                    </a:lnTo>
                    <a:lnTo>
                      <a:pt x="495" y="394"/>
                    </a:lnTo>
                    <a:lnTo>
                      <a:pt x="487" y="410"/>
                    </a:lnTo>
                    <a:lnTo>
                      <a:pt x="470" y="410"/>
                    </a:lnTo>
                    <a:lnTo>
                      <a:pt x="445" y="444"/>
                    </a:lnTo>
                    <a:lnTo>
                      <a:pt x="411" y="436"/>
                    </a:lnTo>
                    <a:lnTo>
                      <a:pt x="411" y="427"/>
                    </a:lnTo>
                    <a:lnTo>
                      <a:pt x="395" y="419"/>
                    </a:lnTo>
                    <a:lnTo>
                      <a:pt x="378" y="419"/>
                    </a:lnTo>
                    <a:lnTo>
                      <a:pt x="361" y="419"/>
                    </a:lnTo>
                    <a:lnTo>
                      <a:pt x="353" y="410"/>
                    </a:lnTo>
                    <a:lnTo>
                      <a:pt x="344" y="394"/>
                    </a:lnTo>
                    <a:lnTo>
                      <a:pt x="336" y="394"/>
                    </a:lnTo>
                    <a:lnTo>
                      <a:pt x="353" y="352"/>
                    </a:lnTo>
                    <a:lnTo>
                      <a:pt x="344" y="343"/>
                    </a:lnTo>
                    <a:lnTo>
                      <a:pt x="336" y="335"/>
                    </a:lnTo>
                    <a:lnTo>
                      <a:pt x="353" y="318"/>
                    </a:lnTo>
                    <a:lnTo>
                      <a:pt x="369" y="293"/>
                    </a:lnTo>
                    <a:lnTo>
                      <a:pt x="344" y="276"/>
                    </a:lnTo>
                    <a:lnTo>
                      <a:pt x="328" y="301"/>
                    </a:lnTo>
                    <a:lnTo>
                      <a:pt x="319" y="301"/>
                    </a:lnTo>
                    <a:lnTo>
                      <a:pt x="311" y="268"/>
                    </a:lnTo>
                    <a:lnTo>
                      <a:pt x="302" y="243"/>
                    </a:lnTo>
                    <a:lnTo>
                      <a:pt x="311" y="251"/>
                    </a:lnTo>
                    <a:lnTo>
                      <a:pt x="319" y="251"/>
                    </a:lnTo>
                    <a:lnTo>
                      <a:pt x="319" y="234"/>
                    </a:lnTo>
                    <a:lnTo>
                      <a:pt x="311" y="226"/>
                    </a:lnTo>
                    <a:lnTo>
                      <a:pt x="311" y="201"/>
                    </a:lnTo>
                    <a:lnTo>
                      <a:pt x="311" y="20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5" name="ПФО_Нижегородская область">
                <a:extLst>
                  <a:ext uri="{FF2B5EF4-FFF2-40B4-BE49-F238E27FC236}">
                    <a16:creationId xmlns:a16="http://schemas.microsoft.com/office/drawing/2014/main" xmlns="" id="{90AF176B-DE5B-49DB-8964-09A1CC2F8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0" y="3228975"/>
                <a:ext cx="565150" cy="352425"/>
              </a:xfrm>
              <a:custGeom>
                <a:avLst/>
                <a:gdLst>
                  <a:gd name="T0" fmla="*/ 335 w 486"/>
                  <a:gd name="T1" fmla="*/ 26 h 302"/>
                  <a:gd name="T2" fmla="*/ 268 w 486"/>
                  <a:gd name="T3" fmla="*/ 9 h 302"/>
                  <a:gd name="T4" fmla="*/ 260 w 486"/>
                  <a:gd name="T5" fmla="*/ 17 h 302"/>
                  <a:gd name="T6" fmla="*/ 234 w 486"/>
                  <a:gd name="T7" fmla="*/ 42 h 302"/>
                  <a:gd name="T8" fmla="*/ 201 w 486"/>
                  <a:gd name="T9" fmla="*/ 42 h 302"/>
                  <a:gd name="T10" fmla="*/ 167 w 486"/>
                  <a:gd name="T11" fmla="*/ 51 h 302"/>
                  <a:gd name="T12" fmla="*/ 151 w 486"/>
                  <a:gd name="T13" fmla="*/ 51 h 302"/>
                  <a:gd name="T14" fmla="*/ 142 w 486"/>
                  <a:gd name="T15" fmla="*/ 68 h 302"/>
                  <a:gd name="T16" fmla="*/ 134 w 486"/>
                  <a:gd name="T17" fmla="*/ 84 h 302"/>
                  <a:gd name="T18" fmla="*/ 125 w 486"/>
                  <a:gd name="T19" fmla="*/ 84 h 302"/>
                  <a:gd name="T20" fmla="*/ 117 w 486"/>
                  <a:gd name="T21" fmla="*/ 84 h 302"/>
                  <a:gd name="T22" fmla="*/ 67 w 486"/>
                  <a:gd name="T23" fmla="*/ 93 h 302"/>
                  <a:gd name="T24" fmla="*/ 8 w 486"/>
                  <a:gd name="T25" fmla="*/ 118 h 302"/>
                  <a:gd name="T26" fmla="*/ 8 w 486"/>
                  <a:gd name="T27" fmla="*/ 135 h 302"/>
                  <a:gd name="T28" fmla="*/ 0 w 486"/>
                  <a:gd name="T29" fmla="*/ 143 h 302"/>
                  <a:gd name="T30" fmla="*/ 25 w 486"/>
                  <a:gd name="T31" fmla="*/ 151 h 302"/>
                  <a:gd name="T32" fmla="*/ 16 w 486"/>
                  <a:gd name="T33" fmla="*/ 177 h 302"/>
                  <a:gd name="T34" fmla="*/ 42 w 486"/>
                  <a:gd name="T35" fmla="*/ 202 h 302"/>
                  <a:gd name="T36" fmla="*/ 75 w 486"/>
                  <a:gd name="T37" fmla="*/ 210 h 302"/>
                  <a:gd name="T38" fmla="*/ 109 w 486"/>
                  <a:gd name="T39" fmla="*/ 302 h 302"/>
                  <a:gd name="T40" fmla="*/ 142 w 486"/>
                  <a:gd name="T41" fmla="*/ 286 h 302"/>
                  <a:gd name="T42" fmla="*/ 151 w 486"/>
                  <a:gd name="T43" fmla="*/ 294 h 302"/>
                  <a:gd name="T44" fmla="*/ 193 w 486"/>
                  <a:gd name="T45" fmla="*/ 277 h 302"/>
                  <a:gd name="T46" fmla="*/ 193 w 486"/>
                  <a:gd name="T47" fmla="*/ 294 h 302"/>
                  <a:gd name="T48" fmla="*/ 209 w 486"/>
                  <a:gd name="T49" fmla="*/ 302 h 302"/>
                  <a:gd name="T50" fmla="*/ 218 w 486"/>
                  <a:gd name="T51" fmla="*/ 294 h 302"/>
                  <a:gd name="T52" fmla="*/ 251 w 486"/>
                  <a:gd name="T53" fmla="*/ 286 h 302"/>
                  <a:gd name="T54" fmla="*/ 251 w 486"/>
                  <a:gd name="T55" fmla="*/ 269 h 302"/>
                  <a:gd name="T56" fmla="*/ 251 w 486"/>
                  <a:gd name="T57" fmla="*/ 244 h 302"/>
                  <a:gd name="T58" fmla="*/ 276 w 486"/>
                  <a:gd name="T59" fmla="*/ 227 h 302"/>
                  <a:gd name="T60" fmla="*/ 276 w 486"/>
                  <a:gd name="T61" fmla="*/ 202 h 302"/>
                  <a:gd name="T62" fmla="*/ 293 w 486"/>
                  <a:gd name="T63" fmla="*/ 185 h 302"/>
                  <a:gd name="T64" fmla="*/ 293 w 486"/>
                  <a:gd name="T65" fmla="*/ 151 h 302"/>
                  <a:gd name="T66" fmla="*/ 310 w 486"/>
                  <a:gd name="T67" fmla="*/ 160 h 302"/>
                  <a:gd name="T68" fmla="*/ 327 w 486"/>
                  <a:gd name="T69" fmla="*/ 143 h 302"/>
                  <a:gd name="T70" fmla="*/ 377 w 486"/>
                  <a:gd name="T71" fmla="*/ 168 h 302"/>
                  <a:gd name="T72" fmla="*/ 394 w 486"/>
                  <a:gd name="T73" fmla="*/ 151 h 302"/>
                  <a:gd name="T74" fmla="*/ 411 w 486"/>
                  <a:gd name="T75" fmla="*/ 126 h 302"/>
                  <a:gd name="T76" fmla="*/ 461 w 486"/>
                  <a:gd name="T77" fmla="*/ 135 h 302"/>
                  <a:gd name="T78" fmla="*/ 478 w 486"/>
                  <a:gd name="T79" fmla="*/ 126 h 302"/>
                  <a:gd name="T80" fmla="*/ 461 w 486"/>
                  <a:gd name="T81" fmla="*/ 84 h 302"/>
                  <a:gd name="T82" fmla="*/ 402 w 486"/>
                  <a:gd name="T83" fmla="*/ 42 h 302"/>
                  <a:gd name="T84" fmla="*/ 385 w 486"/>
                  <a:gd name="T85" fmla="*/ 42 h 302"/>
                  <a:gd name="T86" fmla="*/ 360 w 486"/>
                  <a:gd name="T87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6" h="302">
                    <a:moveTo>
                      <a:pt x="352" y="9"/>
                    </a:moveTo>
                    <a:lnTo>
                      <a:pt x="335" y="26"/>
                    </a:lnTo>
                    <a:lnTo>
                      <a:pt x="302" y="26"/>
                    </a:lnTo>
                    <a:lnTo>
                      <a:pt x="268" y="9"/>
                    </a:lnTo>
                    <a:lnTo>
                      <a:pt x="268" y="17"/>
                    </a:lnTo>
                    <a:lnTo>
                      <a:pt x="260" y="17"/>
                    </a:lnTo>
                    <a:lnTo>
                      <a:pt x="243" y="26"/>
                    </a:lnTo>
                    <a:lnTo>
                      <a:pt x="234" y="42"/>
                    </a:lnTo>
                    <a:lnTo>
                      <a:pt x="218" y="51"/>
                    </a:lnTo>
                    <a:lnTo>
                      <a:pt x="201" y="42"/>
                    </a:lnTo>
                    <a:lnTo>
                      <a:pt x="184" y="34"/>
                    </a:lnTo>
                    <a:lnTo>
                      <a:pt x="167" y="51"/>
                    </a:lnTo>
                    <a:lnTo>
                      <a:pt x="159" y="59"/>
                    </a:lnTo>
                    <a:lnTo>
                      <a:pt x="151" y="51"/>
                    </a:lnTo>
                    <a:lnTo>
                      <a:pt x="142" y="51"/>
                    </a:lnTo>
                    <a:lnTo>
                      <a:pt x="142" y="68"/>
                    </a:lnTo>
                    <a:lnTo>
                      <a:pt x="134" y="76"/>
                    </a:lnTo>
                    <a:lnTo>
                      <a:pt x="134" y="84"/>
                    </a:lnTo>
                    <a:lnTo>
                      <a:pt x="142" y="84"/>
                    </a:lnTo>
                    <a:lnTo>
                      <a:pt x="125" y="84"/>
                    </a:lnTo>
                    <a:lnTo>
                      <a:pt x="117" y="84"/>
                    </a:lnTo>
                    <a:lnTo>
                      <a:pt x="117" y="84"/>
                    </a:lnTo>
                    <a:lnTo>
                      <a:pt x="92" y="84"/>
                    </a:lnTo>
                    <a:lnTo>
                      <a:pt x="67" y="93"/>
                    </a:lnTo>
                    <a:lnTo>
                      <a:pt x="42" y="109"/>
                    </a:lnTo>
                    <a:lnTo>
                      <a:pt x="8" y="118"/>
                    </a:lnTo>
                    <a:lnTo>
                      <a:pt x="8" y="126"/>
                    </a:lnTo>
                    <a:lnTo>
                      <a:pt x="8" y="135"/>
                    </a:lnTo>
                    <a:lnTo>
                      <a:pt x="0" y="135"/>
                    </a:lnTo>
                    <a:lnTo>
                      <a:pt x="0" y="143"/>
                    </a:lnTo>
                    <a:lnTo>
                      <a:pt x="8" y="143"/>
                    </a:lnTo>
                    <a:lnTo>
                      <a:pt x="25" y="151"/>
                    </a:lnTo>
                    <a:lnTo>
                      <a:pt x="25" y="168"/>
                    </a:lnTo>
                    <a:lnTo>
                      <a:pt x="16" y="177"/>
                    </a:lnTo>
                    <a:lnTo>
                      <a:pt x="33" y="193"/>
                    </a:lnTo>
                    <a:lnTo>
                      <a:pt x="42" y="202"/>
                    </a:lnTo>
                    <a:lnTo>
                      <a:pt x="58" y="202"/>
                    </a:lnTo>
                    <a:lnTo>
                      <a:pt x="75" y="210"/>
                    </a:lnTo>
                    <a:lnTo>
                      <a:pt x="92" y="269"/>
                    </a:lnTo>
                    <a:lnTo>
                      <a:pt x="109" y="302"/>
                    </a:lnTo>
                    <a:lnTo>
                      <a:pt x="125" y="294"/>
                    </a:lnTo>
                    <a:lnTo>
                      <a:pt x="142" y="286"/>
                    </a:lnTo>
                    <a:lnTo>
                      <a:pt x="142" y="294"/>
                    </a:lnTo>
                    <a:lnTo>
                      <a:pt x="151" y="294"/>
                    </a:lnTo>
                    <a:lnTo>
                      <a:pt x="167" y="286"/>
                    </a:lnTo>
                    <a:lnTo>
                      <a:pt x="193" y="277"/>
                    </a:lnTo>
                    <a:lnTo>
                      <a:pt x="201" y="286"/>
                    </a:lnTo>
                    <a:lnTo>
                      <a:pt x="193" y="294"/>
                    </a:lnTo>
                    <a:lnTo>
                      <a:pt x="201" y="302"/>
                    </a:lnTo>
                    <a:lnTo>
                      <a:pt x="209" y="302"/>
                    </a:lnTo>
                    <a:lnTo>
                      <a:pt x="218" y="302"/>
                    </a:lnTo>
                    <a:lnTo>
                      <a:pt x="218" y="294"/>
                    </a:lnTo>
                    <a:lnTo>
                      <a:pt x="234" y="286"/>
                    </a:lnTo>
                    <a:lnTo>
                      <a:pt x="251" y="286"/>
                    </a:lnTo>
                    <a:lnTo>
                      <a:pt x="260" y="286"/>
                    </a:lnTo>
                    <a:lnTo>
                      <a:pt x="251" y="269"/>
                    </a:lnTo>
                    <a:lnTo>
                      <a:pt x="251" y="244"/>
                    </a:lnTo>
                    <a:lnTo>
                      <a:pt x="251" y="244"/>
                    </a:lnTo>
                    <a:lnTo>
                      <a:pt x="268" y="235"/>
                    </a:lnTo>
                    <a:lnTo>
                      <a:pt x="276" y="227"/>
                    </a:lnTo>
                    <a:lnTo>
                      <a:pt x="285" y="210"/>
                    </a:lnTo>
                    <a:lnTo>
                      <a:pt x="276" y="202"/>
                    </a:lnTo>
                    <a:lnTo>
                      <a:pt x="285" y="185"/>
                    </a:lnTo>
                    <a:lnTo>
                      <a:pt x="293" y="185"/>
                    </a:lnTo>
                    <a:lnTo>
                      <a:pt x="285" y="168"/>
                    </a:lnTo>
                    <a:lnTo>
                      <a:pt x="293" y="151"/>
                    </a:lnTo>
                    <a:lnTo>
                      <a:pt x="302" y="151"/>
                    </a:lnTo>
                    <a:lnTo>
                      <a:pt x="310" y="160"/>
                    </a:lnTo>
                    <a:lnTo>
                      <a:pt x="318" y="151"/>
                    </a:lnTo>
                    <a:lnTo>
                      <a:pt x="327" y="143"/>
                    </a:lnTo>
                    <a:lnTo>
                      <a:pt x="352" y="151"/>
                    </a:lnTo>
                    <a:lnTo>
                      <a:pt x="377" y="168"/>
                    </a:lnTo>
                    <a:lnTo>
                      <a:pt x="385" y="160"/>
                    </a:lnTo>
                    <a:lnTo>
                      <a:pt x="394" y="151"/>
                    </a:lnTo>
                    <a:lnTo>
                      <a:pt x="402" y="135"/>
                    </a:lnTo>
                    <a:lnTo>
                      <a:pt x="411" y="126"/>
                    </a:lnTo>
                    <a:lnTo>
                      <a:pt x="444" y="143"/>
                    </a:lnTo>
                    <a:lnTo>
                      <a:pt x="461" y="135"/>
                    </a:lnTo>
                    <a:lnTo>
                      <a:pt x="478" y="126"/>
                    </a:lnTo>
                    <a:lnTo>
                      <a:pt x="478" y="126"/>
                    </a:lnTo>
                    <a:lnTo>
                      <a:pt x="486" y="118"/>
                    </a:lnTo>
                    <a:lnTo>
                      <a:pt x="461" y="84"/>
                    </a:lnTo>
                    <a:lnTo>
                      <a:pt x="436" y="51"/>
                    </a:lnTo>
                    <a:lnTo>
                      <a:pt x="402" y="42"/>
                    </a:lnTo>
                    <a:lnTo>
                      <a:pt x="394" y="42"/>
                    </a:lnTo>
                    <a:lnTo>
                      <a:pt x="385" y="42"/>
                    </a:lnTo>
                    <a:lnTo>
                      <a:pt x="385" y="26"/>
                    </a:lnTo>
                    <a:lnTo>
                      <a:pt x="360" y="0"/>
                    </a:lnTo>
                    <a:lnTo>
                      <a:pt x="352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6" name="ПФО_Кировская область">
                <a:extLst>
                  <a:ext uri="{FF2B5EF4-FFF2-40B4-BE49-F238E27FC236}">
                    <a16:creationId xmlns:a16="http://schemas.microsoft.com/office/drawing/2014/main" xmlns="" id="{F7B3FD49-7A68-4379-9EB2-94BBA259F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0" y="3035300"/>
                <a:ext cx="615950" cy="671513"/>
              </a:xfrm>
              <a:custGeom>
                <a:avLst/>
                <a:gdLst>
                  <a:gd name="T0" fmla="*/ 252 w 528"/>
                  <a:gd name="T1" fmla="*/ 17 h 578"/>
                  <a:gd name="T2" fmla="*/ 185 w 528"/>
                  <a:gd name="T3" fmla="*/ 42 h 578"/>
                  <a:gd name="T4" fmla="*/ 210 w 528"/>
                  <a:gd name="T5" fmla="*/ 67 h 578"/>
                  <a:gd name="T6" fmla="*/ 210 w 528"/>
                  <a:gd name="T7" fmla="*/ 75 h 578"/>
                  <a:gd name="T8" fmla="*/ 193 w 528"/>
                  <a:gd name="T9" fmla="*/ 117 h 578"/>
                  <a:gd name="T10" fmla="*/ 176 w 528"/>
                  <a:gd name="T11" fmla="*/ 184 h 578"/>
                  <a:gd name="T12" fmla="*/ 151 w 528"/>
                  <a:gd name="T13" fmla="*/ 193 h 578"/>
                  <a:gd name="T14" fmla="*/ 126 w 528"/>
                  <a:gd name="T15" fmla="*/ 193 h 578"/>
                  <a:gd name="T16" fmla="*/ 101 w 528"/>
                  <a:gd name="T17" fmla="*/ 193 h 578"/>
                  <a:gd name="T18" fmla="*/ 84 w 528"/>
                  <a:gd name="T19" fmla="*/ 251 h 578"/>
                  <a:gd name="T20" fmla="*/ 101 w 528"/>
                  <a:gd name="T21" fmla="*/ 293 h 578"/>
                  <a:gd name="T22" fmla="*/ 34 w 528"/>
                  <a:gd name="T23" fmla="*/ 293 h 578"/>
                  <a:gd name="T24" fmla="*/ 8 w 528"/>
                  <a:gd name="T25" fmla="*/ 327 h 578"/>
                  <a:gd name="T26" fmla="*/ 17 w 528"/>
                  <a:gd name="T27" fmla="*/ 352 h 578"/>
                  <a:gd name="T28" fmla="*/ 59 w 528"/>
                  <a:gd name="T29" fmla="*/ 369 h 578"/>
                  <a:gd name="T30" fmla="*/ 84 w 528"/>
                  <a:gd name="T31" fmla="*/ 377 h 578"/>
                  <a:gd name="T32" fmla="*/ 109 w 528"/>
                  <a:gd name="T33" fmla="*/ 402 h 578"/>
                  <a:gd name="T34" fmla="*/ 134 w 528"/>
                  <a:gd name="T35" fmla="*/ 394 h 578"/>
                  <a:gd name="T36" fmla="*/ 134 w 528"/>
                  <a:gd name="T37" fmla="*/ 427 h 578"/>
                  <a:gd name="T38" fmla="*/ 143 w 528"/>
                  <a:gd name="T39" fmla="*/ 444 h 578"/>
                  <a:gd name="T40" fmla="*/ 151 w 528"/>
                  <a:gd name="T41" fmla="*/ 469 h 578"/>
                  <a:gd name="T42" fmla="*/ 159 w 528"/>
                  <a:gd name="T43" fmla="*/ 494 h 578"/>
                  <a:gd name="T44" fmla="*/ 159 w 528"/>
                  <a:gd name="T45" fmla="*/ 536 h 578"/>
                  <a:gd name="T46" fmla="*/ 159 w 528"/>
                  <a:gd name="T47" fmla="*/ 570 h 578"/>
                  <a:gd name="T48" fmla="*/ 193 w 528"/>
                  <a:gd name="T49" fmla="*/ 520 h 578"/>
                  <a:gd name="T50" fmla="*/ 226 w 528"/>
                  <a:gd name="T51" fmla="*/ 478 h 578"/>
                  <a:gd name="T52" fmla="*/ 268 w 528"/>
                  <a:gd name="T53" fmla="*/ 461 h 578"/>
                  <a:gd name="T54" fmla="*/ 319 w 528"/>
                  <a:gd name="T55" fmla="*/ 402 h 578"/>
                  <a:gd name="T56" fmla="*/ 386 w 528"/>
                  <a:gd name="T57" fmla="*/ 411 h 578"/>
                  <a:gd name="T58" fmla="*/ 411 w 528"/>
                  <a:gd name="T59" fmla="*/ 419 h 578"/>
                  <a:gd name="T60" fmla="*/ 436 w 528"/>
                  <a:gd name="T61" fmla="*/ 436 h 578"/>
                  <a:gd name="T62" fmla="*/ 470 w 528"/>
                  <a:gd name="T63" fmla="*/ 394 h 578"/>
                  <a:gd name="T64" fmla="*/ 461 w 528"/>
                  <a:gd name="T65" fmla="*/ 344 h 578"/>
                  <a:gd name="T66" fmla="*/ 495 w 528"/>
                  <a:gd name="T67" fmla="*/ 260 h 578"/>
                  <a:gd name="T68" fmla="*/ 436 w 528"/>
                  <a:gd name="T69" fmla="*/ 218 h 578"/>
                  <a:gd name="T70" fmla="*/ 344 w 528"/>
                  <a:gd name="T71" fmla="*/ 201 h 578"/>
                  <a:gd name="T72" fmla="*/ 327 w 528"/>
                  <a:gd name="T73" fmla="*/ 209 h 578"/>
                  <a:gd name="T74" fmla="*/ 285 w 528"/>
                  <a:gd name="T75" fmla="*/ 243 h 578"/>
                  <a:gd name="T76" fmla="*/ 285 w 528"/>
                  <a:gd name="T77" fmla="*/ 193 h 578"/>
                  <a:gd name="T78" fmla="*/ 277 w 528"/>
                  <a:gd name="T79" fmla="*/ 159 h 578"/>
                  <a:gd name="T80" fmla="*/ 310 w 528"/>
                  <a:gd name="T81" fmla="*/ 109 h 578"/>
                  <a:gd name="T82" fmla="*/ 335 w 528"/>
                  <a:gd name="T83" fmla="*/ 42 h 578"/>
                  <a:gd name="T84" fmla="*/ 310 w 528"/>
                  <a:gd name="T85" fmla="*/ 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8" h="578">
                    <a:moveTo>
                      <a:pt x="310" y="8"/>
                    </a:moveTo>
                    <a:lnTo>
                      <a:pt x="268" y="0"/>
                    </a:lnTo>
                    <a:lnTo>
                      <a:pt x="252" y="17"/>
                    </a:lnTo>
                    <a:lnTo>
                      <a:pt x="218" y="42"/>
                    </a:lnTo>
                    <a:lnTo>
                      <a:pt x="201" y="33"/>
                    </a:lnTo>
                    <a:lnTo>
                      <a:pt x="185" y="42"/>
                    </a:lnTo>
                    <a:lnTo>
                      <a:pt x="185" y="58"/>
                    </a:lnTo>
                    <a:lnTo>
                      <a:pt x="193" y="67"/>
                    </a:lnTo>
                    <a:lnTo>
                      <a:pt x="210" y="67"/>
                    </a:lnTo>
                    <a:lnTo>
                      <a:pt x="218" y="67"/>
                    </a:lnTo>
                    <a:lnTo>
                      <a:pt x="218" y="67"/>
                    </a:lnTo>
                    <a:lnTo>
                      <a:pt x="210" y="75"/>
                    </a:lnTo>
                    <a:lnTo>
                      <a:pt x="201" y="84"/>
                    </a:lnTo>
                    <a:lnTo>
                      <a:pt x="210" y="100"/>
                    </a:lnTo>
                    <a:lnTo>
                      <a:pt x="193" y="117"/>
                    </a:lnTo>
                    <a:lnTo>
                      <a:pt x="185" y="134"/>
                    </a:lnTo>
                    <a:lnTo>
                      <a:pt x="176" y="159"/>
                    </a:lnTo>
                    <a:lnTo>
                      <a:pt x="176" y="184"/>
                    </a:lnTo>
                    <a:lnTo>
                      <a:pt x="159" y="193"/>
                    </a:lnTo>
                    <a:lnTo>
                      <a:pt x="159" y="193"/>
                    </a:lnTo>
                    <a:lnTo>
                      <a:pt x="151" y="193"/>
                    </a:lnTo>
                    <a:lnTo>
                      <a:pt x="143" y="193"/>
                    </a:lnTo>
                    <a:lnTo>
                      <a:pt x="134" y="193"/>
                    </a:lnTo>
                    <a:lnTo>
                      <a:pt x="126" y="193"/>
                    </a:lnTo>
                    <a:lnTo>
                      <a:pt x="126" y="201"/>
                    </a:lnTo>
                    <a:lnTo>
                      <a:pt x="109" y="193"/>
                    </a:lnTo>
                    <a:lnTo>
                      <a:pt x="101" y="193"/>
                    </a:lnTo>
                    <a:lnTo>
                      <a:pt x="76" y="209"/>
                    </a:lnTo>
                    <a:lnTo>
                      <a:pt x="59" y="218"/>
                    </a:lnTo>
                    <a:lnTo>
                      <a:pt x="84" y="251"/>
                    </a:lnTo>
                    <a:lnTo>
                      <a:pt x="109" y="285"/>
                    </a:lnTo>
                    <a:lnTo>
                      <a:pt x="101" y="293"/>
                    </a:lnTo>
                    <a:lnTo>
                      <a:pt x="101" y="293"/>
                    </a:lnTo>
                    <a:lnTo>
                      <a:pt x="84" y="302"/>
                    </a:lnTo>
                    <a:lnTo>
                      <a:pt x="67" y="310"/>
                    </a:lnTo>
                    <a:lnTo>
                      <a:pt x="34" y="293"/>
                    </a:lnTo>
                    <a:lnTo>
                      <a:pt x="25" y="302"/>
                    </a:lnTo>
                    <a:lnTo>
                      <a:pt x="17" y="318"/>
                    </a:lnTo>
                    <a:lnTo>
                      <a:pt x="8" y="327"/>
                    </a:lnTo>
                    <a:lnTo>
                      <a:pt x="0" y="335"/>
                    </a:lnTo>
                    <a:lnTo>
                      <a:pt x="8" y="344"/>
                    </a:lnTo>
                    <a:lnTo>
                      <a:pt x="17" y="352"/>
                    </a:lnTo>
                    <a:lnTo>
                      <a:pt x="25" y="369"/>
                    </a:lnTo>
                    <a:lnTo>
                      <a:pt x="50" y="369"/>
                    </a:lnTo>
                    <a:lnTo>
                      <a:pt x="59" y="369"/>
                    </a:lnTo>
                    <a:lnTo>
                      <a:pt x="67" y="377"/>
                    </a:lnTo>
                    <a:lnTo>
                      <a:pt x="76" y="377"/>
                    </a:lnTo>
                    <a:lnTo>
                      <a:pt x="84" y="377"/>
                    </a:lnTo>
                    <a:lnTo>
                      <a:pt x="92" y="385"/>
                    </a:lnTo>
                    <a:lnTo>
                      <a:pt x="109" y="394"/>
                    </a:lnTo>
                    <a:lnTo>
                      <a:pt x="109" y="402"/>
                    </a:lnTo>
                    <a:lnTo>
                      <a:pt x="109" y="402"/>
                    </a:lnTo>
                    <a:lnTo>
                      <a:pt x="117" y="394"/>
                    </a:lnTo>
                    <a:lnTo>
                      <a:pt x="134" y="394"/>
                    </a:lnTo>
                    <a:lnTo>
                      <a:pt x="134" y="402"/>
                    </a:lnTo>
                    <a:lnTo>
                      <a:pt x="126" y="419"/>
                    </a:lnTo>
                    <a:lnTo>
                      <a:pt x="134" y="427"/>
                    </a:lnTo>
                    <a:lnTo>
                      <a:pt x="134" y="427"/>
                    </a:lnTo>
                    <a:lnTo>
                      <a:pt x="143" y="427"/>
                    </a:lnTo>
                    <a:lnTo>
                      <a:pt x="143" y="444"/>
                    </a:lnTo>
                    <a:lnTo>
                      <a:pt x="143" y="453"/>
                    </a:lnTo>
                    <a:lnTo>
                      <a:pt x="143" y="461"/>
                    </a:lnTo>
                    <a:lnTo>
                      <a:pt x="151" y="469"/>
                    </a:lnTo>
                    <a:lnTo>
                      <a:pt x="143" y="478"/>
                    </a:lnTo>
                    <a:lnTo>
                      <a:pt x="134" y="486"/>
                    </a:lnTo>
                    <a:lnTo>
                      <a:pt x="159" y="494"/>
                    </a:lnTo>
                    <a:lnTo>
                      <a:pt x="151" y="520"/>
                    </a:lnTo>
                    <a:lnTo>
                      <a:pt x="151" y="536"/>
                    </a:lnTo>
                    <a:lnTo>
                      <a:pt x="159" y="536"/>
                    </a:lnTo>
                    <a:lnTo>
                      <a:pt x="159" y="545"/>
                    </a:lnTo>
                    <a:lnTo>
                      <a:pt x="151" y="545"/>
                    </a:lnTo>
                    <a:lnTo>
                      <a:pt x="159" y="570"/>
                    </a:lnTo>
                    <a:lnTo>
                      <a:pt x="176" y="578"/>
                    </a:lnTo>
                    <a:lnTo>
                      <a:pt x="185" y="553"/>
                    </a:lnTo>
                    <a:lnTo>
                      <a:pt x="193" y="520"/>
                    </a:lnTo>
                    <a:lnTo>
                      <a:pt x="210" y="520"/>
                    </a:lnTo>
                    <a:lnTo>
                      <a:pt x="218" y="511"/>
                    </a:lnTo>
                    <a:lnTo>
                      <a:pt x="226" y="478"/>
                    </a:lnTo>
                    <a:lnTo>
                      <a:pt x="243" y="453"/>
                    </a:lnTo>
                    <a:lnTo>
                      <a:pt x="260" y="453"/>
                    </a:lnTo>
                    <a:lnTo>
                      <a:pt x="268" y="461"/>
                    </a:lnTo>
                    <a:lnTo>
                      <a:pt x="285" y="461"/>
                    </a:lnTo>
                    <a:lnTo>
                      <a:pt x="302" y="453"/>
                    </a:lnTo>
                    <a:lnTo>
                      <a:pt x="319" y="402"/>
                    </a:lnTo>
                    <a:lnTo>
                      <a:pt x="352" y="385"/>
                    </a:lnTo>
                    <a:lnTo>
                      <a:pt x="369" y="402"/>
                    </a:lnTo>
                    <a:lnTo>
                      <a:pt x="386" y="411"/>
                    </a:lnTo>
                    <a:lnTo>
                      <a:pt x="394" y="411"/>
                    </a:lnTo>
                    <a:lnTo>
                      <a:pt x="403" y="411"/>
                    </a:lnTo>
                    <a:lnTo>
                      <a:pt x="411" y="419"/>
                    </a:lnTo>
                    <a:lnTo>
                      <a:pt x="411" y="427"/>
                    </a:lnTo>
                    <a:lnTo>
                      <a:pt x="419" y="436"/>
                    </a:lnTo>
                    <a:lnTo>
                      <a:pt x="436" y="436"/>
                    </a:lnTo>
                    <a:lnTo>
                      <a:pt x="444" y="427"/>
                    </a:lnTo>
                    <a:lnTo>
                      <a:pt x="461" y="419"/>
                    </a:lnTo>
                    <a:lnTo>
                      <a:pt x="470" y="394"/>
                    </a:lnTo>
                    <a:lnTo>
                      <a:pt x="478" y="385"/>
                    </a:lnTo>
                    <a:lnTo>
                      <a:pt x="461" y="369"/>
                    </a:lnTo>
                    <a:lnTo>
                      <a:pt x="461" y="344"/>
                    </a:lnTo>
                    <a:lnTo>
                      <a:pt x="503" y="318"/>
                    </a:lnTo>
                    <a:lnTo>
                      <a:pt x="528" y="285"/>
                    </a:lnTo>
                    <a:lnTo>
                      <a:pt x="495" y="260"/>
                    </a:lnTo>
                    <a:lnTo>
                      <a:pt x="461" y="226"/>
                    </a:lnTo>
                    <a:lnTo>
                      <a:pt x="461" y="218"/>
                    </a:lnTo>
                    <a:lnTo>
                      <a:pt x="436" y="218"/>
                    </a:lnTo>
                    <a:lnTo>
                      <a:pt x="403" y="226"/>
                    </a:lnTo>
                    <a:lnTo>
                      <a:pt x="377" y="218"/>
                    </a:lnTo>
                    <a:lnTo>
                      <a:pt x="344" y="201"/>
                    </a:lnTo>
                    <a:lnTo>
                      <a:pt x="344" y="209"/>
                    </a:lnTo>
                    <a:lnTo>
                      <a:pt x="335" y="209"/>
                    </a:lnTo>
                    <a:lnTo>
                      <a:pt x="327" y="209"/>
                    </a:lnTo>
                    <a:lnTo>
                      <a:pt x="327" y="209"/>
                    </a:lnTo>
                    <a:lnTo>
                      <a:pt x="310" y="226"/>
                    </a:lnTo>
                    <a:lnTo>
                      <a:pt x="285" y="243"/>
                    </a:lnTo>
                    <a:lnTo>
                      <a:pt x="285" y="226"/>
                    </a:lnTo>
                    <a:lnTo>
                      <a:pt x="294" y="218"/>
                    </a:lnTo>
                    <a:lnTo>
                      <a:pt x="285" y="193"/>
                    </a:lnTo>
                    <a:lnTo>
                      <a:pt x="285" y="176"/>
                    </a:lnTo>
                    <a:lnTo>
                      <a:pt x="285" y="176"/>
                    </a:lnTo>
                    <a:lnTo>
                      <a:pt x="277" y="159"/>
                    </a:lnTo>
                    <a:lnTo>
                      <a:pt x="260" y="142"/>
                    </a:lnTo>
                    <a:lnTo>
                      <a:pt x="277" y="117"/>
                    </a:lnTo>
                    <a:lnTo>
                      <a:pt x="310" y="109"/>
                    </a:lnTo>
                    <a:lnTo>
                      <a:pt x="310" y="100"/>
                    </a:lnTo>
                    <a:lnTo>
                      <a:pt x="310" y="84"/>
                    </a:lnTo>
                    <a:lnTo>
                      <a:pt x="335" y="42"/>
                    </a:lnTo>
                    <a:lnTo>
                      <a:pt x="319" y="25"/>
                    </a:lnTo>
                    <a:lnTo>
                      <a:pt x="310" y="0"/>
                    </a:lnTo>
                    <a:lnTo>
                      <a:pt x="310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7" name="ПФО_Пермский край">
                <a:extLst>
                  <a:ext uri="{FF2B5EF4-FFF2-40B4-BE49-F238E27FC236}">
                    <a16:creationId xmlns:a16="http://schemas.microsoft.com/office/drawing/2014/main" xmlns="" id="{85227393-2619-46E4-8989-6C549F8C8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425" y="3209925"/>
                <a:ext cx="665163" cy="712788"/>
              </a:xfrm>
              <a:custGeom>
                <a:avLst/>
                <a:gdLst>
                  <a:gd name="T0" fmla="*/ 286 w 571"/>
                  <a:gd name="T1" fmla="*/ 84 h 612"/>
                  <a:gd name="T2" fmla="*/ 252 w 571"/>
                  <a:gd name="T3" fmla="*/ 67 h 612"/>
                  <a:gd name="T4" fmla="*/ 227 w 571"/>
                  <a:gd name="T5" fmla="*/ 50 h 612"/>
                  <a:gd name="T6" fmla="*/ 218 w 571"/>
                  <a:gd name="T7" fmla="*/ 16 h 612"/>
                  <a:gd name="T8" fmla="*/ 202 w 571"/>
                  <a:gd name="T9" fmla="*/ 16 h 612"/>
                  <a:gd name="T10" fmla="*/ 135 w 571"/>
                  <a:gd name="T11" fmla="*/ 42 h 612"/>
                  <a:gd name="T12" fmla="*/ 126 w 571"/>
                  <a:gd name="T13" fmla="*/ 75 h 612"/>
                  <a:gd name="T14" fmla="*/ 193 w 571"/>
                  <a:gd name="T15" fmla="*/ 134 h 612"/>
                  <a:gd name="T16" fmla="*/ 126 w 571"/>
                  <a:gd name="T17" fmla="*/ 193 h 612"/>
                  <a:gd name="T18" fmla="*/ 143 w 571"/>
                  <a:gd name="T19" fmla="*/ 234 h 612"/>
                  <a:gd name="T20" fmla="*/ 126 w 571"/>
                  <a:gd name="T21" fmla="*/ 268 h 612"/>
                  <a:gd name="T22" fmla="*/ 101 w 571"/>
                  <a:gd name="T23" fmla="*/ 293 h 612"/>
                  <a:gd name="T24" fmla="*/ 42 w 571"/>
                  <a:gd name="T25" fmla="*/ 444 h 612"/>
                  <a:gd name="T26" fmla="*/ 26 w 571"/>
                  <a:gd name="T27" fmla="*/ 444 h 612"/>
                  <a:gd name="T28" fmla="*/ 17 w 571"/>
                  <a:gd name="T29" fmla="*/ 461 h 612"/>
                  <a:gd name="T30" fmla="*/ 0 w 571"/>
                  <a:gd name="T31" fmla="*/ 469 h 612"/>
                  <a:gd name="T32" fmla="*/ 9 w 571"/>
                  <a:gd name="T33" fmla="*/ 503 h 612"/>
                  <a:gd name="T34" fmla="*/ 26 w 571"/>
                  <a:gd name="T35" fmla="*/ 528 h 612"/>
                  <a:gd name="T36" fmla="*/ 59 w 571"/>
                  <a:gd name="T37" fmla="*/ 553 h 612"/>
                  <a:gd name="T38" fmla="*/ 84 w 571"/>
                  <a:gd name="T39" fmla="*/ 562 h 612"/>
                  <a:gd name="T40" fmla="*/ 101 w 571"/>
                  <a:gd name="T41" fmla="*/ 578 h 612"/>
                  <a:gd name="T42" fmla="*/ 118 w 571"/>
                  <a:gd name="T43" fmla="*/ 603 h 612"/>
                  <a:gd name="T44" fmla="*/ 135 w 571"/>
                  <a:gd name="T45" fmla="*/ 612 h 612"/>
                  <a:gd name="T46" fmla="*/ 168 w 571"/>
                  <a:gd name="T47" fmla="*/ 595 h 612"/>
                  <a:gd name="T48" fmla="*/ 177 w 571"/>
                  <a:gd name="T49" fmla="*/ 570 h 612"/>
                  <a:gd name="T50" fmla="*/ 193 w 571"/>
                  <a:gd name="T51" fmla="*/ 562 h 612"/>
                  <a:gd name="T52" fmla="*/ 252 w 571"/>
                  <a:gd name="T53" fmla="*/ 528 h 612"/>
                  <a:gd name="T54" fmla="*/ 286 w 571"/>
                  <a:gd name="T55" fmla="*/ 528 h 612"/>
                  <a:gd name="T56" fmla="*/ 311 w 571"/>
                  <a:gd name="T57" fmla="*/ 511 h 612"/>
                  <a:gd name="T58" fmla="*/ 361 w 571"/>
                  <a:gd name="T59" fmla="*/ 478 h 612"/>
                  <a:gd name="T60" fmla="*/ 386 w 571"/>
                  <a:gd name="T61" fmla="*/ 453 h 612"/>
                  <a:gd name="T62" fmla="*/ 386 w 571"/>
                  <a:gd name="T63" fmla="*/ 419 h 612"/>
                  <a:gd name="T64" fmla="*/ 386 w 571"/>
                  <a:gd name="T65" fmla="*/ 352 h 612"/>
                  <a:gd name="T66" fmla="*/ 428 w 571"/>
                  <a:gd name="T67" fmla="*/ 318 h 612"/>
                  <a:gd name="T68" fmla="*/ 487 w 571"/>
                  <a:gd name="T69" fmla="*/ 268 h 612"/>
                  <a:gd name="T70" fmla="*/ 529 w 571"/>
                  <a:gd name="T71" fmla="*/ 218 h 612"/>
                  <a:gd name="T72" fmla="*/ 545 w 571"/>
                  <a:gd name="T73" fmla="*/ 176 h 612"/>
                  <a:gd name="T74" fmla="*/ 487 w 571"/>
                  <a:gd name="T75" fmla="*/ 134 h 612"/>
                  <a:gd name="T76" fmla="*/ 411 w 571"/>
                  <a:gd name="T77" fmla="*/ 92 h 612"/>
                  <a:gd name="T78" fmla="*/ 395 w 571"/>
                  <a:gd name="T79" fmla="*/ 100 h 612"/>
                  <a:gd name="T80" fmla="*/ 378 w 571"/>
                  <a:gd name="T81" fmla="*/ 92 h 612"/>
                  <a:gd name="T82" fmla="*/ 353 w 571"/>
                  <a:gd name="T83" fmla="*/ 100 h 612"/>
                  <a:gd name="T84" fmla="*/ 344 w 571"/>
                  <a:gd name="T85" fmla="*/ 92 h 612"/>
                  <a:gd name="T86" fmla="*/ 302 w 571"/>
                  <a:gd name="T87" fmla="*/ 10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1" h="612">
                    <a:moveTo>
                      <a:pt x="302" y="100"/>
                    </a:moveTo>
                    <a:lnTo>
                      <a:pt x="286" y="84"/>
                    </a:lnTo>
                    <a:lnTo>
                      <a:pt x="269" y="67"/>
                    </a:lnTo>
                    <a:lnTo>
                      <a:pt x="252" y="67"/>
                    </a:lnTo>
                    <a:lnTo>
                      <a:pt x="235" y="58"/>
                    </a:lnTo>
                    <a:lnTo>
                      <a:pt x="227" y="50"/>
                    </a:lnTo>
                    <a:lnTo>
                      <a:pt x="235" y="33"/>
                    </a:lnTo>
                    <a:lnTo>
                      <a:pt x="218" y="16"/>
                    </a:lnTo>
                    <a:lnTo>
                      <a:pt x="210" y="16"/>
                    </a:lnTo>
                    <a:lnTo>
                      <a:pt x="202" y="16"/>
                    </a:lnTo>
                    <a:lnTo>
                      <a:pt x="151" y="0"/>
                    </a:lnTo>
                    <a:lnTo>
                      <a:pt x="135" y="42"/>
                    </a:lnTo>
                    <a:lnTo>
                      <a:pt x="143" y="67"/>
                    </a:lnTo>
                    <a:lnTo>
                      <a:pt x="126" y="75"/>
                    </a:lnTo>
                    <a:lnTo>
                      <a:pt x="160" y="117"/>
                    </a:lnTo>
                    <a:lnTo>
                      <a:pt x="193" y="134"/>
                    </a:lnTo>
                    <a:lnTo>
                      <a:pt x="168" y="167"/>
                    </a:lnTo>
                    <a:lnTo>
                      <a:pt x="126" y="193"/>
                    </a:lnTo>
                    <a:lnTo>
                      <a:pt x="126" y="218"/>
                    </a:lnTo>
                    <a:lnTo>
                      <a:pt x="143" y="234"/>
                    </a:lnTo>
                    <a:lnTo>
                      <a:pt x="135" y="243"/>
                    </a:lnTo>
                    <a:lnTo>
                      <a:pt x="126" y="268"/>
                    </a:lnTo>
                    <a:lnTo>
                      <a:pt x="109" y="276"/>
                    </a:lnTo>
                    <a:lnTo>
                      <a:pt x="101" y="293"/>
                    </a:lnTo>
                    <a:lnTo>
                      <a:pt x="76" y="369"/>
                    </a:lnTo>
                    <a:lnTo>
                      <a:pt x="42" y="444"/>
                    </a:lnTo>
                    <a:lnTo>
                      <a:pt x="34" y="453"/>
                    </a:lnTo>
                    <a:lnTo>
                      <a:pt x="26" y="444"/>
                    </a:lnTo>
                    <a:lnTo>
                      <a:pt x="26" y="453"/>
                    </a:lnTo>
                    <a:lnTo>
                      <a:pt x="17" y="461"/>
                    </a:lnTo>
                    <a:lnTo>
                      <a:pt x="9" y="461"/>
                    </a:lnTo>
                    <a:lnTo>
                      <a:pt x="0" y="469"/>
                    </a:lnTo>
                    <a:lnTo>
                      <a:pt x="0" y="511"/>
                    </a:lnTo>
                    <a:lnTo>
                      <a:pt x="9" y="503"/>
                    </a:lnTo>
                    <a:lnTo>
                      <a:pt x="17" y="503"/>
                    </a:lnTo>
                    <a:lnTo>
                      <a:pt x="26" y="528"/>
                    </a:lnTo>
                    <a:lnTo>
                      <a:pt x="34" y="545"/>
                    </a:lnTo>
                    <a:lnTo>
                      <a:pt x="59" y="553"/>
                    </a:lnTo>
                    <a:lnTo>
                      <a:pt x="84" y="553"/>
                    </a:lnTo>
                    <a:lnTo>
                      <a:pt x="84" y="562"/>
                    </a:lnTo>
                    <a:lnTo>
                      <a:pt x="93" y="570"/>
                    </a:lnTo>
                    <a:lnTo>
                      <a:pt x="101" y="578"/>
                    </a:lnTo>
                    <a:lnTo>
                      <a:pt x="109" y="578"/>
                    </a:lnTo>
                    <a:lnTo>
                      <a:pt x="118" y="603"/>
                    </a:lnTo>
                    <a:lnTo>
                      <a:pt x="118" y="612"/>
                    </a:lnTo>
                    <a:lnTo>
                      <a:pt x="135" y="612"/>
                    </a:lnTo>
                    <a:lnTo>
                      <a:pt x="151" y="612"/>
                    </a:lnTo>
                    <a:lnTo>
                      <a:pt x="168" y="595"/>
                    </a:lnTo>
                    <a:lnTo>
                      <a:pt x="177" y="570"/>
                    </a:lnTo>
                    <a:lnTo>
                      <a:pt x="177" y="570"/>
                    </a:lnTo>
                    <a:lnTo>
                      <a:pt x="177" y="562"/>
                    </a:lnTo>
                    <a:lnTo>
                      <a:pt x="193" y="562"/>
                    </a:lnTo>
                    <a:lnTo>
                      <a:pt x="235" y="553"/>
                    </a:lnTo>
                    <a:lnTo>
                      <a:pt x="252" y="528"/>
                    </a:lnTo>
                    <a:lnTo>
                      <a:pt x="269" y="511"/>
                    </a:lnTo>
                    <a:lnTo>
                      <a:pt x="286" y="528"/>
                    </a:lnTo>
                    <a:lnTo>
                      <a:pt x="311" y="528"/>
                    </a:lnTo>
                    <a:lnTo>
                      <a:pt x="311" y="511"/>
                    </a:lnTo>
                    <a:lnTo>
                      <a:pt x="319" y="486"/>
                    </a:lnTo>
                    <a:lnTo>
                      <a:pt x="361" y="478"/>
                    </a:lnTo>
                    <a:lnTo>
                      <a:pt x="386" y="453"/>
                    </a:lnTo>
                    <a:lnTo>
                      <a:pt x="386" y="453"/>
                    </a:lnTo>
                    <a:lnTo>
                      <a:pt x="386" y="444"/>
                    </a:lnTo>
                    <a:lnTo>
                      <a:pt x="386" y="419"/>
                    </a:lnTo>
                    <a:lnTo>
                      <a:pt x="403" y="394"/>
                    </a:lnTo>
                    <a:lnTo>
                      <a:pt x="386" y="352"/>
                    </a:lnTo>
                    <a:lnTo>
                      <a:pt x="411" y="327"/>
                    </a:lnTo>
                    <a:lnTo>
                      <a:pt x="428" y="318"/>
                    </a:lnTo>
                    <a:lnTo>
                      <a:pt x="445" y="310"/>
                    </a:lnTo>
                    <a:lnTo>
                      <a:pt x="487" y="268"/>
                    </a:lnTo>
                    <a:lnTo>
                      <a:pt x="529" y="226"/>
                    </a:lnTo>
                    <a:lnTo>
                      <a:pt x="529" y="218"/>
                    </a:lnTo>
                    <a:lnTo>
                      <a:pt x="529" y="209"/>
                    </a:lnTo>
                    <a:lnTo>
                      <a:pt x="545" y="176"/>
                    </a:lnTo>
                    <a:lnTo>
                      <a:pt x="571" y="151"/>
                    </a:lnTo>
                    <a:lnTo>
                      <a:pt x="487" y="134"/>
                    </a:lnTo>
                    <a:lnTo>
                      <a:pt x="436" y="92"/>
                    </a:lnTo>
                    <a:lnTo>
                      <a:pt x="411" y="92"/>
                    </a:lnTo>
                    <a:lnTo>
                      <a:pt x="395" y="100"/>
                    </a:lnTo>
                    <a:lnTo>
                      <a:pt x="395" y="100"/>
                    </a:lnTo>
                    <a:lnTo>
                      <a:pt x="386" y="100"/>
                    </a:lnTo>
                    <a:lnTo>
                      <a:pt x="378" y="92"/>
                    </a:lnTo>
                    <a:lnTo>
                      <a:pt x="369" y="100"/>
                    </a:lnTo>
                    <a:lnTo>
                      <a:pt x="353" y="100"/>
                    </a:lnTo>
                    <a:lnTo>
                      <a:pt x="353" y="92"/>
                    </a:lnTo>
                    <a:lnTo>
                      <a:pt x="344" y="92"/>
                    </a:lnTo>
                    <a:lnTo>
                      <a:pt x="319" y="92"/>
                    </a:lnTo>
                    <a:lnTo>
                      <a:pt x="302" y="10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8" name="ПФО_Республика Чувашия">
                <a:extLst>
                  <a:ext uri="{FF2B5EF4-FFF2-40B4-BE49-F238E27FC236}">
                    <a16:creationId xmlns:a16="http://schemas.microsoft.com/office/drawing/2014/main" xmlns="" id="{679EAB98-46F7-43FF-92F8-8B525FA24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638" y="3494088"/>
                <a:ext cx="195263" cy="184150"/>
              </a:xfrm>
              <a:custGeom>
                <a:avLst/>
                <a:gdLst>
                  <a:gd name="T0" fmla="*/ 101 w 168"/>
                  <a:gd name="T1" fmla="*/ 8 h 159"/>
                  <a:gd name="T2" fmla="*/ 93 w 168"/>
                  <a:gd name="T3" fmla="*/ 0 h 159"/>
                  <a:gd name="T4" fmla="*/ 67 w 168"/>
                  <a:gd name="T5" fmla="*/ 0 h 159"/>
                  <a:gd name="T6" fmla="*/ 59 w 168"/>
                  <a:gd name="T7" fmla="*/ 8 h 159"/>
                  <a:gd name="T8" fmla="*/ 42 w 168"/>
                  <a:gd name="T9" fmla="*/ 17 h 159"/>
                  <a:gd name="T10" fmla="*/ 42 w 168"/>
                  <a:gd name="T11" fmla="*/ 17 h 159"/>
                  <a:gd name="T12" fmla="*/ 42 w 168"/>
                  <a:gd name="T13" fmla="*/ 42 h 159"/>
                  <a:gd name="T14" fmla="*/ 51 w 168"/>
                  <a:gd name="T15" fmla="*/ 59 h 159"/>
                  <a:gd name="T16" fmla="*/ 42 w 168"/>
                  <a:gd name="T17" fmla="*/ 59 h 159"/>
                  <a:gd name="T18" fmla="*/ 25 w 168"/>
                  <a:gd name="T19" fmla="*/ 59 h 159"/>
                  <a:gd name="T20" fmla="*/ 9 w 168"/>
                  <a:gd name="T21" fmla="*/ 67 h 159"/>
                  <a:gd name="T22" fmla="*/ 9 w 168"/>
                  <a:gd name="T23" fmla="*/ 75 h 159"/>
                  <a:gd name="T24" fmla="*/ 0 w 168"/>
                  <a:gd name="T25" fmla="*/ 75 h 159"/>
                  <a:gd name="T26" fmla="*/ 0 w 168"/>
                  <a:gd name="T27" fmla="*/ 84 h 159"/>
                  <a:gd name="T28" fmla="*/ 9 w 168"/>
                  <a:gd name="T29" fmla="*/ 84 h 159"/>
                  <a:gd name="T30" fmla="*/ 0 w 168"/>
                  <a:gd name="T31" fmla="*/ 117 h 159"/>
                  <a:gd name="T32" fmla="*/ 17 w 168"/>
                  <a:gd name="T33" fmla="*/ 142 h 159"/>
                  <a:gd name="T34" fmla="*/ 42 w 168"/>
                  <a:gd name="T35" fmla="*/ 159 h 159"/>
                  <a:gd name="T36" fmla="*/ 51 w 168"/>
                  <a:gd name="T37" fmla="*/ 151 h 159"/>
                  <a:gd name="T38" fmla="*/ 59 w 168"/>
                  <a:gd name="T39" fmla="*/ 151 h 159"/>
                  <a:gd name="T40" fmla="*/ 67 w 168"/>
                  <a:gd name="T41" fmla="*/ 159 h 159"/>
                  <a:gd name="T42" fmla="*/ 101 w 168"/>
                  <a:gd name="T43" fmla="*/ 159 h 159"/>
                  <a:gd name="T44" fmla="*/ 109 w 168"/>
                  <a:gd name="T45" fmla="*/ 134 h 159"/>
                  <a:gd name="T46" fmla="*/ 101 w 168"/>
                  <a:gd name="T47" fmla="*/ 126 h 159"/>
                  <a:gd name="T48" fmla="*/ 101 w 168"/>
                  <a:gd name="T49" fmla="*/ 117 h 159"/>
                  <a:gd name="T50" fmla="*/ 143 w 168"/>
                  <a:gd name="T51" fmla="*/ 109 h 159"/>
                  <a:gd name="T52" fmla="*/ 143 w 168"/>
                  <a:gd name="T53" fmla="*/ 109 h 159"/>
                  <a:gd name="T54" fmla="*/ 143 w 168"/>
                  <a:gd name="T55" fmla="*/ 100 h 159"/>
                  <a:gd name="T56" fmla="*/ 151 w 168"/>
                  <a:gd name="T57" fmla="*/ 100 h 159"/>
                  <a:gd name="T58" fmla="*/ 168 w 168"/>
                  <a:gd name="T59" fmla="*/ 100 h 159"/>
                  <a:gd name="T60" fmla="*/ 160 w 168"/>
                  <a:gd name="T61" fmla="*/ 75 h 159"/>
                  <a:gd name="T62" fmla="*/ 160 w 168"/>
                  <a:gd name="T63" fmla="*/ 59 h 159"/>
                  <a:gd name="T64" fmla="*/ 151 w 168"/>
                  <a:gd name="T65" fmla="*/ 50 h 159"/>
                  <a:gd name="T66" fmla="*/ 151 w 168"/>
                  <a:gd name="T67" fmla="*/ 42 h 159"/>
                  <a:gd name="T68" fmla="*/ 143 w 168"/>
                  <a:gd name="T69" fmla="*/ 17 h 159"/>
                  <a:gd name="T70" fmla="*/ 101 w 168"/>
                  <a:gd name="T71" fmla="*/ 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8" h="159">
                    <a:moveTo>
                      <a:pt x="101" y="8"/>
                    </a:moveTo>
                    <a:lnTo>
                      <a:pt x="93" y="0"/>
                    </a:lnTo>
                    <a:lnTo>
                      <a:pt x="67" y="0"/>
                    </a:lnTo>
                    <a:lnTo>
                      <a:pt x="59" y="8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2" y="42"/>
                    </a:lnTo>
                    <a:lnTo>
                      <a:pt x="51" y="59"/>
                    </a:lnTo>
                    <a:lnTo>
                      <a:pt x="42" y="59"/>
                    </a:lnTo>
                    <a:lnTo>
                      <a:pt x="25" y="59"/>
                    </a:lnTo>
                    <a:lnTo>
                      <a:pt x="9" y="67"/>
                    </a:lnTo>
                    <a:lnTo>
                      <a:pt x="9" y="75"/>
                    </a:lnTo>
                    <a:lnTo>
                      <a:pt x="0" y="75"/>
                    </a:lnTo>
                    <a:lnTo>
                      <a:pt x="0" y="84"/>
                    </a:lnTo>
                    <a:lnTo>
                      <a:pt x="9" y="84"/>
                    </a:lnTo>
                    <a:lnTo>
                      <a:pt x="0" y="117"/>
                    </a:lnTo>
                    <a:lnTo>
                      <a:pt x="17" y="142"/>
                    </a:lnTo>
                    <a:lnTo>
                      <a:pt x="42" y="159"/>
                    </a:lnTo>
                    <a:lnTo>
                      <a:pt x="51" y="151"/>
                    </a:lnTo>
                    <a:lnTo>
                      <a:pt x="59" y="151"/>
                    </a:lnTo>
                    <a:lnTo>
                      <a:pt x="67" y="159"/>
                    </a:lnTo>
                    <a:lnTo>
                      <a:pt x="101" y="159"/>
                    </a:lnTo>
                    <a:lnTo>
                      <a:pt x="109" y="134"/>
                    </a:lnTo>
                    <a:lnTo>
                      <a:pt x="101" y="126"/>
                    </a:lnTo>
                    <a:lnTo>
                      <a:pt x="101" y="117"/>
                    </a:lnTo>
                    <a:lnTo>
                      <a:pt x="143" y="109"/>
                    </a:lnTo>
                    <a:lnTo>
                      <a:pt x="143" y="109"/>
                    </a:lnTo>
                    <a:lnTo>
                      <a:pt x="143" y="100"/>
                    </a:lnTo>
                    <a:lnTo>
                      <a:pt x="151" y="100"/>
                    </a:lnTo>
                    <a:lnTo>
                      <a:pt x="168" y="100"/>
                    </a:lnTo>
                    <a:lnTo>
                      <a:pt x="160" y="75"/>
                    </a:lnTo>
                    <a:lnTo>
                      <a:pt x="160" y="59"/>
                    </a:lnTo>
                    <a:lnTo>
                      <a:pt x="151" y="50"/>
                    </a:lnTo>
                    <a:lnTo>
                      <a:pt x="151" y="42"/>
                    </a:lnTo>
                    <a:lnTo>
                      <a:pt x="143" y="17"/>
                    </a:lnTo>
                    <a:lnTo>
                      <a:pt x="101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9" name="ПФО_Республика Удмуртия">
                <a:extLst>
                  <a:ext uri="{FF2B5EF4-FFF2-40B4-BE49-F238E27FC236}">
                    <a16:creationId xmlns:a16="http://schemas.microsoft.com/office/drawing/2014/main" xmlns="" id="{E4321836-A4A7-4EBF-A522-C9654357A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638" y="3482975"/>
                <a:ext cx="322263" cy="390525"/>
              </a:xfrm>
              <a:custGeom>
                <a:avLst/>
                <a:gdLst>
                  <a:gd name="T0" fmla="*/ 260 w 277"/>
                  <a:gd name="T1" fmla="*/ 51 h 336"/>
                  <a:gd name="T2" fmla="*/ 252 w 277"/>
                  <a:gd name="T3" fmla="*/ 34 h 336"/>
                  <a:gd name="T4" fmla="*/ 235 w 277"/>
                  <a:gd name="T5" fmla="*/ 26 h 336"/>
                  <a:gd name="T6" fmla="*/ 210 w 277"/>
                  <a:gd name="T7" fmla="*/ 17 h 336"/>
                  <a:gd name="T8" fmla="*/ 160 w 277"/>
                  <a:gd name="T9" fmla="*/ 26 h 336"/>
                  <a:gd name="T10" fmla="*/ 126 w 277"/>
                  <a:gd name="T11" fmla="*/ 76 h 336"/>
                  <a:gd name="T12" fmla="*/ 101 w 277"/>
                  <a:gd name="T13" fmla="*/ 76 h 336"/>
                  <a:gd name="T14" fmla="*/ 67 w 277"/>
                  <a:gd name="T15" fmla="*/ 93 h 336"/>
                  <a:gd name="T16" fmla="*/ 51 w 277"/>
                  <a:gd name="T17" fmla="*/ 135 h 336"/>
                  <a:gd name="T18" fmla="*/ 26 w 277"/>
                  <a:gd name="T19" fmla="*/ 168 h 336"/>
                  <a:gd name="T20" fmla="*/ 26 w 277"/>
                  <a:gd name="T21" fmla="*/ 202 h 336"/>
                  <a:gd name="T22" fmla="*/ 0 w 277"/>
                  <a:gd name="T23" fmla="*/ 210 h 336"/>
                  <a:gd name="T24" fmla="*/ 17 w 277"/>
                  <a:gd name="T25" fmla="*/ 219 h 336"/>
                  <a:gd name="T26" fmla="*/ 51 w 277"/>
                  <a:gd name="T27" fmla="*/ 235 h 336"/>
                  <a:gd name="T28" fmla="*/ 59 w 277"/>
                  <a:gd name="T29" fmla="*/ 244 h 336"/>
                  <a:gd name="T30" fmla="*/ 67 w 277"/>
                  <a:gd name="T31" fmla="*/ 244 h 336"/>
                  <a:gd name="T32" fmla="*/ 93 w 277"/>
                  <a:gd name="T33" fmla="*/ 244 h 336"/>
                  <a:gd name="T34" fmla="*/ 84 w 277"/>
                  <a:gd name="T35" fmla="*/ 227 h 336"/>
                  <a:gd name="T36" fmla="*/ 118 w 277"/>
                  <a:gd name="T37" fmla="*/ 227 h 336"/>
                  <a:gd name="T38" fmla="*/ 109 w 277"/>
                  <a:gd name="T39" fmla="*/ 244 h 336"/>
                  <a:gd name="T40" fmla="*/ 118 w 277"/>
                  <a:gd name="T41" fmla="*/ 252 h 336"/>
                  <a:gd name="T42" fmla="*/ 109 w 277"/>
                  <a:gd name="T43" fmla="*/ 277 h 336"/>
                  <a:gd name="T44" fmla="*/ 93 w 277"/>
                  <a:gd name="T45" fmla="*/ 294 h 336"/>
                  <a:gd name="T46" fmla="*/ 118 w 277"/>
                  <a:gd name="T47" fmla="*/ 311 h 336"/>
                  <a:gd name="T48" fmla="*/ 143 w 277"/>
                  <a:gd name="T49" fmla="*/ 336 h 336"/>
                  <a:gd name="T50" fmla="*/ 185 w 277"/>
                  <a:gd name="T51" fmla="*/ 319 h 336"/>
                  <a:gd name="T52" fmla="*/ 202 w 277"/>
                  <a:gd name="T53" fmla="*/ 294 h 336"/>
                  <a:gd name="T54" fmla="*/ 185 w 277"/>
                  <a:gd name="T55" fmla="*/ 269 h 336"/>
                  <a:gd name="T56" fmla="*/ 176 w 277"/>
                  <a:gd name="T57" fmla="*/ 235 h 336"/>
                  <a:gd name="T58" fmla="*/ 193 w 277"/>
                  <a:gd name="T59" fmla="*/ 227 h 336"/>
                  <a:gd name="T60" fmla="*/ 202 w 277"/>
                  <a:gd name="T61" fmla="*/ 210 h 336"/>
                  <a:gd name="T62" fmla="*/ 218 w 277"/>
                  <a:gd name="T63" fmla="*/ 210 h 336"/>
                  <a:gd name="T64" fmla="*/ 277 w 277"/>
                  <a:gd name="T65" fmla="*/ 59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7" h="336">
                    <a:moveTo>
                      <a:pt x="277" y="59"/>
                    </a:moveTo>
                    <a:lnTo>
                      <a:pt x="260" y="51"/>
                    </a:lnTo>
                    <a:lnTo>
                      <a:pt x="252" y="42"/>
                    </a:lnTo>
                    <a:lnTo>
                      <a:pt x="252" y="34"/>
                    </a:lnTo>
                    <a:lnTo>
                      <a:pt x="244" y="26"/>
                    </a:lnTo>
                    <a:lnTo>
                      <a:pt x="235" y="26"/>
                    </a:lnTo>
                    <a:lnTo>
                      <a:pt x="227" y="26"/>
                    </a:lnTo>
                    <a:lnTo>
                      <a:pt x="210" y="17"/>
                    </a:lnTo>
                    <a:lnTo>
                      <a:pt x="193" y="0"/>
                    </a:lnTo>
                    <a:lnTo>
                      <a:pt x="160" y="26"/>
                    </a:lnTo>
                    <a:lnTo>
                      <a:pt x="143" y="68"/>
                    </a:lnTo>
                    <a:lnTo>
                      <a:pt x="126" y="76"/>
                    </a:lnTo>
                    <a:lnTo>
                      <a:pt x="109" y="76"/>
                    </a:lnTo>
                    <a:lnTo>
                      <a:pt x="101" y="76"/>
                    </a:lnTo>
                    <a:lnTo>
                      <a:pt x="84" y="68"/>
                    </a:lnTo>
                    <a:lnTo>
                      <a:pt x="67" y="93"/>
                    </a:lnTo>
                    <a:lnTo>
                      <a:pt x="59" y="126"/>
                    </a:lnTo>
                    <a:lnTo>
                      <a:pt x="51" y="135"/>
                    </a:lnTo>
                    <a:lnTo>
                      <a:pt x="34" y="135"/>
                    </a:lnTo>
                    <a:lnTo>
                      <a:pt x="26" y="168"/>
                    </a:lnTo>
                    <a:lnTo>
                      <a:pt x="17" y="193"/>
                    </a:lnTo>
                    <a:lnTo>
                      <a:pt x="26" y="202"/>
                    </a:lnTo>
                    <a:lnTo>
                      <a:pt x="17" y="202"/>
                    </a:lnTo>
                    <a:lnTo>
                      <a:pt x="0" y="210"/>
                    </a:lnTo>
                    <a:lnTo>
                      <a:pt x="9" y="219"/>
                    </a:lnTo>
                    <a:lnTo>
                      <a:pt x="17" y="219"/>
                    </a:lnTo>
                    <a:lnTo>
                      <a:pt x="34" y="235"/>
                    </a:lnTo>
                    <a:lnTo>
                      <a:pt x="51" y="235"/>
                    </a:lnTo>
                    <a:lnTo>
                      <a:pt x="59" y="235"/>
                    </a:lnTo>
                    <a:lnTo>
                      <a:pt x="59" y="244"/>
                    </a:lnTo>
                    <a:lnTo>
                      <a:pt x="67" y="244"/>
                    </a:lnTo>
                    <a:lnTo>
                      <a:pt x="67" y="244"/>
                    </a:lnTo>
                    <a:lnTo>
                      <a:pt x="76" y="252"/>
                    </a:lnTo>
                    <a:lnTo>
                      <a:pt x="93" y="244"/>
                    </a:lnTo>
                    <a:lnTo>
                      <a:pt x="93" y="235"/>
                    </a:lnTo>
                    <a:lnTo>
                      <a:pt x="84" y="227"/>
                    </a:lnTo>
                    <a:lnTo>
                      <a:pt x="101" y="219"/>
                    </a:lnTo>
                    <a:lnTo>
                      <a:pt x="118" y="227"/>
                    </a:lnTo>
                    <a:lnTo>
                      <a:pt x="109" y="227"/>
                    </a:lnTo>
                    <a:lnTo>
                      <a:pt x="109" y="244"/>
                    </a:lnTo>
                    <a:lnTo>
                      <a:pt x="109" y="260"/>
                    </a:lnTo>
                    <a:lnTo>
                      <a:pt x="118" y="252"/>
                    </a:lnTo>
                    <a:lnTo>
                      <a:pt x="135" y="260"/>
                    </a:lnTo>
                    <a:lnTo>
                      <a:pt x="109" y="277"/>
                    </a:lnTo>
                    <a:lnTo>
                      <a:pt x="84" y="277"/>
                    </a:lnTo>
                    <a:lnTo>
                      <a:pt x="93" y="294"/>
                    </a:lnTo>
                    <a:lnTo>
                      <a:pt x="101" y="294"/>
                    </a:lnTo>
                    <a:lnTo>
                      <a:pt x="118" y="311"/>
                    </a:lnTo>
                    <a:lnTo>
                      <a:pt x="126" y="328"/>
                    </a:lnTo>
                    <a:lnTo>
                      <a:pt x="143" y="336"/>
                    </a:lnTo>
                    <a:lnTo>
                      <a:pt x="160" y="328"/>
                    </a:lnTo>
                    <a:lnTo>
                      <a:pt x="185" y="319"/>
                    </a:lnTo>
                    <a:lnTo>
                      <a:pt x="210" y="311"/>
                    </a:lnTo>
                    <a:lnTo>
                      <a:pt x="202" y="294"/>
                    </a:lnTo>
                    <a:lnTo>
                      <a:pt x="193" y="269"/>
                    </a:lnTo>
                    <a:lnTo>
                      <a:pt x="185" y="269"/>
                    </a:lnTo>
                    <a:lnTo>
                      <a:pt x="176" y="277"/>
                    </a:lnTo>
                    <a:lnTo>
                      <a:pt x="176" y="235"/>
                    </a:lnTo>
                    <a:lnTo>
                      <a:pt x="185" y="227"/>
                    </a:lnTo>
                    <a:lnTo>
                      <a:pt x="193" y="227"/>
                    </a:lnTo>
                    <a:lnTo>
                      <a:pt x="202" y="219"/>
                    </a:lnTo>
                    <a:lnTo>
                      <a:pt x="202" y="210"/>
                    </a:lnTo>
                    <a:lnTo>
                      <a:pt x="210" y="219"/>
                    </a:lnTo>
                    <a:lnTo>
                      <a:pt x="218" y="210"/>
                    </a:lnTo>
                    <a:lnTo>
                      <a:pt x="252" y="135"/>
                    </a:lnTo>
                    <a:lnTo>
                      <a:pt x="277" y="5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0" name="ПФО_Республика Татарстан">
                <a:extLst>
                  <a:ext uri="{FF2B5EF4-FFF2-40B4-BE49-F238E27FC236}">
                    <a16:creationId xmlns:a16="http://schemas.microsoft.com/office/drawing/2014/main" xmlns="" id="{75748C7F-71E3-4932-9AB7-EC83C7157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850" y="3590925"/>
                <a:ext cx="488950" cy="439738"/>
              </a:xfrm>
              <a:custGeom>
                <a:avLst/>
                <a:gdLst>
                  <a:gd name="T0" fmla="*/ 260 w 420"/>
                  <a:gd name="T1" fmla="*/ 8 h 377"/>
                  <a:gd name="T2" fmla="*/ 218 w 420"/>
                  <a:gd name="T3" fmla="*/ 0 h 377"/>
                  <a:gd name="T4" fmla="*/ 210 w 420"/>
                  <a:gd name="T5" fmla="*/ 0 h 377"/>
                  <a:gd name="T6" fmla="*/ 185 w 420"/>
                  <a:gd name="T7" fmla="*/ 0 h 377"/>
                  <a:gd name="T8" fmla="*/ 185 w 420"/>
                  <a:gd name="T9" fmla="*/ 8 h 377"/>
                  <a:gd name="T10" fmla="*/ 176 w 420"/>
                  <a:gd name="T11" fmla="*/ 8 h 377"/>
                  <a:gd name="T12" fmla="*/ 143 w 420"/>
                  <a:gd name="T13" fmla="*/ 16 h 377"/>
                  <a:gd name="T14" fmla="*/ 126 w 420"/>
                  <a:gd name="T15" fmla="*/ 8 h 377"/>
                  <a:gd name="T16" fmla="*/ 101 w 420"/>
                  <a:gd name="T17" fmla="*/ 16 h 377"/>
                  <a:gd name="T18" fmla="*/ 101 w 420"/>
                  <a:gd name="T19" fmla="*/ 25 h 377"/>
                  <a:gd name="T20" fmla="*/ 59 w 420"/>
                  <a:gd name="T21" fmla="*/ 42 h 377"/>
                  <a:gd name="T22" fmla="*/ 59 w 420"/>
                  <a:gd name="T23" fmla="*/ 75 h 377"/>
                  <a:gd name="T24" fmla="*/ 17 w 420"/>
                  <a:gd name="T25" fmla="*/ 67 h 377"/>
                  <a:gd name="T26" fmla="*/ 0 w 420"/>
                  <a:gd name="T27" fmla="*/ 75 h 377"/>
                  <a:gd name="T28" fmla="*/ 34 w 420"/>
                  <a:gd name="T29" fmla="*/ 100 h 377"/>
                  <a:gd name="T30" fmla="*/ 59 w 420"/>
                  <a:gd name="T31" fmla="*/ 134 h 377"/>
                  <a:gd name="T32" fmla="*/ 101 w 420"/>
                  <a:gd name="T33" fmla="*/ 134 h 377"/>
                  <a:gd name="T34" fmla="*/ 109 w 420"/>
                  <a:gd name="T35" fmla="*/ 176 h 377"/>
                  <a:gd name="T36" fmla="*/ 143 w 420"/>
                  <a:gd name="T37" fmla="*/ 226 h 377"/>
                  <a:gd name="T38" fmla="*/ 176 w 420"/>
                  <a:gd name="T39" fmla="*/ 235 h 377"/>
                  <a:gd name="T40" fmla="*/ 210 w 420"/>
                  <a:gd name="T41" fmla="*/ 251 h 377"/>
                  <a:gd name="T42" fmla="*/ 218 w 420"/>
                  <a:gd name="T43" fmla="*/ 276 h 377"/>
                  <a:gd name="T44" fmla="*/ 227 w 420"/>
                  <a:gd name="T45" fmla="*/ 285 h 377"/>
                  <a:gd name="T46" fmla="*/ 260 w 420"/>
                  <a:gd name="T47" fmla="*/ 327 h 377"/>
                  <a:gd name="T48" fmla="*/ 269 w 420"/>
                  <a:gd name="T49" fmla="*/ 335 h 377"/>
                  <a:gd name="T50" fmla="*/ 260 w 420"/>
                  <a:gd name="T51" fmla="*/ 344 h 377"/>
                  <a:gd name="T52" fmla="*/ 277 w 420"/>
                  <a:gd name="T53" fmla="*/ 377 h 377"/>
                  <a:gd name="T54" fmla="*/ 302 w 420"/>
                  <a:gd name="T55" fmla="*/ 327 h 377"/>
                  <a:gd name="T56" fmla="*/ 302 w 420"/>
                  <a:gd name="T57" fmla="*/ 318 h 377"/>
                  <a:gd name="T58" fmla="*/ 302 w 420"/>
                  <a:gd name="T59" fmla="*/ 318 h 377"/>
                  <a:gd name="T60" fmla="*/ 327 w 420"/>
                  <a:gd name="T61" fmla="*/ 310 h 377"/>
                  <a:gd name="T62" fmla="*/ 336 w 420"/>
                  <a:gd name="T63" fmla="*/ 276 h 377"/>
                  <a:gd name="T64" fmla="*/ 336 w 420"/>
                  <a:gd name="T65" fmla="*/ 268 h 377"/>
                  <a:gd name="T66" fmla="*/ 336 w 420"/>
                  <a:gd name="T67" fmla="*/ 268 h 377"/>
                  <a:gd name="T68" fmla="*/ 327 w 420"/>
                  <a:gd name="T69" fmla="*/ 268 h 377"/>
                  <a:gd name="T70" fmla="*/ 327 w 420"/>
                  <a:gd name="T71" fmla="*/ 268 h 377"/>
                  <a:gd name="T72" fmla="*/ 336 w 420"/>
                  <a:gd name="T73" fmla="*/ 251 h 377"/>
                  <a:gd name="T74" fmla="*/ 378 w 420"/>
                  <a:gd name="T75" fmla="*/ 251 h 377"/>
                  <a:gd name="T76" fmla="*/ 403 w 420"/>
                  <a:gd name="T77" fmla="*/ 218 h 377"/>
                  <a:gd name="T78" fmla="*/ 378 w 420"/>
                  <a:gd name="T79" fmla="*/ 201 h 377"/>
                  <a:gd name="T80" fmla="*/ 394 w 420"/>
                  <a:gd name="T81" fmla="*/ 184 h 377"/>
                  <a:gd name="T82" fmla="*/ 403 w 420"/>
                  <a:gd name="T83" fmla="*/ 159 h 377"/>
                  <a:gd name="T84" fmla="*/ 394 w 420"/>
                  <a:gd name="T85" fmla="*/ 151 h 377"/>
                  <a:gd name="T86" fmla="*/ 403 w 420"/>
                  <a:gd name="T87" fmla="*/ 134 h 377"/>
                  <a:gd name="T88" fmla="*/ 369 w 420"/>
                  <a:gd name="T89" fmla="*/ 134 h 377"/>
                  <a:gd name="T90" fmla="*/ 378 w 420"/>
                  <a:gd name="T91" fmla="*/ 151 h 377"/>
                  <a:gd name="T92" fmla="*/ 352 w 420"/>
                  <a:gd name="T93" fmla="*/ 151 h 377"/>
                  <a:gd name="T94" fmla="*/ 344 w 420"/>
                  <a:gd name="T95" fmla="*/ 151 h 377"/>
                  <a:gd name="T96" fmla="*/ 336 w 420"/>
                  <a:gd name="T97" fmla="*/ 142 h 377"/>
                  <a:gd name="T98" fmla="*/ 302 w 420"/>
                  <a:gd name="T99" fmla="*/ 126 h 377"/>
                  <a:gd name="T100" fmla="*/ 285 w 420"/>
                  <a:gd name="T101" fmla="*/ 117 h 377"/>
                  <a:gd name="T102" fmla="*/ 311 w 420"/>
                  <a:gd name="T103" fmla="*/ 100 h 377"/>
                  <a:gd name="T104" fmla="*/ 285 w 420"/>
                  <a:gd name="T105" fmla="*/ 92 h 377"/>
                  <a:gd name="T106" fmla="*/ 285 w 420"/>
                  <a:gd name="T107" fmla="*/ 67 h 377"/>
                  <a:gd name="T108" fmla="*/ 277 w 420"/>
                  <a:gd name="T109" fmla="*/ 58 h 377"/>
                  <a:gd name="T110" fmla="*/ 285 w 420"/>
                  <a:gd name="T111" fmla="*/ 1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0" h="377">
                    <a:moveTo>
                      <a:pt x="260" y="8"/>
                    </a:moveTo>
                    <a:lnTo>
                      <a:pt x="260" y="8"/>
                    </a:lnTo>
                    <a:lnTo>
                      <a:pt x="243" y="16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202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8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60" y="8"/>
                    </a:lnTo>
                    <a:lnTo>
                      <a:pt x="143" y="16"/>
                    </a:lnTo>
                    <a:lnTo>
                      <a:pt x="134" y="8"/>
                    </a:lnTo>
                    <a:lnTo>
                      <a:pt x="126" y="8"/>
                    </a:lnTo>
                    <a:lnTo>
                      <a:pt x="109" y="16"/>
                    </a:lnTo>
                    <a:lnTo>
                      <a:pt x="101" y="16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59" y="33"/>
                    </a:lnTo>
                    <a:lnTo>
                      <a:pt x="59" y="42"/>
                    </a:lnTo>
                    <a:lnTo>
                      <a:pt x="67" y="50"/>
                    </a:lnTo>
                    <a:lnTo>
                      <a:pt x="59" y="75"/>
                    </a:lnTo>
                    <a:lnTo>
                      <a:pt x="25" y="75"/>
                    </a:lnTo>
                    <a:lnTo>
                      <a:pt x="17" y="67"/>
                    </a:lnTo>
                    <a:lnTo>
                      <a:pt x="9" y="67"/>
                    </a:lnTo>
                    <a:lnTo>
                      <a:pt x="0" y="75"/>
                    </a:lnTo>
                    <a:lnTo>
                      <a:pt x="0" y="92"/>
                    </a:lnTo>
                    <a:lnTo>
                      <a:pt x="34" y="100"/>
                    </a:lnTo>
                    <a:lnTo>
                      <a:pt x="42" y="117"/>
                    </a:lnTo>
                    <a:lnTo>
                      <a:pt x="59" y="134"/>
                    </a:lnTo>
                    <a:lnTo>
                      <a:pt x="76" y="134"/>
                    </a:lnTo>
                    <a:lnTo>
                      <a:pt x="101" y="134"/>
                    </a:lnTo>
                    <a:lnTo>
                      <a:pt x="109" y="151"/>
                    </a:lnTo>
                    <a:lnTo>
                      <a:pt x="109" y="176"/>
                    </a:lnTo>
                    <a:lnTo>
                      <a:pt x="126" y="201"/>
                    </a:lnTo>
                    <a:lnTo>
                      <a:pt x="143" y="226"/>
                    </a:lnTo>
                    <a:lnTo>
                      <a:pt x="160" y="243"/>
                    </a:lnTo>
                    <a:lnTo>
                      <a:pt x="176" y="235"/>
                    </a:lnTo>
                    <a:lnTo>
                      <a:pt x="193" y="235"/>
                    </a:lnTo>
                    <a:lnTo>
                      <a:pt x="210" y="251"/>
                    </a:lnTo>
                    <a:lnTo>
                      <a:pt x="218" y="268"/>
                    </a:lnTo>
                    <a:lnTo>
                      <a:pt x="218" y="276"/>
                    </a:lnTo>
                    <a:lnTo>
                      <a:pt x="218" y="285"/>
                    </a:lnTo>
                    <a:lnTo>
                      <a:pt x="227" y="285"/>
                    </a:lnTo>
                    <a:lnTo>
                      <a:pt x="243" y="302"/>
                    </a:lnTo>
                    <a:lnTo>
                      <a:pt x="260" y="327"/>
                    </a:lnTo>
                    <a:lnTo>
                      <a:pt x="269" y="327"/>
                    </a:lnTo>
                    <a:lnTo>
                      <a:pt x="269" y="335"/>
                    </a:lnTo>
                    <a:lnTo>
                      <a:pt x="269" y="335"/>
                    </a:lnTo>
                    <a:lnTo>
                      <a:pt x="260" y="344"/>
                    </a:lnTo>
                    <a:lnTo>
                      <a:pt x="260" y="360"/>
                    </a:lnTo>
                    <a:lnTo>
                      <a:pt x="277" y="377"/>
                    </a:lnTo>
                    <a:lnTo>
                      <a:pt x="294" y="344"/>
                    </a:lnTo>
                    <a:lnTo>
                      <a:pt x="302" y="327"/>
                    </a:lnTo>
                    <a:lnTo>
                      <a:pt x="302" y="318"/>
                    </a:lnTo>
                    <a:lnTo>
                      <a:pt x="302" y="318"/>
                    </a:lnTo>
                    <a:lnTo>
                      <a:pt x="311" y="318"/>
                    </a:lnTo>
                    <a:lnTo>
                      <a:pt x="302" y="318"/>
                    </a:lnTo>
                    <a:lnTo>
                      <a:pt x="319" y="318"/>
                    </a:lnTo>
                    <a:lnTo>
                      <a:pt x="327" y="310"/>
                    </a:lnTo>
                    <a:lnTo>
                      <a:pt x="336" y="293"/>
                    </a:lnTo>
                    <a:lnTo>
                      <a:pt x="336" y="276"/>
                    </a:lnTo>
                    <a:lnTo>
                      <a:pt x="336" y="268"/>
                    </a:lnTo>
                    <a:lnTo>
                      <a:pt x="336" y="268"/>
                    </a:lnTo>
                    <a:lnTo>
                      <a:pt x="327" y="268"/>
                    </a:lnTo>
                    <a:lnTo>
                      <a:pt x="336" y="268"/>
                    </a:lnTo>
                    <a:lnTo>
                      <a:pt x="327" y="260"/>
                    </a:lnTo>
                    <a:lnTo>
                      <a:pt x="327" y="268"/>
                    </a:lnTo>
                    <a:lnTo>
                      <a:pt x="327" y="260"/>
                    </a:lnTo>
                    <a:lnTo>
                      <a:pt x="327" y="268"/>
                    </a:lnTo>
                    <a:lnTo>
                      <a:pt x="336" y="260"/>
                    </a:lnTo>
                    <a:lnTo>
                      <a:pt x="336" y="251"/>
                    </a:lnTo>
                    <a:lnTo>
                      <a:pt x="344" y="260"/>
                    </a:lnTo>
                    <a:lnTo>
                      <a:pt x="378" y="251"/>
                    </a:lnTo>
                    <a:lnTo>
                      <a:pt x="411" y="235"/>
                    </a:lnTo>
                    <a:lnTo>
                      <a:pt x="403" y="218"/>
                    </a:lnTo>
                    <a:lnTo>
                      <a:pt x="386" y="201"/>
                    </a:lnTo>
                    <a:lnTo>
                      <a:pt x="378" y="201"/>
                    </a:lnTo>
                    <a:lnTo>
                      <a:pt x="369" y="184"/>
                    </a:lnTo>
                    <a:lnTo>
                      <a:pt x="394" y="184"/>
                    </a:lnTo>
                    <a:lnTo>
                      <a:pt x="420" y="167"/>
                    </a:lnTo>
                    <a:lnTo>
                      <a:pt x="403" y="159"/>
                    </a:lnTo>
                    <a:lnTo>
                      <a:pt x="394" y="167"/>
                    </a:lnTo>
                    <a:lnTo>
                      <a:pt x="394" y="151"/>
                    </a:lnTo>
                    <a:lnTo>
                      <a:pt x="394" y="134"/>
                    </a:lnTo>
                    <a:lnTo>
                      <a:pt x="403" y="134"/>
                    </a:lnTo>
                    <a:lnTo>
                      <a:pt x="386" y="126"/>
                    </a:lnTo>
                    <a:lnTo>
                      <a:pt x="369" y="134"/>
                    </a:lnTo>
                    <a:lnTo>
                      <a:pt x="378" y="142"/>
                    </a:lnTo>
                    <a:lnTo>
                      <a:pt x="378" y="151"/>
                    </a:lnTo>
                    <a:lnTo>
                      <a:pt x="361" y="159"/>
                    </a:lnTo>
                    <a:lnTo>
                      <a:pt x="352" y="151"/>
                    </a:lnTo>
                    <a:lnTo>
                      <a:pt x="352" y="151"/>
                    </a:lnTo>
                    <a:lnTo>
                      <a:pt x="344" y="151"/>
                    </a:lnTo>
                    <a:lnTo>
                      <a:pt x="344" y="142"/>
                    </a:lnTo>
                    <a:lnTo>
                      <a:pt x="336" y="142"/>
                    </a:lnTo>
                    <a:lnTo>
                      <a:pt x="319" y="142"/>
                    </a:lnTo>
                    <a:lnTo>
                      <a:pt x="302" y="126"/>
                    </a:lnTo>
                    <a:lnTo>
                      <a:pt x="294" y="117"/>
                    </a:lnTo>
                    <a:lnTo>
                      <a:pt x="285" y="117"/>
                    </a:lnTo>
                    <a:lnTo>
                      <a:pt x="302" y="109"/>
                    </a:lnTo>
                    <a:lnTo>
                      <a:pt x="311" y="100"/>
                    </a:lnTo>
                    <a:lnTo>
                      <a:pt x="302" y="100"/>
                    </a:lnTo>
                    <a:lnTo>
                      <a:pt x="285" y="92"/>
                    </a:lnTo>
                    <a:lnTo>
                      <a:pt x="277" y="67"/>
                    </a:lnTo>
                    <a:lnTo>
                      <a:pt x="285" y="67"/>
                    </a:lnTo>
                    <a:lnTo>
                      <a:pt x="285" y="58"/>
                    </a:lnTo>
                    <a:lnTo>
                      <a:pt x="277" y="58"/>
                    </a:lnTo>
                    <a:lnTo>
                      <a:pt x="277" y="42"/>
                    </a:lnTo>
                    <a:lnTo>
                      <a:pt x="285" y="16"/>
                    </a:lnTo>
                    <a:lnTo>
                      <a:pt x="260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1" name="ПФО_Республика Мордовия">
                <a:extLst>
                  <a:ext uri="{FF2B5EF4-FFF2-40B4-BE49-F238E27FC236}">
                    <a16:creationId xmlns:a16="http://schemas.microsoft.com/office/drawing/2014/main" xmlns="" id="{367A12DF-ADC8-4521-AC10-E0CC38A79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900" y="3435350"/>
                <a:ext cx="323850" cy="254000"/>
              </a:xfrm>
              <a:custGeom>
                <a:avLst/>
                <a:gdLst>
                  <a:gd name="T0" fmla="*/ 252 w 277"/>
                  <a:gd name="T1" fmla="*/ 100 h 218"/>
                  <a:gd name="T2" fmla="*/ 226 w 277"/>
                  <a:gd name="T3" fmla="*/ 109 h 218"/>
                  <a:gd name="T4" fmla="*/ 210 w 277"/>
                  <a:gd name="T5" fmla="*/ 117 h 218"/>
                  <a:gd name="T6" fmla="*/ 201 w 277"/>
                  <a:gd name="T7" fmla="*/ 117 h 218"/>
                  <a:gd name="T8" fmla="*/ 201 w 277"/>
                  <a:gd name="T9" fmla="*/ 109 h 218"/>
                  <a:gd name="T10" fmla="*/ 184 w 277"/>
                  <a:gd name="T11" fmla="*/ 117 h 218"/>
                  <a:gd name="T12" fmla="*/ 168 w 277"/>
                  <a:gd name="T13" fmla="*/ 125 h 218"/>
                  <a:gd name="T14" fmla="*/ 151 w 277"/>
                  <a:gd name="T15" fmla="*/ 92 h 218"/>
                  <a:gd name="T16" fmla="*/ 134 w 277"/>
                  <a:gd name="T17" fmla="*/ 33 h 218"/>
                  <a:gd name="T18" fmla="*/ 117 w 277"/>
                  <a:gd name="T19" fmla="*/ 25 h 218"/>
                  <a:gd name="T20" fmla="*/ 101 w 277"/>
                  <a:gd name="T21" fmla="*/ 25 h 218"/>
                  <a:gd name="T22" fmla="*/ 92 w 277"/>
                  <a:gd name="T23" fmla="*/ 16 h 218"/>
                  <a:gd name="T24" fmla="*/ 75 w 277"/>
                  <a:gd name="T25" fmla="*/ 0 h 218"/>
                  <a:gd name="T26" fmla="*/ 75 w 277"/>
                  <a:gd name="T27" fmla="*/ 8 h 218"/>
                  <a:gd name="T28" fmla="*/ 75 w 277"/>
                  <a:gd name="T29" fmla="*/ 25 h 218"/>
                  <a:gd name="T30" fmla="*/ 59 w 277"/>
                  <a:gd name="T31" fmla="*/ 33 h 218"/>
                  <a:gd name="T32" fmla="*/ 50 w 277"/>
                  <a:gd name="T33" fmla="*/ 41 h 218"/>
                  <a:gd name="T34" fmla="*/ 34 w 277"/>
                  <a:gd name="T35" fmla="*/ 41 h 218"/>
                  <a:gd name="T36" fmla="*/ 17 w 277"/>
                  <a:gd name="T37" fmla="*/ 41 h 218"/>
                  <a:gd name="T38" fmla="*/ 34 w 277"/>
                  <a:gd name="T39" fmla="*/ 50 h 218"/>
                  <a:gd name="T40" fmla="*/ 42 w 277"/>
                  <a:gd name="T41" fmla="*/ 67 h 218"/>
                  <a:gd name="T42" fmla="*/ 42 w 277"/>
                  <a:gd name="T43" fmla="*/ 67 h 218"/>
                  <a:gd name="T44" fmla="*/ 25 w 277"/>
                  <a:gd name="T45" fmla="*/ 58 h 218"/>
                  <a:gd name="T46" fmla="*/ 17 w 277"/>
                  <a:gd name="T47" fmla="*/ 58 h 218"/>
                  <a:gd name="T48" fmla="*/ 17 w 277"/>
                  <a:gd name="T49" fmla="*/ 58 h 218"/>
                  <a:gd name="T50" fmla="*/ 17 w 277"/>
                  <a:gd name="T51" fmla="*/ 67 h 218"/>
                  <a:gd name="T52" fmla="*/ 0 w 277"/>
                  <a:gd name="T53" fmla="*/ 75 h 218"/>
                  <a:gd name="T54" fmla="*/ 17 w 277"/>
                  <a:gd name="T55" fmla="*/ 100 h 218"/>
                  <a:gd name="T56" fmla="*/ 34 w 277"/>
                  <a:gd name="T57" fmla="*/ 117 h 218"/>
                  <a:gd name="T58" fmla="*/ 42 w 277"/>
                  <a:gd name="T59" fmla="*/ 109 h 218"/>
                  <a:gd name="T60" fmla="*/ 50 w 277"/>
                  <a:gd name="T61" fmla="*/ 100 h 218"/>
                  <a:gd name="T62" fmla="*/ 67 w 277"/>
                  <a:gd name="T63" fmla="*/ 134 h 218"/>
                  <a:gd name="T64" fmla="*/ 92 w 277"/>
                  <a:gd name="T65" fmla="*/ 184 h 218"/>
                  <a:gd name="T66" fmla="*/ 109 w 277"/>
                  <a:gd name="T67" fmla="*/ 184 h 218"/>
                  <a:gd name="T68" fmla="*/ 126 w 277"/>
                  <a:gd name="T69" fmla="*/ 167 h 218"/>
                  <a:gd name="T70" fmla="*/ 151 w 277"/>
                  <a:gd name="T71" fmla="*/ 192 h 218"/>
                  <a:gd name="T72" fmla="*/ 184 w 277"/>
                  <a:gd name="T73" fmla="*/ 209 h 218"/>
                  <a:gd name="T74" fmla="*/ 218 w 277"/>
                  <a:gd name="T75" fmla="*/ 209 h 218"/>
                  <a:gd name="T76" fmla="*/ 235 w 277"/>
                  <a:gd name="T77" fmla="*/ 218 h 218"/>
                  <a:gd name="T78" fmla="*/ 268 w 277"/>
                  <a:gd name="T79" fmla="*/ 167 h 218"/>
                  <a:gd name="T80" fmla="*/ 277 w 277"/>
                  <a:gd name="T81" fmla="*/ 134 h 218"/>
                  <a:gd name="T82" fmla="*/ 268 w 277"/>
                  <a:gd name="T83" fmla="*/ 134 h 218"/>
                  <a:gd name="T84" fmla="*/ 268 w 277"/>
                  <a:gd name="T85" fmla="*/ 125 h 218"/>
                  <a:gd name="T86" fmla="*/ 260 w 277"/>
                  <a:gd name="T87" fmla="*/ 125 h 218"/>
                  <a:gd name="T88" fmla="*/ 252 w 277"/>
                  <a:gd name="T89" fmla="*/ 117 h 218"/>
                  <a:gd name="T90" fmla="*/ 260 w 277"/>
                  <a:gd name="T91" fmla="*/ 109 h 218"/>
                  <a:gd name="T92" fmla="*/ 252 w 277"/>
                  <a:gd name="T93" fmla="*/ 10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7" h="218">
                    <a:moveTo>
                      <a:pt x="252" y="100"/>
                    </a:moveTo>
                    <a:lnTo>
                      <a:pt x="226" y="109"/>
                    </a:lnTo>
                    <a:lnTo>
                      <a:pt x="210" y="117"/>
                    </a:lnTo>
                    <a:lnTo>
                      <a:pt x="201" y="117"/>
                    </a:lnTo>
                    <a:lnTo>
                      <a:pt x="201" y="109"/>
                    </a:lnTo>
                    <a:lnTo>
                      <a:pt x="184" y="117"/>
                    </a:lnTo>
                    <a:lnTo>
                      <a:pt x="168" y="125"/>
                    </a:lnTo>
                    <a:lnTo>
                      <a:pt x="151" y="92"/>
                    </a:lnTo>
                    <a:lnTo>
                      <a:pt x="134" y="33"/>
                    </a:lnTo>
                    <a:lnTo>
                      <a:pt x="117" y="25"/>
                    </a:lnTo>
                    <a:lnTo>
                      <a:pt x="101" y="25"/>
                    </a:lnTo>
                    <a:lnTo>
                      <a:pt x="92" y="16"/>
                    </a:lnTo>
                    <a:lnTo>
                      <a:pt x="75" y="0"/>
                    </a:lnTo>
                    <a:lnTo>
                      <a:pt x="75" y="8"/>
                    </a:lnTo>
                    <a:lnTo>
                      <a:pt x="75" y="25"/>
                    </a:lnTo>
                    <a:lnTo>
                      <a:pt x="59" y="33"/>
                    </a:lnTo>
                    <a:lnTo>
                      <a:pt x="50" y="41"/>
                    </a:lnTo>
                    <a:lnTo>
                      <a:pt x="34" y="41"/>
                    </a:lnTo>
                    <a:lnTo>
                      <a:pt x="17" y="41"/>
                    </a:lnTo>
                    <a:lnTo>
                      <a:pt x="34" y="50"/>
                    </a:lnTo>
                    <a:lnTo>
                      <a:pt x="42" y="67"/>
                    </a:lnTo>
                    <a:lnTo>
                      <a:pt x="42" y="67"/>
                    </a:lnTo>
                    <a:lnTo>
                      <a:pt x="25" y="58"/>
                    </a:lnTo>
                    <a:lnTo>
                      <a:pt x="17" y="58"/>
                    </a:lnTo>
                    <a:lnTo>
                      <a:pt x="17" y="58"/>
                    </a:lnTo>
                    <a:lnTo>
                      <a:pt x="17" y="67"/>
                    </a:lnTo>
                    <a:lnTo>
                      <a:pt x="0" y="75"/>
                    </a:lnTo>
                    <a:lnTo>
                      <a:pt x="17" y="100"/>
                    </a:lnTo>
                    <a:lnTo>
                      <a:pt x="34" y="117"/>
                    </a:lnTo>
                    <a:lnTo>
                      <a:pt x="42" y="109"/>
                    </a:lnTo>
                    <a:lnTo>
                      <a:pt x="50" y="100"/>
                    </a:lnTo>
                    <a:lnTo>
                      <a:pt x="67" y="134"/>
                    </a:lnTo>
                    <a:lnTo>
                      <a:pt x="92" y="184"/>
                    </a:lnTo>
                    <a:lnTo>
                      <a:pt x="109" y="184"/>
                    </a:lnTo>
                    <a:lnTo>
                      <a:pt x="126" y="167"/>
                    </a:lnTo>
                    <a:lnTo>
                      <a:pt x="151" y="192"/>
                    </a:lnTo>
                    <a:lnTo>
                      <a:pt x="184" y="209"/>
                    </a:lnTo>
                    <a:lnTo>
                      <a:pt x="218" y="209"/>
                    </a:lnTo>
                    <a:lnTo>
                      <a:pt x="235" y="218"/>
                    </a:lnTo>
                    <a:lnTo>
                      <a:pt x="268" y="167"/>
                    </a:lnTo>
                    <a:lnTo>
                      <a:pt x="277" y="134"/>
                    </a:lnTo>
                    <a:lnTo>
                      <a:pt x="268" y="134"/>
                    </a:lnTo>
                    <a:lnTo>
                      <a:pt x="268" y="125"/>
                    </a:lnTo>
                    <a:lnTo>
                      <a:pt x="260" y="125"/>
                    </a:lnTo>
                    <a:lnTo>
                      <a:pt x="252" y="117"/>
                    </a:lnTo>
                    <a:lnTo>
                      <a:pt x="260" y="109"/>
                    </a:lnTo>
                    <a:lnTo>
                      <a:pt x="252" y="10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2" name="ПФО_Республика Марий-Эл">
                <a:extLst>
                  <a:ext uri="{FF2B5EF4-FFF2-40B4-BE49-F238E27FC236}">
                    <a16:creationId xmlns:a16="http://schemas.microsoft.com/office/drawing/2014/main" xmlns="" id="{CA6C5F8F-2CE4-42F5-AD39-773EF9104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425" y="3405188"/>
                <a:ext cx="293688" cy="204788"/>
              </a:xfrm>
              <a:custGeom>
                <a:avLst/>
                <a:gdLst>
                  <a:gd name="T0" fmla="*/ 154 w 185"/>
                  <a:gd name="T1" fmla="*/ 61 h 129"/>
                  <a:gd name="T2" fmla="*/ 154 w 185"/>
                  <a:gd name="T3" fmla="*/ 56 h 129"/>
                  <a:gd name="T4" fmla="*/ 142 w 185"/>
                  <a:gd name="T5" fmla="*/ 49 h 129"/>
                  <a:gd name="T6" fmla="*/ 136 w 185"/>
                  <a:gd name="T7" fmla="*/ 43 h 129"/>
                  <a:gd name="T8" fmla="*/ 130 w 185"/>
                  <a:gd name="T9" fmla="*/ 43 h 129"/>
                  <a:gd name="T10" fmla="*/ 123 w 185"/>
                  <a:gd name="T11" fmla="*/ 49 h 129"/>
                  <a:gd name="T12" fmla="*/ 118 w 185"/>
                  <a:gd name="T13" fmla="*/ 43 h 129"/>
                  <a:gd name="T14" fmla="*/ 111 w 185"/>
                  <a:gd name="T15" fmla="*/ 37 h 129"/>
                  <a:gd name="T16" fmla="*/ 93 w 185"/>
                  <a:gd name="T17" fmla="*/ 37 h 129"/>
                  <a:gd name="T18" fmla="*/ 87 w 185"/>
                  <a:gd name="T19" fmla="*/ 25 h 129"/>
                  <a:gd name="T20" fmla="*/ 80 w 185"/>
                  <a:gd name="T21" fmla="*/ 19 h 129"/>
                  <a:gd name="T22" fmla="*/ 74 w 185"/>
                  <a:gd name="T23" fmla="*/ 12 h 129"/>
                  <a:gd name="T24" fmla="*/ 56 w 185"/>
                  <a:gd name="T25" fmla="*/ 0 h 129"/>
                  <a:gd name="T26" fmla="*/ 38 w 185"/>
                  <a:gd name="T27" fmla="*/ 0 h 129"/>
                  <a:gd name="T28" fmla="*/ 31 w 185"/>
                  <a:gd name="T29" fmla="*/ 0 h 129"/>
                  <a:gd name="T30" fmla="*/ 25 w 185"/>
                  <a:gd name="T31" fmla="*/ 6 h 129"/>
                  <a:gd name="T32" fmla="*/ 19 w 185"/>
                  <a:gd name="T33" fmla="*/ 0 h 129"/>
                  <a:gd name="T34" fmla="*/ 13 w 185"/>
                  <a:gd name="T35" fmla="*/ 0 h 129"/>
                  <a:gd name="T36" fmla="*/ 7 w 185"/>
                  <a:gd name="T37" fmla="*/ 12 h 129"/>
                  <a:gd name="T38" fmla="*/ 13 w 185"/>
                  <a:gd name="T39" fmla="*/ 25 h 129"/>
                  <a:gd name="T40" fmla="*/ 7 w 185"/>
                  <a:gd name="T41" fmla="*/ 25 h 129"/>
                  <a:gd name="T42" fmla="*/ 0 w 185"/>
                  <a:gd name="T43" fmla="*/ 37 h 129"/>
                  <a:gd name="T44" fmla="*/ 7 w 185"/>
                  <a:gd name="T45" fmla="*/ 43 h 129"/>
                  <a:gd name="T46" fmla="*/ 0 w 185"/>
                  <a:gd name="T47" fmla="*/ 56 h 129"/>
                  <a:gd name="T48" fmla="*/ 19 w 185"/>
                  <a:gd name="T49" fmla="*/ 56 h 129"/>
                  <a:gd name="T50" fmla="*/ 25 w 185"/>
                  <a:gd name="T51" fmla="*/ 61 h 129"/>
                  <a:gd name="T52" fmla="*/ 56 w 185"/>
                  <a:gd name="T53" fmla="*/ 68 h 129"/>
                  <a:gd name="T54" fmla="*/ 62 w 185"/>
                  <a:gd name="T55" fmla="*/ 86 h 129"/>
                  <a:gd name="T56" fmla="*/ 62 w 185"/>
                  <a:gd name="T57" fmla="*/ 92 h 129"/>
                  <a:gd name="T58" fmla="*/ 68 w 185"/>
                  <a:gd name="T59" fmla="*/ 99 h 129"/>
                  <a:gd name="T60" fmla="*/ 68 w 185"/>
                  <a:gd name="T61" fmla="*/ 111 h 129"/>
                  <a:gd name="T62" fmla="*/ 74 w 185"/>
                  <a:gd name="T63" fmla="*/ 129 h 129"/>
                  <a:gd name="T64" fmla="*/ 80 w 185"/>
                  <a:gd name="T65" fmla="*/ 129 h 129"/>
                  <a:gd name="T66" fmla="*/ 87 w 185"/>
                  <a:gd name="T67" fmla="*/ 129 h 129"/>
                  <a:gd name="T68" fmla="*/ 99 w 185"/>
                  <a:gd name="T69" fmla="*/ 123 h 129"/>
                  <a:gd name="T70" fmla="*/ 111 w 185"/>
                  <a:gd name="T71" fmla="*/ 123 h 129"/>
                  <a:gd name="T72" fmla="*/ 111 w 185"/>
                  <a:gd name="T73" fmla="*/ 123 h 129"/>
                  <a:gd name="T74" fmla="*/ 118 w 185"/>
                  <a:gd name="T75" fmla="*/ 123 h 129"/>
                  <a:gd name="T76" fmla="*/ 118 w 185"/>
                  <a:gd name="T77" fmla="*/ 117 h 129"/>
                  <a:gd name="T78" fmla="*/ 118 w 185"/>
                  <a:gd name="T79" fmla="*/ 117 h 129"/>
                  <a:gd name="T80" fmla="*/ 130 w 185"/>
                  <a:gd name="T81" fmla="*/ 117 h 129"/>
                  <a:gd name="T82" fmla="*/ 136 w 185"/>
                  <a:gd name="T83" fmla="*/ 117 h 129"/>
                  <a:gd name="T84" fmla="*/ 142 w 185"/>
                  <a:gd name="T85" fmla="*/ 117 h 129"/>
                  <a:gd name="T86" fmla="*/ 142 w 185"/>
                  <a:gd name="T87" fmla="*/ 117 h 129"/>
                  <a:gd name="T88" fmla="*/ 160 w 185"/>
                  <a:gd name="T89" fmla="*/ 129 h 129"/>
                  <a:gd name="T90" fmla="*/ 173 w 185"/>
                  <a:gd name="T91" fmla="*/ 123 h 129"/>
                  <a:gd name="T92" fmla="*/ 173 w 185"/>
                  <a:gd name="T93" fmla="*/ 123 h 129"/>
                  <a:gd name="T94" fmla="*/ 179 w 185"/>
                  <a:gd name="T95" fmla="*/ 117 h 129"/>
                  <a:gd name="T96" fmla="*/ 185 w 185"/>
                  <a:gd name="T97" fmla="*/ 111 h 129"/>
                  <a:gd name="T98" fmla="*/ 179 w 185"/>
                  <a:gd name="T99" fmla="*/ 105 h 129"/>
                  <a:gd name="T100" fmla="*/ 179 w 185"/>
                  <a:gd name="T101" fmla="*/ 99 h 129"/>
                  <a:gd name="T102" fmla="*/ 179 w 185"/>
                  <a:gd name="T103" fmla="*/ 92 h 129"/>
                  <a:gd name="T104" fmla="*/ 179 w 185"/>
                  <a:gd name="T105" fmla="*/ 80 h 129"/>
                  <a:gd name="T106" fmla="*/ 173 w 185"/>
                  <a:gd name="T107" fmla="*/ 80 h 129"/>
                  <a:gd name="T108" fmla="*/ 173 w 185"/>
                  <a:gd name="T109" fmla="*/ 80 h 129"/>
                  <a:gd name="T110" fmla="*/ 167 w 185"/>
                  <a:gd name="T111" fmla="*/ 74 h 129"/>
                  <a:gd name="T112" fmla="*/ 173 w 185"/>
                  <a:gd name="T113" fmla="*/ 61 h 129"/>
                  <a:gd name="T114" fmla="*/ 173 w 185"/>
                  <a:gd name="T115" fmla="*/ 56 h 129"/>
                  <a:gd name="T116" fmla="*/ 160 w 185"/>
                  <a:gd name="T117" fmla="*/ 56 h 129"/>
                  <a:gd name="T118" fmla="*/ 154 w 185"/>
                  <a:gd name="T119" fmla="*/ 6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5" h="129">
                    <a:moveTo>
                      <a:pt x="154" y="61"/>
                    </a:moveTo>
                    <a:lnTo>
                      <a:pt x="154" y="56"/>
                    </a:lnTo>
                    <a:lnTo>
                      <a:pt x="142" y="49"/>
                    </a:lnTo>
                    <a:lnTo>
                      <a:pt x="136" y="43"/>
                    </a:lnTo>
                    <a:lnTo>
                      <a:pt x="130" y="43"/>
                    </a:lnTo>
                    <a:lnTo>
                      <a:pt x="123" y="49"/>
                    </a:lnTo>
                    <a:lnTo>
                      <a:pt x="118" y="43"/>
                    </a:lnTo>
                    <a:lnTo>
                      <a:pt x="111" y="37"/>
                    </a:lnTo>
                    <a:lnTo>
                      <a:pt x="93" y="37"/>
                    </a:lnTo>
                    <a:lnTo>
                      <a:pt x="87" y="25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5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6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7" y="12"/>
                    </a:lnTo>
                    <a:lnTo>
                      <a:pt x="13" y="25"/>
                    </a:lnTo>
                    <a:lnTo>
                      <a:pt x="7" y="25"/>
                    </a:lnTo>
                    <a:lnTo>
                      <a:pt x="0" y="37"/>
                    </a:lnTo>
                    <a:lnTo>
                      <a:pt x="7" y="43"/>
                    </a:lnTo>
                    <a:lnTo>
                      <a:pt x="0" y="56"/>
                    </a:lnTo>
                    <a:lnTo>
                      <a:pt x="19" y="56"/>
                    </a:lnTo>
                    <a:lnTo>
                      <a:pt x="25" y="61"/>
                    </a:lnTo>
                    <a:lnTo>
                      <a:pt x="56" y="68"/>
                    </a:lnTo>
                    <a:lnTo>
                      <a:pt x="62" y="86"/>
                    </a:lnTo>
                    <a:lnTo>
                      <a:pt x="62" y="92"/>
                    </a:lnTo>
                    <a:lnTo>
                      <a:pt x="68" y="99"/>
                    </a:lnTo>
                    <a:lnTo>
                      <a:pt x="68" y="111"/>
                    </a:lnTo>
                    <a:lnTo>
                      <a:pt x="74" y="129"/>
                    </a:lnTo>
                    <a:lnTo>
                      <a:pt x="80" y="129"/>
                    </a:lnTo>
                    <a:lnTo>
                      <a:pt x="87" y="129"/>
                    </a:lnTo>
                    <a:lnTo>
                      <a:pt x="99" y="123"/>
                    </a:lnTo>
                    <a:lnTo>
                      <a:pt x="111" y="123"/>
                    </a:lnTo>
                    <a:lnTo>
                      <a:pt x="111" y="123"/>
                    </a:lnTo>
                    <a:lnTo>
                      <a:pt x="118" y="123"/>
                    </a:lnTo>
                    <a:lnTo>
                      <a:pt x="118" y="117"/>
                    </a:lnTo>
                    <a:lnTo>
                      <a:pt x="118" y="117"/>
                    </a:lnTo>
                    <a:lnTo>
                      <a:pt x="130" y="117"/>
                    </a:lnTo>
                    <a:lnTo>
                      <a:pt x="136" y="117"/>
                    </a:lnTo>
                    <a:lnTo>
                      <a:pt x="142" y="117"/>
                    </a:lnTo>
                    <a:lnTo>
                      <a:pt x="142" y="117"/>
                    </a:lnTo>
                    <a:lnTo>
                      <a:pt x="160" y="129"/>
                    </a:lnTo>
                    <a:lnTo>
                      <a:pt x="173" y="123"/>
                    </a:lnTo>
                    <a:lnTo>
                      <a:pt x="173" y="123"/>
                    </a:lnTo>
                    <a:lnTo>
                      <a:pt x="179" y="117"/>
                    </a:lnTo>
                    <a:lnTo>
                      <a:pt x="185" y="111"/>
                    </a:lnTo>
                    <a:lnTo>
                      <a:pt x="179" y="105"/>
                    </a:lnTo>
                    <a:lnTo>
                      <a:pt x="179" y="99"/>
                    </a:lnTo>
                    <a:lnTo>
                      <a:pt x="179" y="92"/>
                    </a:lnTo>
                    <a:lnTo>
                      <a:pt x="179" y="80"/>
                    </a:lnTo>
                    <a:lnTo>
                      <a:pt x="173" y="80"/>
                    </a:lnTo>
                    <a:lnTo>
                      <a:pt x="173" y="80"/>
                    </a:lnTo>
                    <a:lnTo>
                      <a:pt x="167" y="74"/>
                    </a:lnTo>
                    <a:lnTo>
                      <a:pt x="173" y="61"/>
                    </a:lnTo>
                    <a:lnTo>
                      <a:pt x="173" y="56"/>
                    </a:lnTo>
                    <a:lnTo>
                      <a:pt x="160" y="56"/>
                    </a:lnTo>
                    <a:lnTo>
                      <a:pt x="154" y="6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3" name="ПФО_Республика Башкортостан">
                <a:extLst>
                  <a:ext uri="{FF2B5EF4-FFF2-40B4-BE49-F238E27FC236}">
                    <a16:creationId xmlns:a16="http://schemas.microsoft.com/office/drawing/2014/main" xmlns="" id="{F5AAE8D3-3636-4C9E-9699-B0FE314CE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588" y="3844925"/>
                <a:ext cx="498475" cy="614363"/>
              </a:xfrm>
              <a:custGeom>
                <a:avLst/>
                <a:gdLst>
                  <a:gd name="T0" fmla="*/ 276 w 427"/>
                  <a:gd name="T1" fmla="*/ 17 h 528"/>
                  <a:gd name="T2" fmla="*/ 251 w 427"/>
                  <a:gd name="T3" fmla="*/ 8 h 528"/>
                  <a:gd name="T4" fmla="*/ 201 w 427"/>
                  <a:gd name="T5" fmla="*/ 8 h 528"/>
                  <a:gd name="T6" fmla="*/ 159 w 427"/>
                  <a:gd name="T7" fmla="*/ 17 h 528"/>
                  <a:gd name="T8" fmla="*/ 109 w 427"/>
                  <a:gd name="T9" fmla="*/ 33 h 528"/>
                  <a:gd name="T10" fmla="*/ 67 w 427"/>
                  <a:gd name="T11" fmla="*/ 33 h 528"/>
                  <a:gd name="T12" fmla="*/ 58 w 427"/>
                  <a:gd name="T13" fmla="*/ 50 h 528"/>
                  <a:gd name="T14" fmla="*/ 67 w 427"/>
                  <a:gd name="T15" fmla="*/ 58 h 528"/>
                  <a:gd name="T16" fmla="*/ 58 w 427"/>
                  <a:gd name="T17" fmla="*/ 92 h 528"/>
                  <a:gd name="T18" fmla="*/ 33 w 427"/>
                  <a:gd name="T19" fmla="*/ 100 h 528"/>
                  <a:gd name="T20" fmla="*/ 25 w 427"/>
                  <a:gd name="T21" fmla="*/ 126 h 528"/>
                  <a:gd name="T22" fmla="*/ 8 w 427"/>
                  <a:gd name="T23" fmla="*/ 159 h 528"/>
                  <a:gd name="T24" fmla="*/ 0 w 427"/>
                  <a:gd name="T25" fmla="*/ 209 h 528"/>
                  <a:gd name="T26" fmla="*/ 8 w 427"/>
                  <a:gd name="T27" fmla="*/ 243 h 528"/>
                  <a:gd name="T28" fmla="*/ 16 w 427"/>
                  <a:gd name="T29" fmla="*/ 251 h 528"/>
                  <a:gd name="T30" fmla="*/ 25 w 427"/>
                  <a:gd name="T31" fmla="*/ 268 h 528"/>
                  <a:gd name="T32" fmla="*/ 25 w 427"/>
                  <a:gd name="T33" fmla="*/ 293 h 528"/>
                  <a:gd name="T34" fmla="*/ 33 w 427"/>
                  <a:gd name="T35" fmla="*/ 327 h 528"/>
                  <a:gd name="T36" fmla="*/ 25 w 427"/>
                  <a:gd name="T37" fmla="*/ 335 h 528"/>
                  <a:gd name="T38" fmla="*/ 25 w 427"/>
                  <a:gd name="T39" fmla="*/ 360 h 528"/>
                  <a:gd name="T40" fmla="*/ 42 w 427"/>
                  <a:gd name="T41" fmla="*/ 385 h 528"/>
                  <a:gd name="T42" fmla="*/ 83 w 427"/>
                  <a:gd name="T43" fmla="*/ 377 h 528"/>
                  <a:gd name="T44" fmla="*/ 50 w 427"/>
                  <a:gd name="T45" fmla="*/ 419 h 528"/>
                  <a:gd name="T46" fmla="*/ 67 w 427"/>
                  <a:gd name="T47" fmla="*/ 436 h 528"/>
                  <a:gd name="T48" fmla="*/ 58 w 427"/>
                  <a:gd name="T49" fmla="*/ 478 h 528"/>
                  <a:gd name="T50" fmla="*/ 75 w 427"/>
                  <a:gd name="T51" fmla="*/ 503 h 528"/>
                  <a:gd name="T52" fmla="*/ 109 w 427"/>
                  <a:gd name="T53" fmla="*/ 503 h 528"/>
                  <a:gd name="T54" fmla="*/ 134 w 427"/>
                  <a:gd name="T55" fmla="*/ 520 h 528"/>
                  <a:gd name="T56" fmla="*/ 184 w 427"/>
                  <a:gd name="T57" fmla="*/ 494 h 528"/>
                  <a:gd name="T58" fmla="*/ 209 w 427"/>
                  <a:gd name="T59" fmla="*/ 478 h 528"/>
                  <a:gd name="T60" fmla="*/ 218 w 427"/>
                  <a:gd name="T61" fmla="*/ 469 h 528"/>
                  <a:gd name="T62" fmla="*/ 218 w 427"/>
                  <a:gd name="T63" fmla="*/ 453 h 528"/>
                  <a:gd name="T64" fmla="*/ 243 w 427"/>
                  <a:gd name="T65" fmla="*/ 427 h 528"/>
                  <a:gd name="T66" fmla="*/ 293 w 427"/>
                  <a:gd name="T67" fmla="*/ 344 h 528"/>
                  <a:gd name="T68" fmla="*/ 310 w 427"/>
                  <a:gd name="T69" fmla="*/ 344 h 528"/>
                  <a:gd name="T70" fmla="*/ 335 w 427"/>
                  <a:gd name="T71" fmla="*/ 335 h 528"/>
                  <a:gd name="T72" fmla="*/ 352 w 427"/>
                  <a:gd name="T73" fmla="*/ 352 h 528"/>
                  <a:gd name="T74" fmla="*/ 385 w 427"/>
                  <a:gd name="T75" fmla="*/ 310 h 528"/>
                  <a:gd name="T76" fmla="*/ 360 w 427"/>
                  <a:gd name="T77" fmla="*/ 276 h 528"/>
                  <a:gd name="T78" fmla="*/ 301 w 427"/>
                  <a:gd name="T79" fmla="*/ 276 h 528"/>
                  <a:gd name="T80" fmla="*/ 285 w 427"/>
                  <a:gd name="T81" fmla="*/ 268 h 528"/>
                  <a:gd name="T82" fmla="*/ 268 w 427"/>
                  <a:gd name="T83" fmla="*/ 260 h 528"/>
                  <a:gd name="T84" fmla="*/ 251 w 427"/>
                  <a:gd name="T85" fmla="*/ 193 h 528"/>
                  <a:gd name="T86" fmla="*/ 260 w 427"/>
                  <a:gd name="T87" fmla="*/ 184 h 528"/>
                  <a:gd name="T88" fmla="*/ 293 w 427"/>
                  <a:gd name="T89" fmla="*/ 167 h 528"/>
                  <a:gd name="T90" fmla="*/ 310 w 427"/>
                  <a:gd name="T91" fmla="*/ 201 h 528"/>
                  <a:gd name="T92" fmla="*/ 327 w 427"/>
                  <a:gd name="T93" fmla="*/ 209 h 528"/>
                  <a:gd name="T94" fmla="*/ 335 w 427"/>
                  <a:gd name="T95" fmla="*/ 226 h 528"/>
                  <a:gd name="T96" fmla="*/ 343 w 427"/>
                  <a:gd name="T97" fmla="*/ 235 h 528"/>
                  <a:gd name="T98" fmla="*/ 360 w 427"/>
                  <a:gd name="T99" fmla="*/ 209 h 528"/>
                  <a:gd name="T100" fmla="*/ 385 w 427"/>
                  <a:gd name="T101" fmla="*/ 218 h 528"/>
                  <a:gd name="T102" fmla="*/ 402 w 427"/>
                  <a:gd name="T103" fmla="*/ 209 h 528"/>
                  <a:gd name="T104" fmla="*/ 427 w 427"/>
                  <a:gd name="T105" fmla="*/ 209 h 528"/>
                  <a:gd name="T106" fmla="*/ 410 w 427"/>
                  <a:gd name="T107" fmla="*/ 193 h 528"/>
                  <a:gd name="T108" fmla="*/ 427 w 427"/>
                  <a:gd name="T109" fmla="*/ 134 h 528"/>
                  <a:gd name="T110" fmla="*/ 394 w 427"/>
                  <a:gd name="T111" fmla="*/ 117 h 528"/>
                  <a:gd name="T112" fmla="*/ 352 w 427"/>
                  <a:gd name="T113" fmla="*/ 92 h 528"/>
                  <a:gd name="T114" fmla="*/ 343 w 427"/>
                  <a:gd name="T115" fmla="*/ 75 h 528"/>
                  <a:gd name="T116" fmla="*/ 327 w 427"/>
                  <a:gd name="T117" fmla="*/ 67 h 528"/>
                  <a:gd name="T118" fmla="*/ 310 w 427"/>
                  <a:gd name="T119" fmla="*/ 58 h 528"/>
                  <a:gd name="T120" fmla="*/ 293 w 427"/>
                  <a:gd name="T121" fmla="*/ 33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27" h="528">
                    <a:moveTo>
                      <a:pt x="285" y="25"/>
                    </a:moveTo>
                    <a:lnTo>
                      <a:pt x="276" y="17"/>
                    </a:lnTo>
                    <a:lnTo>
                      <a:pt x="276" y="8"/>
                    </a:lnTo>
                    <a:lnTo>
                      <a:pt x="251" y="8"/>
                    </a:lnTo>
                    <a:lnTo>
                      <a:pt x="226" y="0"/>
                    </a:lnTo>
                    <a:lnTo>
                      <a:pt x="201" y="8"/>
                    </a:lnTo>
                    <a:lnTo>
                      <a:pt x="176" y="17"/>
                    </a:lnTo>
                    <a:lnTo>
                      <a:pt x="159" y="17"/>
                    </a:lnTo>
                    <a:lnTo>
                      <a:pt x="142" y="17"/>
                    </a:lnTo>
                    <a:lnTo>
                      <a:pt x="109" y="33"/>
                    </a:lnTo>
                    <a:lnTo>
                      <a:pt x="75" y="42"/>
                    </a:lnTo>
                    <a:lnTo>
                      <a:pt x="67" y="33"/>
                    </a:lnTo>
                    <a:lnTo>
                      <a:pt x="67" y="42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67" y="58"/>
                    </a:lnTo>
                    <a:lnTo>
                      <a:pt x="67" y="75"/>
                    </a:lnTo>
                    <a:lnTo>
                      <a:pt x="58" y="92"/>
                    </a:lnTo>
                    <a:lnTo>
                      <a:pt x="50" y="100"/>
                    </a:lnTo>
                    <a:lnTo>
                      <a:pt x="33" y="100"/>
                    </a:lnTo>
                    <a:lnTo>
                      <a:pt x="33" y="109"/>
                    </a:lnTo>
                    <a:lnTo>
                      <a:pt x="25" y="126"/>
                    </a:lnTo>
                    <a:lnTo>
                      <a:pt x="8" y="159"/>
                    </a:lnTo>
                    <a:lnTo>
                      <a:pt x="8" y="159"/>
                    </a:lnTo>
                    <a:lnTo>
                      <a:pt x="0" y="184"/>
                    </a:lnTo>
                    <a:lnTo>
                      <a:pt x="0" y="209"/>
                    </a:lnTo>
                    <a:lnTo>
                      <a:pt x="0" y="235"/>
                    </a:lnTo>
                    <a:lnTo>
                      <a:pt x="8" y="243"/>
                    </a:lnTo>
                    <a:lnTo>
                      <a:pt x="16" y="251"/>
                    </a:lnTo>
                    <a:lnTo>
                      <a:pt x="16" y="251"/>
                    </a:lnTo>
                    <a:lnTo>
                      <a:pt x="16" y="260"/>
                    </a:lnTo>
                    <a:lnTo>
                      <a:pt x="25" y="268"/>
                    </a:lnTo>
                    <a:lnTo>
                      <a:pt x="33" y="268"/>
                    </a:lnTo>
                    <a:lnTo>
                      <a:pt x="25" y="293"/>
                    </a:lnTo>
                    <a:lnTo>
                      <a:pt x="25" y="310"/>
                    </a:lnTo>
                    <a:lnTo>
                      <a:pt x="33" y="327"/>
                    </a:lnTo>
                    <a:lnTo>
                      <a:pt x="33" y="335"/>
                    </a:lnTo>
                    <a:lnTo>
                      <a:pt x="25" y="335"/>
                    </a:lnTo>
                    <a:lnTo>
                      <a:pt x="16" y="335"/>
                    </a:lnTo>
                    <a:lnTo>
                      <a:pt x="25" y="360"/>
                    </a:lnTo>
                    <a:lnTo>
                      <a:pt x="33" y="385"/>
                    </a:lnTo>
                    <a:lnTo>
                      <a:pt x="42" y="385"/>
                    </a:lnTo>
                    <a:lnTo>
                      <a:pt x="58" y="369"/>
                    </a:lnTo>
                    <a:lnTo>
                      <a:pt x="83" y="377"/>
                    </a:lnTo>
                    <a:lnTo>
                      <a:pt x="67" y="402"/>
                    </a:lnTo>
                    <a:lnTo>
                      <a:pt x="50" y="419"/>
                    </a:lnTo>
                    <a:lnTo>
                      <a:pt x="58" y="427"/>
                    </a:lnTo>
                    <a:lnTo>
                      <a:pt x="67" y="436"/>
                    </a:lnTo>
                    <a:lnTo>
                      <a:pt x="50" y="478"/>
                    </a:lnTo>
                    <a:lnTo>
                      <a:pt x="58" y="478"/>
                    </a:lnTo>
                    <a:lnTo>
                      <a:pt x="67" y="494"/>
                    </a:lnTo>
                    <a:lnTo>
                      <a:pt x="75" y="503"/>
                    </a:lnTo>
                    <a:lnTo>
                      <a:pt x="92" y="503"/>
                    </a:lnTo>
                    <a:lnTo>
                      <a:pt x="109" y="503"/>
                    </a:lnTo>
                    <a:lnTo>
                      <a:pt x="125" y="511"/>
                    </a:lnTo>
                    <a:lnTo>
                      <a:pt x="134" y="520"/>
                    </a:lnTo>
                    <a:lnTo>
                      <a:pt x="167" y="528"/>
                    </a:lnTo>
                    <a:lnTo>
                      <a:pt x="184" y="494"/>
                    </a:lnTo>
                    <a:lnTo>
                      <a:pt x="201" y="494"/>
                    </a:lnTo>
                    <a:lnTo>
                      <a:pt x="209" y="478"/>
                    </a:lnTo>
                    <a:lnTo>
                      <a:pt x="209" y="469"/>
                    </a:lnTo>
                    <a:lnTo>
                      <a:pt x="218" y="469"/>
                    </a:lnTo>
                    <a:lnTo>
                      <a:pt x="218" y="461"/>
                    </a:lnTo>
                    <a:lnTo>
                      <a:pt x="218" y="453"/>
                    </a:lnTo>
                    <a:lnTo>
                      <a:pt x="234" y="436"/>
                    </a:lnTo>
                    <a:lnTo>
                      <a:pt x="243" y="427"/>
                    </a:lnTo>
                    <a:lnTo>
                      <a:pt x="268" y="385"/>
                    </a:lnTo>
                    <a:lnTo>
                      <a:pt x="293" y="344"/>
                    </a:lnTo>
                    <a:lnTo>
                      <a:pt x="301" y="344"/>
                    </a:lnTo>
                    <a:lnTo>
                      <a:pt x="310" y="344"/>
                    </a:lnTo>
                    <a:lnTo>
                      <a:pt x="327" y="335"/>
                    </a:lnTo>
                    <a:lnTo>
                      <a:pt x="335" y="335"/>
                    </a:lnTo>
                    <a:lnTo>
                      <a:pt x="352" y="344"/>
                    </a:lnTo>
                    <a:lnTo>
                      <a:pt x="352" y="352"/>
                    </a:lnTo>
                    <a:lnTo>
                      <a:pt x="360" y="335"/>
                    </a:lnTo>
                    <a:lnTo>
                      <a:pt x="385" y="310"/>
                    </a:lnTo>
                    <a:lnTo>
                      <a:pt x="402" y="285"/>
                    </a:lnTo>
                    <a:lnTo>
                      <a:pt x="360" y="276"/>
                    </a:lnTo>
                    <a:lnTo>
                      <a:pt x="310" y="285"/>
                    </a:lnTo>
                    <a:lnTo>
                      <a:pt x="301" y="276"/>
                    </a:lnTo>
                    <a:lnTo>
                      <a:pt x="301" y="268"/>
                    </a:lnTo>
                    <a:lnTo>
                      <a:pt x="285" y="268"/>
                    </a:lnTo>
                    <a:lnTo>
                      <a:pt x="268" y="268"/>
                    </a:lnTo>
                    <a:lnTo>
                      <a:pt x="268" y="260"/>
                    </a:lnTo>
                    <a:lnTo>
                      <a:pt x="251" y="201"/>
                    </a:lnTo>
                    <a:lnTo>
                      <a:pt x="251" y="193"/>
                    </a:lnTo>
                    <a:lnTo>
                      <a:pt x="260" y="193"/>
                    </a:lnTo>
                    <a:lnTo>
                      <a:pt x="260" y="184"/>
                    </a:lnTo>
                    <a:lnTo>
                      <a:pt x="268" y="176"/>
                    </a:lnTo>
                    <a:lnTo>
                      <a:pt x="293" y="167"/>
                    </a:lnTo>
                    <a:lnTo>
                      <a:pt x="318" y="184"/>
                    </a:lnTo>
                    <a:lnTo>
                      <a:pt x="310" y="201"/>
                    </a:lnTo>
                    <a:lnTo>
                      <a:pt x="310" y="218"/>
                    </a:lnTo>
                    <a:lnTo>
                      <a:pt x="327" y="209"/>
                    </a:lnTo>
                    <a:lnTo>
                      <a:pt x="335" y="218"/>
                    </a:lnTo>
                    <a:lnTo>
                      <a:pt x="335" y="226"/>
                    </a:lnTo>
                    <a:lnTo>
                      <a:pt x="335" y="235"/>
                    </a:lnTo>
                    <a:lnTo>
                      <a:pt x="343" y="235"/>
                    </a:lnTo>
                    <a:lnTo>
                      <a:pt x="352" y="226"/>
                    </a:lnTo>
                    <a:lnTo>
                      <a:pt x="360" y="209"/>
                    </a:lnTo>
                    <a:lnTo>
                      <a:pt x="377" y="218"/>
                    </a:lnTo>
                    <a:lnTo>
                      <a:pt x="385" y="218"/>
                    </a:lnTo>
                    <a:lnTo>
                      <a:pt x="394" y="209"/>
                    </a:lnTo>
                    <a:lnTo>
                      <a:pt x="402" y="209"/>
                    </a:lnTo>
                    <a:lnTo>
                      <a:pt x="410" y="209"/>
                    </a:lnTo>
                    <a:lnTo>
                      <a:pt x="427" y="209"/>
                    </a:lnTo>
                    <a:lnTo>
                      <a:pt x="419" y="201"/>
                    </a:lnTo>
                    <a:lnTo>
                      <a:pt x="410" y="193"/>
                    </a:lnTo>
                    <a:lnTo>
                      <a:pt x="427" y="159"/>
                    </a:lnTo>
                    <a:lnTo>
                      <a:pt x="427" y="134"/>
                    </a:lnTo>
                    <a:lnTo>
                      <a:pt x="419" y="134"/>
                    </a:lnTo>
                    <a:lnTo>
                      <a:pt x="394" y="117"/>
                    </a:lnTo>
                    <a:lnTo>
                      <a:pt x="360" y="100"/>
                    </a:lnTo>
                    <a:lnTo>
                      <a:pt x="352" y="92"/>
                    </a:lnTo>
                    <a:lnTo>
                      <a:pt x="343" y="92"/>
                    </a:lnTo>
                    <a:lnTo>
                      <a:pt x="343" y="75"/>
                    </a:lnTo>
                    <a:lnTo>
                      <a:pt x="343" y="67"/>
                    </a:lnTo>
                    <a:lnTo>
                      <a:pt x="327" y="67"/>
                    </a:lnTo>
                    <a:lnTo>
                      <a:pt x="310" y="67"/>
                    </a:lnTo>
                    <a:lnTo>
                      <a:pt x="310" y="58"/>
                    </a:lnTo>
                    <a:lnTo>
                      <a:pt x="301" y="33"/>
                    </a:lnTo>
                    <a:lnTo>
                      <a:pt x="293" y="33"/>
                    </a:lnTo>
                    <a:lnTo>
                      <a:pt x="285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62" name="СКФО">
              <a:extLst>
                <a:ext uri="{FF2B5EF4-FFF2-40B4-BE49-F238E27FC236}">
                  <a16:creationId xmlns:a16="http://schemas.microsoft.com/office/drawing/2014/main" xmlns="" id="{85045840-D08E-495C-B3A2-7149D38BC1A2}"/>
                </a:ext>
              </a:extLst>
            </p:cNvPr>
            <p:cNvGrpSpPr/>
            <p:nvPr/>
          </p:nvGrpSpPr>
          <p:grpSpPr>
            <a:xfrm>
              <a:off x="700300" y="4135201"/>
              <a:ext cx="489987" cy="780731"/>
              <a:chOff x="395288" y="4205288"/>
              <a:chExt cx="527050" cy="839787"/>
            </a:xfrm>
            <a:grpFill/>
          </p:grpSpPr>
          <p:sp>
            <p:nvSpPr>
              <p:cNvPr id="1303" name="СКФО_Ставропольский край">
                <a:extLst>
                  <a:ext uri="{FF2B5EF4-FFF2-40B4-BE49-F238E27FC236}">
                    <a16:creationId xmlns:a16="http://schemas.microsoft.com/office/drawing/2014/main" xmlns="" id="{852033C1-4AD8-4E18-AD32-5CE5AE6C7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50" y="4205288"/>
                <a:ext cx="311150" cy="430213"/>
              </a:xfrm>
              <a:custGeom>
                <a:avLst/>
                <a:gdLst>
                  <a:gd name="T0" fmla="*/ 105 w 196"/>
                  <a:gd name="T1" fmla="*/ 44 h 271"/>
                  <a:gd name="T2" fmla="*/ 107 w 196"/>
                  <a:gd name="T3" fmla="*/ 31 h 271"/>
                  <a:gd name="T4" fmla="*/ 91 w 196"/>
                  <a:gd name="T5" fmla="*/ 37 h 271"/>
                  <a:gd name="T6" fmla="*/ 91 w 196"/>
                  <a:gd name="T7" fmla="*/ 25 h 271"/>
                  <a:gd name="T8" fmla="*/ 80 w 196"/>
                  <a:gd name="T9" fmla="*/ 19 h 271"/>
                  <a:gd name="T10" fmla="*/ 57 w 196"/>
                  <a:gd name="T11" fmla="*/ 0 h 271"/>
                  <a:gd name="T12" fmla="*/ 51 w 196"/>
                  <a:gd name="T13" fmla="*/ 19 h 271"/>
                  <a:gd name="T14" fmla="*/ 31 w 196"/>
                  <a:gd name="T15" fmla="*/ 6 h 271"/>
                  <a:gd name="T16" fmla="*/ 18 w 196"/>
                  <a:gd name="T17" fmla="*/ 37 h 271"/>
                  <a:gd name="T18" fmla="*/ 20 w 196"/>
                  <a:gd name="T19" fmla="*/ 68 h 271"/>
                  <a:gd name="T20" fmla="*/ 15 w 196"/>
                  <a:gd name="T21" fmla="*/ 86 h 271"/>
                  <a:gd name="T22" fmla="*/ 3 w 196"/>
                  <a:gd name="T23" fmla="*/ 86 h 271"/>
                  <a:gd name="T24" fmla="*/ 0 w 196"/>
                  <a:gd name="T25" fmla="*/ 111 h 271"/>
                  <a:gd name="T26" fmla="*/ 19 w 196"/>
                  <a:gd name="T27" fmla="*/ 142 h 271"/>
                  <a:gd name="T28" fmla="*/ 35 w 196"/>
                  <a:gd name="T29" fmla="*/ 148 h 271"/>
                  <a:gd name="T30" fmla="*/ 32 w 196"/>
                  <a:gd name="T31" fmla="*/ 154 h 271"/>
                  <a:gd name="T32" fmla="*/ 8 w 196"/>
                  <a:gd name="T33" fmla="*/ 160 h 271"/>
                  <a:gd name="T34" fmla="*/ 17 w 196"/>
                  <a:gd name="T35" fmla="*/ 166 h 271"/>
                  <a:gd name="T36" fmla="*/ 5 w 196"/>
                  <a:gd name="T37" fmla="*/ 185 h 271"/>
                  <a:gd name="T38" fmla="*/ 35 w 196"/>
                  <a:gd name="T39" fmla="*/ 191 h 271"/>
                  <a:gd name="T40" fmla="*/ 37 w 196"/>
                  <a:gd name="T41" fmla="*/ 203 h 271"/>
                  <a:gd name="T42" fmla="*/ 68 w 196"/>
                  <a:gd name="T43" fmla="*/ 215 h 271"/>
                  <a:gd name="T44" fmla="*/ 86 w 196"/>
                  <a:gd name="T45" fmla="*/ 234 h 271"/>
                  <a:gd name="T46" fmla="*/ 84 w 196"/>
                  <a:gd name="T47" fmla="*/ 240 h 271"/>
                  <a:gd name="T48" fmla="*/ 94 w 196"/>
                  <a:gd name="T49" fmla="*/ 253 h 271"/>
                  <a:gd name="T50" fmla="*/ 110 w 196"/>
                  <a:gd name="T51" fmla="*/ 265 h 271"/>
                  <a:gd name="T52" fmla="*/ 122 w 196"/>
                  <a:gd name="T53" fmla="*/ 265 h 271"/>
                  <a:gd name="T54" fmla="*/ 131 w 196"/>
                  <a:gd name="T55" fmla="*/ 271 h 271"/>
                  <a:gd name="T56" fmla="*/ 141 w 196"/>
                  <a:gd name="T57" fmla="*/ 253 h 271"/>
                  <a:gd name="T58" fmla="*/ 141 w 196"/>
                  <a:gd name="T59" fmla="*/ 246 h 271"/>
                  <a:gd name="T60" fmla="*/ 153 w 196"/>
                  <a:gd name="T61" fmla="*/ 234 h 271"/>
                  <a:gd name="T62" fmla="*/ 159 w 196"/>
                  <a:gd name="T63" fmla="*/ 228 h 271"/>
                  <a:gd name="T64" fmla="*/ 185 w 196"/>
                  <a:gd name="T65" fmla="*/ 222 h 271"/>
                  <a:gd name="T66" fmla="*/ 191 w 196"/>
                  <a:gd name="T67" fmla="*/ 185 h 271"/>
                  <a:gd name="T68" fmla="*/ 168 w 196"/>
                  <a:gd name="T69" fmla="*/ 142 h 271"/>
                  <a:gd name="T70" fmla="*/ 167 w 196"/>
                  <a:gd name="T71" fmla="*/ 117 h 271"/>
                  <a:gd name="T72" fmla="*/ 161 w 196"/>
                  <a:gd name="T73" fmla="*/ 86 h 271"/>
                  <a:gd name="T74" fmla="*/ 147 w 196"/>
                  <a:gd name="T75" fmla="*/ 62 h 271"/>
                  <a:gd name="T76" fmla="*/ 122 w 196"/>
                  <a:gd name="T77" fmla="*/ 49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6" h="271">
                    <a:moveTo>
                      <a:pt x="122" y="49"/>
                    </a:moveTo>
                    <a:lnTo>
                      <a:pt x="105" y="44"/>
                    </a:lnTo>
                    <a:lnTo>
                      <a:pt x="108" y="37"/>
                    </a:lnTo>
                    <a:lnTo>
                      <a:pt x="107" y="31"/>
                    </a:lnTo>
                    <a:lnTo>
                      <a:pt x="99" y="31"/>
                    </a:lnTo>
                    <a:lnTo>
                      <a:pt x="91" y="37"/>
                    </a:lnTo>
                    <a:lnTo>
                      <a:pt x="90" y="31"/>
                    </a:lnTo>
                    <a:lnTo>
                      <a:pt x="91" y="25"/>
                    </a:lnTo>
                    <a:lnTo>
                      <a:pt x="84" y="25"/>
                    </a:lnTo>
                    <a:lnTo>
                      <a:pt x="80" y="19"/>
                    </a:lnTo>
                    <a:lnTo>
                      <a:pt x="69" y="6"/>
                    </a:lnTo>
                    <a:lnTo>
                      <a:pt x="57" y="0"/>
                    </a:lnTo>
                    <a:lnTo>
                      <a:pt x="54" y="13"/>
                    </a:lnTo>
                    <a:lnTo>
                      <a:pt x="51" y="19"/>
                    </a:lnTo>
                    <a:lnTo>
                      <a:pt x="40" y="13"/>
                    </a:lnTo>
                    <a:lnTo>
                      <a:pt x="31" y="6"/>
                    </a:lnTo>
                    <a:lnTo>
                      <a:pt x="22" y="19"/>
                    </a:lnTo>
                    <a:lnTo>
                      <a:pt x="18" y="37"/>
                    </a:lnTo>
                    <a:lnTo>
                      <a:pt x="23" y="55"/>
                    </a:lnTo>
                    <a:lnTo>
                      <a:pt x="20" y="68"/>
                    </a:lnTo>
                    <a:lnTo>
                      <a:pt x="25" y="74"/>
                    </a:lnTo>
                    <a:lnTo>
                      <a:pt x="15" y="86"/>
                    </a:lnTo>
                    <a:lnTo>
                      <a:pt x="6" y="93"/>
                    </a:lnTo>
                    <a:lnTo>
                      <a:pt x="3" y="86"/>
                    </a:lnTo>
                    <a:lnTo>
                      <a:pt x="0" y="86"/>
                    </a:lnTo>
                    <a:lnTo>
                      <a:pt x="0" y="111"/>
                    </a:lnTo>
                    <a:lnTo>
                      <a:pt x="11" y="124"/>
                    </a:lnTo>
                    <a:lnTo>
                      <a:pt x="19" y="142"/>
                    </a:lnTo>
                    <a:lnTo>
                      <a:pt x="27" y="142"/>
                    </a:lnTo>
                    <a:lnTo>
                      <a:pt x="35" y="148"/>
                    </a:lnTo>
                    <a:lnTo>
                      <a:pt x="33" y="154"/>
                    </a:lnTo>
                    <a:lnTo>
                      <a:pt x="32" y="154"/>
                    </a:lnTo>
                    <a:lnTo>
                      <a:pt x="19" y="154"/>
                    </a:lnTo>
                    <a:lnTo>
                      <a:pt x="8" y="160"/>
                    </a:lnTo>
                    <a:lnTo>
                      <a:pt x="11" y="166"/>
                    </a:lnTo>
                    <a:lnTo>
                      <a:pt x="17" y="166"/>
                    </a:lnTo>
                    <a:lnTo>
                      <a:pt x="12" y="173"/>
                    </a:lnTo>
                    <a:lnTo>
                      <a:pt x="5" y="185"/>
                    </a:lnTo>
                    <a:lnTo>
                      <a:pt x="19" y="185"/>
                    </a:lnTo>
                    <a:lnTo>
                      <a:pt x="35" y="191"/>
                    </a:lnTo>
                    <a:lnTo>
                      <a:pt x="38" y="197"/>
                    </a:lnTo>
                    <a:lnTo>
                      <a:pt x="37" y="203"/>
                    </a:lnTo>
                    <a:lnTo>
                      <a:pt x="54" y="215"/>
                    </a:lnTo>
                    <a:lnTo>
                      <a:pt x="68" y="215"/>
                    </a:lnTo>
                    <a:lnTo>
                      <a:pt x="80" y="228"/>
                    </a:lnTo>
                    <a:lnTo>
                      <a:pt x="86" y="234"/>
                    </a:lnTo>
                    <a:lnTo>
                      <a:pt x="89" y="234"/>
                    </a:lnTo>
                    <a:lnTo>
                      <a:pt x="84" y="240"/>
                    </a:lnTo>
                    <a:lnTo>
                      <a:pt x="78" y="240"/>
                    </a:lnTo>
                    <a:lnTo>
                      <a:pt x="94" y="253"/>
                    </a:lnTo>
                    <a:lnTo>
                      <a:pt x="96" y="271"/>
                    </a:lnTo>
                    <a:lnTo>
                      <a:pt x="110" y="265"/>
                    </a:lnTo>
                    <a:lnTo>
                      <a:pt x="119" y="258"/>
                    </a:lnTo>
                    <a:lnTo>
                      <a:pt x="122" y="265"/>
                    </a:lnTo>
                    <a:lnTo>
                      <a:pt x="126" y="271"/>
                    </a:lnTo>
                    <a:lnTo>
                      <a:pt x="131" y="271"/>
                    </a:lnTo>
                    <a:lnTo>
                      <a:pt x="137" y="271"/>
                    </a:lnTo>
                    <a:lnTo>
                      <a:pt x="141" y="253"/>
                    </a:lnTo>
                    <a:lnTo>
                      <a:pt x="131" y="246"/>
                    </a:lnTo>
                    <a:lnTo>
                      <a:pt x="141" y="246"/>
                    </a:lnTo>
                    <a:lnTo>
                      <a:pt x="152" y="246"/>
                    </a:lnTo>
                    <a:lnTo>
                      <a:pt x="153" y="234"/>
                    </a:lnTo>
                    <a:lnTo>
                      <a:pt x="149" y="234"/>
                    </a:lnTo>
                    <a:lnTo>
                      <a:pt x="159" y="228"/>
                    </a:lnTo>
                    <a:lnTo>
                      <a:pt x="168" y="234"/>
                    </a:lnTo>
                    <a:lnTo>
                      <a:pt x="185" y="222"/>
                    </a:lnTo>
                    <a:lnTo>
                      <a:pt x="196" y="215"/>
                    </a:lnTo>
                    <a:lnTo>
                      <a:pt x="191" y="185"/>
                    </a:lnTo>
                    <a:lnTo>
                      <a:pt x="177" y="154"/>
                    </a:lnTo>
                    <a:lnTo>
                      <a:pt x="168" y="142"/>
                    </a:lnTo>
                    <a:lnTo>
                      <a:pt x="164" y="129"/>
                    </a:lnTo>
                    <a:lnTo>
                      <a:pt x="167" y="117"/>
                    </a:lnTo>
                    <a:lnTo>
                      <a:pt x="169" y="99"/>
                    </a:lnTo>
                    <a:lnTo>
                      <a:pt x="161" y="86"/>
                    </a:lnTo>
                    <a:lnTo>
                      <a:pt x="152" y="74"/>
                    </a:lnTo>
                    <a:lnTo>
                      <a:pt x="147" y="62"/>
                    </a:lnTo>
                    <a:lnTo>
                      <a:pt x="141" y="49"/>
                    </a:lnTo>
                    <a:lnTo>
                      <a:pt x="122" y="4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4" name="СКФО_Республика Чечня">
                <a:extLst>
                  <a:ext uri="{FF2B5EF4-FFF2-40B4-BE49-F238E27FC236}">
                    <a16:creationId xmlns:a16="http://schemas.microsoft.com/office/drawing/2014/main" xmlns="" id="{3F5BF90C-9C48-4506-B073-1F45E697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75" y="4614863"/>
                <a:ext cx="225425" cy="187325"/>
              </a:xfrm>
              <a:custGeom>
                <a:avLst/>
                <a:gdLst>
                  <a:gd name="T0" fmla="*/ 84 w 142"/>
                  <a:gd name="T1" fmla="*/ 7 h 118"/>
                  <a:gd name="T2" fmla="*/ 81 w 142"/>
                  <a:gd name="T3" fmla="*/ 0 h 118"/>
                  <a:gd name="T4" fmla="*/ 72 w 142"/>
                  <a:gd name="T5" fmla="*/ 7 h 118"/>
                  <a:gd name="T6" fmla="*/ 58 w 142"/>
                  <a:gd name="T7" fmla="*/ 13 h 118"/>
                  <a:gd name="T8" fmla="*/ 53 w 142"/>
                  <a:gd name="T9" fmla="*/ 13 h 118"/>
                  <a:gd name="T10" fmla="*/ 57 w 142"/>
                  <a:gd name="T11" fmla="*/ 19 h 118"/>
                  <a:gd name="T12" fmla="*/ 71 w 142"/>
                  <a:gd name="T13" fmla="*/ 25 h 118"/>
                  <a:gd name="T14" fmla="*/ 58 w 142"/>
                  <a:gd name="T15" fmla="*/ 56 h 118"/>
                  <a:gd name="T16" fmla="*/ 57 w 142"/>
                  <a:gd name="T17" fmla="*/ 56 h 118"/>
                  <a:gd name="T18" fmla="*/ 57 w 142"/>
                  <a:gd name="T19" fmla="*/ 56 h 118"/>
                  <a:gd name="T20" fmla="*/ 57 w 142"/>
                  <a:gd name="T21" fmla="*/ 56 h 118"/>
                  <a:gd name="T22" fmla="*/ 57 w 142"/>
                  <a:gd name="T23" fmla="*/ 56 h 118"/>
                  <a:gd name="T24" fmla="*/ 54 w 142"/>
                  <a:gd name="T25" fmla="*/ 62 h 118"/>
                  <a:gd name="T26" fmla="*/ 54 w 142"/>
                  <a:gd name="T27" fmla="*/ 62 h 118"/>
                  <a:gd name="T28" fmla="*/ 34 w 142"/>
                  <a:gd name="T29" fmla="*/ 68 h 118"/>
                  <a:gd name="T30" fmla="*/ 18 w 142"/>
                  <a:gd name="T31" fmla="*/ 62 h 118"/>
                  <a:gd name="T32" fmla="*/ 15 w 142"/>
                  <a:gd name="T33" fmla="*/ 56 h 118"/>
                  <a:gd name="T34" fmla="*/ 12 w 142"/>
                  <a:gd name="T35" fmla="*/ 56 h 118"/>
                  <a:gd name="T36" fmla="*/ 4 w 142"/>
                  <a:gd name="T37" fmla="*/ 56 h 118"/>
                  <a:gd name="T38" fmla="*/ 0 w 142"/>
                  <a:gd name="T39" fmla="*/ 56 h 118"/>
                  <a:gd name="T40" fmla="*/ 2 w 142"/>
                  <a:gd name="T41" fmla="*/ 62 h 118"/>
                  <a:gd name="T42" fmla="*/ 1 w 142"/>
                  <a:gd name="T43" fmla="*/ 68 h 118"/>
                  <a:gd name="T44" fmla="*/ 9 w 142"/>
                  <a:gd name="T45" fmla="*/ 68 h 118"/>
                  <a:gd name="T46" fmla="*/ 19 w 142"/>
                  <a:gd name="T47" fmla="*/ 80 h 118"/>
                  <a:gd name="T48" fmla="*/ 23 w 142"/>
                  <a:gd name="T49" fmla="*/ 93 h 118"/>
                  <a:gd name="T50" fmla="*/ 23 w 142"/>
                  <a:gd name="T51" fmla="*/ 99 h 118"/>
                  <a:gd name="T52" fmla="*/ 31 w 142"/>
                  <a:gd name="T53" fmla="*/ 105 h 118"/>
                  <a:gd name="T54" fmla="*/ 37 w 142"/>
                  <a:gd name="T55" fmla="*/ 118 h 118"/>
                  <a:gd name="T56" fmla="*/ 50 w 142"/>
                  <a:gd name="T57" fmla="*/ 111 h 118"/>
                  <a:gd name="T58" fmla="*/ 64 w 142"/>
                  <a:gd name="T59" fmla="*/ 111 h 118"/>
                  <a:gd name="T60" fmla="*/ 70 w 142"/>
                  <a:gd name="T61" fmla="*/ 118 h 118"/>
                  <a:gd name="T62" fmla="*/ 73 w 142"/>
                  <a:gd name="T63" fmla="*/ 111 h 118"/>
                  <a:gd name="T64" fmla="*/ 76 w 142"/>
                  <a:gd name="T65" fmla="*/ 111 h 118"/>
                  <a:gd name="T66" fmla="*/ 85 w 142"/>
                  <a:gd name="T67" fmla="*/ 111 h 118"/>
                  <a:gd name="T68" fmla="*/ 95 w 142"/>
                  <a:gd name="T69" fmla="*/ 111 h 118"/>
                  <a:gd name="T70" fmla="*/ 101 w 142"/>
                  <a:gd name="T71" fmla="*/ 99 h 118"/>
                  <a:gd name="T72" fmla="*/ 111 w 142"/>
                  <a:gd name="T73" fmla="*/ 80 h 118"/>
                  <a:gd name="T74" fmla="*/ 127 w 142"/>
                  <a:gd name="T75" fmla="*/ 75 h 118"/>
                  <a:gd name="T76" fmla="*/ 141 w 142"/>
                  <a:gd name="T77" fmla="*/ 68 h 118"/>
                  <a:gd name="T78" fmla="*/ 142 w 142"/>
                  <a:gd name="T79" fmla="*/ 56 h 118"/>
                  <a:gd name="T80" fmla="*/ 139 w 142"/>
                  <a:gd name="T81" fmla="*/ 44 h 118"/>
                  <a:gd name="T82" fmla="*/ 129 w 142"/>
                  <a:gd name="T83" fmla="*/ 44 h 118"/>
                  <a:gd name="T84" fmla="*/ 118 w 142"/>
                  <a:gd name="T85" fmla="*/ 44 h 118"/>
                  <a:gd name="T86" fmla="*/ 119 w 142"/>
                  <a:gd name="T87" fmla="*/ 37 h 118"/>
                  <a:gd name="T88" fmla="*/ 121 w 142"/>
                  <a:gd name="T89" fmla="*/ 31 h 118"/>
                  <a:gd name="T90" fmla="*/ 113 w 142"/>
                  <a:gd name="T91" fmla="*/ 31 h 118"/>
                  <a:gd name="T92" fmla="*/ 104 w 142"/>
                  <a:gd name="T93" fmla="*/ 25 h 118"/>
                  <a:gd name="T94" fmla="*/ 103 w 142"/>
                  <a:gd name="T95" fmla="*/ 19 h 118"/>
                  <a:gd name="T96" fmla="*/ 103 w 142"/>
                  <a:gd name="T97" fmla="*/ 13 h 118"/>
                  <a:gd name="T98" fmla="*/ 99 w 142"/>
                  <a:gd name="T99" fmla="*/ 13 h 118"/>
                  <a:gd name="T100" fmla="*/ 93 w 142"/>
                  <a:gd name="T101" fmla="*/ 13 h 118"/>
                  <a:gd name="T102" fmla="*/ 88 w 142"/>
                  <a:gd name="T103" fmla="*/ 13 h 118"/>
                  <a:gd name="T104" fmla="*/ 84 w 142"/>
                  <a:gd name="T105" fmla="*/ 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2" h="118">
                    <a:moveTo>
                      <a:pt x="84" y="7"/>
                    </a:moveTo>
                    <a:lnTo>
                      <a:pt x="81" y="0"/>
                    </a:lnTo>
                    <a:lnTo>
                      <a:pt x="72" y="7"/>
                    </a:lnTo>
                    <a:lnTo>
                      <a:pt x="58" y="13"/>
                    </a:lnTo>
                    <a:lnTo>
                      <a:pt x="53" y="13"/>
                    </a:lnTo>
                    <a:lnTo>
                      <a:pt x="57" y="19"/>
                    </a:lnTo>
                    <a:lnTo>
                      <a:pt x="71" y="25"/>
                    </a:lnTo>
                    <a:lnTo>
                      <a:pt x="58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34" y="68"/>
                    </a:lnTo>
                    <a:lnTo>
                      <a:pt x="18" y="62"/>
                    </a:lnTo>
                    <a:lnTo>
                      <a:pt x="15" y="56"/>
                    </a:lnTo>
                    <a:lnTo>
                      <a:pt x="12" y="56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1" y="68"/>
                    </a:lnTo>
                    <a:lnTo>
                      <a:pt x="9" y="68"/>
                    </a:lnTo>
                    <a:lnTo>
                      <a:pt x="19" y="80"/>
                    </a:lnTo>
                    <a:lnTo>
                      <a:pt x="23" y="93"/>
                    </a:lnTo>
                    <a:lnTo>
                      <a:pt x="23" y="99"/>
                    </a:lnTo>
                    <a:lnTo>
                      <a:pt x="31" y="105"/>
                    </a:lnTo>
                    <a:lnTo>
                      <a:pt x="37" y="118"/>
                    </a:lnTo>
                    <a:lnTo>
                      <a:pt x="50" y="111"/>
                    </a:lnTo>
                    <a:lnTo>
                      <a:pt x="64" y="111"/>
                    </a:lnTo>
                    <a:lnTo>
                      <a:pt x="70" y="118"/>
                    </a:lnTo>
                    <a:lnTo>
                      <a:pt x="73" y="111"/>
                    </a:lnTo>
                    <a:lnTo>
                      <a:pt x="76" y="111"/>
                    </a:lnTo>
                    <a:lnTo>
                      <a:pt x="85" y="111"/>
                    </a:lnTo>
                    <a:lnTo>
                      <a:pt x="95" y="111"/>
                    </a:lnTo>
                    <a:lnTo>
                      <a:pt x="101" y="99"/>
                    </a:lnTo>
                    <a:lnTo>
                      <a:pt x="111" y="80"/>
                    </a:lnTo>
                    <a:lnTo>
                      <a:pt x="127" y="75"/>
                    </a:lnTo>
                    <a:lnTo>
                      <a:pt x="141" y="68"/>
                    </a:lnTo>
                    <a:lnTo>
                      <a:pt x="142" y="56"/>
                    </a:lnTo>
                    <a:lnTo>
                      <a:pt x="139" y="44"/>
                    </a:lnTo>
                    <a:lnTo>
                      <a:pt x="129" y="44"/>
                    </a:lnTo>
                    <a:lnTo>
                      <a:pt x="118" y="44"/>
                    </a:lnTo>
                    <a:lnTo>
                      <a:pt x="119" y="37"/>
                    </a:lnTo>
                    <a:lnTo>
                      <a:pt x="121" y="31"/>
                    </a:lnTo>
                    <a:lnTo>
                      <a:pt x="113" y="31"/>
                    </a:lnTo>
                    <a:lnTo>
                      <a:pt x="104" y="25"/>
                    </a:lnTo>
                    <a:lnTo>
                      <a:pt x="103" y="19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3" y="13"/>
                    </a:lnTo>
                    <a:lnTo>
                      <a:pt x="88" y="13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5" name="СКФО_Республика Северная Осетия">
                <a:extLst>
                  <a:ext uri="{FF2B5EF4-FFF2-40B4-BE49-F238E27FC236}">
                    <a16:creationId xmlns:a16="http://schemas.microsoft.com/office/drawing/2014/main" xmlns="" id="{C0B67093-88AF-4864-AF85-6F9F7B49C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88" y="4586288"/>
                <a:ext cx="169863" cy="117475"/>
              </a:xfrm>
              <a:custGeom>
                <a:avLst/>
                <a:gdLst>
                  <a:gd name="T0" fmla="*/ 112 w 146"/>
                  <a:gd name="T1" fmla="*/ 25 h 101"/>
                  <a:gd name="T2" fmla="*/ 99 w 146"/>
                  <a:gd name="T3" fmla="*/ 34 h 101"/>
                  <a:gd name="T4" fmla="*/ 89 w 146"/>
                  <a:gd name="T5" fmla="*/ 34 h 101"/>
                  <a:gd name="T6" fmla="*/ 83 w 146"/>
                  <a:gd name="T7" fmla="*/ 25 h 101"/>
                  <a:gd name="T8" fmla="*/ 74 w 146"/>
                  <a:gd name="T9" fmla="*/ 25 h 101"/>
                  <a:gd name="T10" fmla="*/ 65 w 146"/>
                  <a:gd name="T11" fmla="*/ 34 h 101"/>
                  <a:gd name="T12" fmla="*/ 60 w 146"/>
                  <a:gd name="T13" fmla="*/ 25 h 101"/>
                  <a:gd name="T14" fmla="*/ 53 w 146"/>
                  <a:gd name="T15" fmla="*/ 17 h 101"/>
                  <a:gd name="T16" fmla="*/ 35 w 146"/>
                  <a:gd name="T17" fmla="*/ 25 h 101"/>
                  <a:gd name="T18" fmla="*/ 15 w 146"/>
                  <a:gd name="T19" fmla="*/ 34 h 101"/>
                  <a:gd name="T20" fmla="*/ 8 w 146"/>
                  <a:gd name="T21" fmla="*/ 25 h 101"/>
                  <a:gd name="T22" fmla="*/ 0 w 146"/>
                  <a:gd name="T23" fmla="*/ 25 h 101"/>
                  <a:gd name="T24" fmla="*/ 13 w 146"/>
                  <a:gd name="T25" fmla="*/ 67 h 101"/>
                  <a:gd name="T26" fmla="*/ 14 w 146"/>
                  <a:gd name="T27" fmla="*/ 84 h 101"/>
                  <a:gd name="T28" fmla="*/ 38 w 146"/>
                  <a:gd name="T29" fmla="*/ 92 h 101"/>
                  <a:gd name="T30" fmla="*/ 67 w 146"/>
                  <a:gd name="T31" fmla="*/ 101 h 101"/>
                  <a:gd name="T32" fmla="*/ 72 w 146"/>
                  <a:gd name="T33" fmla="*/ 101 h 101"/>
                  <a:gd name="T34" fmla="*/ 83 w 146"/>
                  <a:gd name="T35" fmla="*/ 101 h 101"/>
                  <a:gd name="T36" fmla="*/ 100 w 146"/>
                  <a:gd name="T37" fmla="*/ 101 h 101"/>
                  <a:gd name="T38" fmla="*/ 107 w 146"/>
                  <a:gd name="T39" fmla="*/ 75 h 101"/>
                  <a:gd name="T40" fmla="*/ 98 w 146"/>
                  <a:gd name="T41" fmla="*/ 67 h 101"/>
                  <a:gd name="T42" fmla="*/ 108 w 146"/>
                  <a:gd name="T43" fmla="*/ 50 h 101"/>
                  <a:gd name="T44" fmla="*/ 121 w 146"/>
                  <a:gd name="T45" fmla="*/ 34 h 101"/>
                  <a:gd name="T46" fmla="*/ 125 w 146"/>
                  <a:gd name="T47" fmla="*/ 34 h 101"/>
                  <a:gd name="T48" fmla="*/ 128 w 146"/>
                  <a:gd name="T49" fmla="*/ 34 h 101"/>
                  <a:gd name="T50" fmla="*/ 146 w 146"/>
                  <a:gd name="T51" fmla="*/ 42 h 101"/>
                  <a:gd name="T52" fmla="*/ 143 w 146"/>
                  <a:gd name="T53" fmla="*/ 17 h 101"/>
                  <a:gd name="T54" fmla="*/ 122 w 146"/>
                  <a:gd name="T55" fmla="*/ 0 h 101"/>
                  <a:gd name="T56" fmla="*/ 112 w 146"/>
                  <a:gd name="T57" fmla="*/ 17 h 101"/>
                  <a:gd name="T58" fmla="*/ 112 w 146"/>
                  <a:gd name="T59" fmla="*/ 2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01">
                    <a:moveTo>
                      <a:pt x="112" y="25"/>
                    </a:moveTo>
                    <a:lnTo>
                      <a:pt x="99" y="34"/>
                    </a:lnTo>
                    <a:lnTo>
                      <a:pt x="89" y="34"/>
                    </a:lnTo>
                    <a:lnTo>
                      <a:pt x="83" y="25"/>
                    </a:lnTo>
                    <a:lnTo>
                      <a:pt x="74" y="25"/>
                    </a:lnTo>
                    <a:lnTo>
                      <a:pt x="65" y="34"/>
                    </a:lnTo>
                    <a:lnTo>
                      <a:pt x="60" y="25"/>
                    </a:lnTo>
                    <a:lnTo>
                      <a:pt x="53" y="17"/>
                    </a:lnTo>
                    <a:lnTo>
                      <a:pt x="35" y="25"/>
                    </a:lnTo>
                    <a:lnTo>
                      <a:pt x="15" y="34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13" y="67"/>
                    </a:lnTo>
                    <a:lnTo>
                      <a:pt x="14" y="84"/>
                    </a:lnTo>
                    <a:lnTo>
                      <a:pt x="38" y="92"/>
                    </a:lnTo>
                    <a:lnTo>
                      <a:pt x="67" y="101"/>
                    </a:lnTo>
                    <a:lnTo>
                      <a:pt x="72" y="101"/>
                    </a:lnTo>
                    <a:lnTo>
                      <a:pt x="83" y="101"/>
                    </a:lnTo>
                    <a:lnTo>
                      <a:pt x="100" y="101"/>
                    </a:lnTo>
                    <a:lnTo>
                      <a:pt x="107" y="75"/>
                    </a:lnTo>
                    <a:lnTo>
                      <a:pt x="98" y="67"/>
                    </a:lnTo>
                    <a:lnTo>
                      <a:pt x="108" y="50"/>
                    </a:lnTo>
                    <a:lnTo>
                      <a:pt x="121" y="34"/>
                    </a:lnTo>
                    <a:lnTo>
                      <a:pt x="125" y="34"/>
                    </a:lnTo>
                    <a:lnTo>
                      <a:pt x="128" y="34"/>
                    </a:lnTo>
                    <a:lnTo>
                      <a:pt x="146" y="42"/>
                    </a:lnTo>
                    <a:lnTo>
                      <a:pt x="143" y="17"/>
                    </a:lnTo>
                    <a:lnTo>
                      <a:pt x="122" y="0"/>
                    </a:lnTo>
                    <a:lnTo>
                      <a:pt x="112" y="17"/>
                    </a:lnTo>
                    <a:lnTo>
                      <a:pt x="112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6" name="СКФО_Республика Карачаево-Черкессия">
                <a:extLst>
                  <a:ext uri="{FF2B5EF4-FFF2-40B4-BE49-F238E27FC236}">
                    <a16:creationId xmlns:a16="http://schemas.microsoft.com/office/drawing/2014/main" xmlns="" id="{D53C81BE-1EBC-483E-B5E1-2D807826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88" y="4362450"/>
                <a:ext cx="200025" cy="165100"/>
              </a:xfrm>
              <a:custGeom>
                <a:avLst/>
                <a:gdLst>
                  <a:gd name="T0" fmla="*/ 102 w 126"/>
                  <a:gd name="T1" fmla="*/ 25 h 104"/>
                  <a:gd name="T2" fmla="*/ 91 w 126"/>
                  <a:gd name="T3" fmla="*/ 12 h 104"/>
                  <a:gd name="T4" fmla="*/ 82 w 126"/>
                  <a:gd name="T5" fmla="*/ 12 h 104"/>
                  <a:gd name="T6" fmla="*/ 83 w 126"/>
                  <a:gd name="T7" fmla="*/ 18 h 104"/>
                  <a:gd name="T8" fmla="*/ 61 w 126"/>
                  <a:gd name="T9" fmla="*/ 30 h 104"/>
                  <a:gd name="T10" fmla="*/ 50 w 126"/>
                  <a:gd name="T11" fmla="*/ 18 h 104"/>
                  <a:gd name="T12" fmla="*/ 41 w 126"/>
                  <a:gd name="T13" fmla="*/ 0 h 104"/>
                  <a:gd name="T14" fmla="*/ 20 w 126"/>
                  <a:gd name="T15" fmla="*/ 12 h 104"/>
                  <a:gd name="T16" fmla="*/ 0 w 126"/>
                  <a:gd name="T17" fmla="*/ 25 h 104"/>
                  <a:gd name="T18" fmla="*/ 21 w 126"/>
                  <a:gd name="T19" fmla="*/ 67 h 104"/>
                  <a:gd name="T20" fmla="*/ 55 w 126"/>
                  <a:gd name="T21" fmla="*/ 104 h 104"/>
                  <a:gd name="T22" fmla="*/ 79 w 126"/>
                  <a:gd name="T23" fmla="*/ 86 h 104"/>
                  <a:gd name="T24" fmla="*/ 86 w 126"/>
                  <a:gd name="T25" fmla="*/ 86 h 104"/>
                  <a:gd name="T26" fmla="*/ 96 w 126"/>
                  <a:gd name="T27" fmla="*/ 86 h 104"/>
                  <a:gd name="T28" fmla="*/ 103 w 126"/>
                  <a:gd name="T29" fmla="*/ 74 h 104"/>
                  <a:gd name="T30" fmla="*/ 108 w 126"/>
                  <a:gd name="T31" fmla="*/ 67 h 104"/>
                  <a:gd name="T32" fmla="*/ 102 w 126"/>
                  <a:gd name="T33" fmla="*/ 67 h 104"/>
                  <a:gd name="T34" fmla="*/ 99 w 126"/>
                  <a:gd name="T35" fmla="*/ 61 h 104"/>
                  <a:gd name="T36" fmla="*/ 110 w 126"/>
                  <a:gd name="T37" fmla="*/ 55 h 104"/>
                  <a:gd name="T38" fmla="*/ 123 w 126"/>
                  <a:gd name="T39" fmla="*/ 55 h 104"/>
                  <a:gd name="T40" fmla="*/ 124 w 126"/>
                  <a:gd name="T41" fmla="*/ 55 h 104"/>
                  <a:gd name="T42" fmla="*/ 126 w 126"/>
                  <a:gd name="T43" fmla="*/ 49 h 104"/>
                  <a:gd name="T44" fmla="*/ 118 w 126"/>
                  <a:gd name="T45" fmla="*/ 43 h 104"/>
                  <a:gd name="T46" fmla="*/ 110 w 126"/>
                  <a:gd name="T47" fmla="*/ 43 h 104"/>
                  <a:gd name="T48" fmla="*/ 102 w 126"/>
                  <a:gd name="T49" fmla="*/ 2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04">
                    <a:moveTo>
                      <a:pt x="102" y="25"/>
                    </a:moveTo>
                    <a:lnTo>
                      <a:pt x="91" y="12"/>
                    </a:lnTo>
                    <a:lnTo>
                      <a:pt x="82" y="12"/>
                    </a:lnTo>
                    <a:lnTo>
                      <a:pt x="83" y="18"/>
                    </a:lnTo>
                    <a:lnTo>
                      <a:pt x="61" y="30"/>
                    </a:lnTo>
                    <a:lnTo>
                      <a:pt x="50" y="18"/>
                    </a:lnTo>
                    <a:lnTo>
                      <a:pt x="41" y="0"/>
                    </a:lnTo>
                    <a:lnTo>
                      <a:pt x="20" y="12"/>
                    </a:lnTo>
                    <a:lnTo>
                      <a:pt x="0" y="25"/>
                    </a:lnTo>
                    <a:lnTo>
                      <a:pt x="21" y="67"/>
                    </a:lnTo>
                    <a:lnTo>
                      <a:pt x="55" y="104"/>
                    </a:lnTo>
                    <a:lnTo>
                      <a:pt x="79" y="86"/>
                    </a:lnTo>
                    <a:lnTo>
                      <a:pt x="86" y="86"/>
                    </a:lnTo>
                    <a:lnTo>
                      <a:pt x="96" y="86"/>
                    </a:lnTo>
                    <a:lnTo>
                      <a:pt x="103" y="74"/>
                    </a:lnTo>
                    <a:lnTo>
                      <a:pt x="108" y="67"/>
                    </a:lnTo>
                    <a:lnTo>
                      <a:pt x="102" y="67"/>
                    </a:lnTo>
                    <a:lnTo>
                      <a:pt x="99" y="61"/>
                    </a:lnTo>
                    <a:lnTo>
                      <a:pt x="110" y="55"/>
                    </a:lnTo>
                    <a:lnTo>
                      <a:pt x="123" y="55"/>
                    </a:lnTo>
                    <a:lnTo>
                      <a:pt x="124" y="55"/>
                    </a:lnTo>
                    <a:lnTo>
                      <a:pt x="126" y="49"/>
                    </a:lnTo>
                    <a:lnTo>
                      <a:pt x="118" y="43"/>
                    </a:lnTo>
                    <a:lnTo>
                      <a:pt x="110" y="43"/>
                    </a:lnTo>
                    <a:lnTo>
                      <a:pt x="102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7" name="СКФО_Республика Кабардино-Балкария">
                <a:extLst>
                  <a:ext uri="{FF2B5EF4-FFF2-40B4-BE49-F238E27FC236}">
                    <a16:creationId xmlns:a16="http://schemas.microsoft.com/office/drawing/2014/main" xmlns="" id="{36846029-6AC3-4A95-B245-CE0588FDC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" y="4498975"/>
                <a:ext cx="198438" cy="127000"/>
              </a:xfrm>
              <a:custGeom>
                <a:avLst/>
                <a:gdLst>
                  <a:gd name="T0" fmla="*/ 101 w 171"/>
                  <a:gd name="T1" fmla="*/ 16 h 109"/>
                  <a:gd name="T2" fmla="*/ 97 w 171"/>
                  <a:gd name="T3" fmla="*/ 8 h 109"/>
                  <a:gd name="T4" fmla="*/ 75 w 171"/>
                  <a:gd name="T5" fmla="*/ 0 h 109"/>
                  <a:gd name="T6" fmla="*/ 56 w 171"/>
                  <a:gd name="T7" fmla="*/ 0 h 109"/>
                  <a:gd name="T8" fmla="*/ 42 w 171"/>
                  <a:gd name="T9" fmla="*/ 0 h 109"/>
                  <a:gd name="T10" fmla="*/ 33 w 171"/>
                  <a:gd name="T11" fmla="*/ 0 h 109"/>
                  <a:gd name="T12" fmla="*/ 0 w 171"/>
                  <a:gd name="T13" fmla="*/ 25 h 109"/>
                  <a:gd name="T14" fmla="*/ 23 w 171"/>
                  <a:gd name="T15" fmla="*/ 58 h 109"/>
                  <a:gd name="T16" fmla="*/ 34 w 171"/>
                  <a:gd name="T17" fmla="*/ 100 h 109"/>
                  <a:gd name="T18" fmla="*/ 42 w 171"/>
                  <a:gd name="T19" fmla="*/ 100 h 109"/>
                  <a:gd name="T20" fmla="*/ 49 w 171"/>
                  <a:gd name="T21" fmla="*/ 109 h 109"/>
                  <a:gd name="T22" fmla="*/ 69 w 171"/>
                  <a:gd name="T23" fmla="*/ 100 h 109"/>
                  <a:gd name="T24" fmla="*/ 87 w 171"/>
                  <a:gd name="T25" fmla="*/ 92 h 109"/>
                  <a:gd name="T26" fmla="*/ 94 w 171"/>
                  <a:gd name="T27" fmla="*/ 100 h 109"/>
                  <a:gd name="T28" fmla="*/ 99 w 171"/>
                  <a:gd name="T29" fmla="*/ 109 h 109"/>
                  <a:gd name="T30" fmla="*/ 108 w 171"/>
                  <a:gd name="T31" fmla="*/ 100 h 109"/>
                  <a:gd name="T32" fmla="*/ 117 w 171"/>
                  <a:gd name="T33" fmla="*/ 100 h 109"/>
                  <a:gd name="T34" fmla="*/ 123 w 171"/>
                  <a:gd name="T35" fmla="*/ 109 h 109"/>
                  <a:gd name="T36" fmla="*/ 133 w 171"/>
                  <a:gd name="T37" fmla="*/ 109 h 109"/>
                  <a:gd name="T38" fmla="*/ 146 w 171"/>
                  <a:gd name="T39" fmla="*/ 100 h 109"/>
                  <a:gd name="T40" fmla="*/ 156 w 171"/>
                  <a:gd name="T41" fmla="*/ 75 h 109"/>
                  <a:gd name="T42" fmla="*/ 164 w 171"/>
                  <a:gd name="T43" fmla="*/ 75 h 109"/>
                  <a:gd name="T44" fmla="*/ 171 w 171"/>
                  <a:gd name="T45" fmla="*/ 67 h 109"/>
                  <a:gd name="T46" fmla="*/ 167 w 171"/>
                  <a:gd name="T47" fmla="*/ 67 h 109"/>
                  <a:gd name="T48" fmla="*/ 158 w 171"/>
                  <a:gd name="T49" fmla="*/ 58 h 109"/>
                  <a:gd name="T50" fmla="*/ 142 w 171"/>
                  <a:gd name="T51" fmla="*/ 41 h 109"/>
                  <a:gd name="T52" fmla="*/ 123 w 171"/>
                  <a:gd name="T53" fmla="*/ 41 h 109"/>
                  <a:gd name="T54" fmla="*/ 100 w 171"/>
                  <a:gd name="T55" fmla="*/ 25 h 109"/>
                  <a:gd name="T56" fmla="*/ 101 w 171"/>
                  <a:gd name="T57" fmla="*/ 1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09">
                    <a:moveTo>
                      <a:pt x="101" y="16"/>
                    </a:moveTo>
                    <a:lnTo>
                      <a:pt x="97" y="8"/>
                    </a:lnTo>
                    <a:lnTo>
                      <a:pt x="75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0" y="25"/>
                    </a:lnTo>
                    <a:lnTo>
                      <a:pt x="23" y="58"/>
                    </a:lnTo>
                    <a:lnTo>
                      <a:pt x="34" y="100"/>
                    </a:lnTo>
                    <a:lnTo>
                      <a:pt x="42" y="100"/>
                    </a:lnTo>
                    <a:lnTo>
                      <a:pt x="49" y="109"/>
                    </a:lnTo>
                    <a:lnTo>
                      <a:pt x="69" y="100"/>
                    </a:lnTo>
                    <a:lnTo>
                      <a:pt x="87" y="92"/>
                    </a:lnTo>
                    <a:lnTo>
                      <a:pt x="94" y="100"/>
                    </a:lnTo>
                    <a:lnTo>
                      <a:pt x="99" y="109"/>
                    </a:lnTo>
                    <a:lnTo>
                      <a:pt x="108" y="100"/>
                    </a:lnTo>
                    <a:lnTo>
                      <a:pt x="117" y="100"/>
                    </a:lnTo>
                    <a:lnTo>
                      <a:pt x="123" y="109"/>
                    </a:lnTo>
                    <a:lnTo>
                      <a:pt x="133" y="109"/>
                    </a:lnTo>
                    <a:lnTo>
                      <a:pt x="146" y="100"/>
                    </a:lnTo>
                    <a:lnTo>
                      <a:pt x="156" y="75"/>
                    </a:lnTo>
                    <a:lnTo>
                      <a:pt x="164" y="75"/>
                    </a:lnTo>
                    <a:lnTo>
                      <a:pt x="171" y="67"/>
                    </a:lnTo>
                    <a:lnTo>
                      <a:pt x="167" y="67"/>
                    </a:lnTo>
                    <a:lnTo>
                      <a:pt x="158" y="58"/>
                    </a:lnTo>
                    <a:lnTo>
                      <a:pt x="142" y="41"/>
                    </a:lnTo>
                    <a:lnTo>
                      <a:pt x="123" y="41"/>
                    </a:lnTo>
                    <a:lnTo>
                      <a:pt x="100" y="25"/>
                    </a:lnTo>
                    <a:lnTo>
                      <a:pt x="101" y="1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8" name="СКФО_Республика Ингушетия">
                <a:extLst>
                  <a:ext uri="{FF2B5EF4-FFF2-40B4-BE49-F238E27FC236}">
                    <a16:creationId xmlns:a16="http://schemas.microsoft.com/office/drawing/2014/main" xmlns="" id="{A8F878B1-6E7E-4BA9-9E39-C8700BFCA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888" y="4625975"/>
                <a:ext cx="88900" cy="96838"/>
              </a:xfrm>
              <a:custGeom>
                <a:avLst/>
                <a:gdLst>
                  <a:gd name="T0" fmla="*/ 57 w 76"/>
                  <a:gd name="T1" fmla="*/ 16 h 83"/>
                  <a:gd name="T2" fmla="*/ 51 w 76"/>
                  <a:gd name="T3" fmla="*/ 8 h 83"/>
                  <a:gd name="T4" fmla="*/ 40 w 76"/>
                  <a:gd name="T5" fmla="*/ 8 h 83"/>
                  <a:gd name="T6" fmla="*/ 37 w 76"/>
                  <a:gd name="T7" fmla="*/ 0 h 83"/>
                  <a:gd name="T8" fmla="*/ 33 w 76"/>
                  <a:gd name="T9" fmla="*/ 0 h 83"/>
                  <a:gd name="T10" fmla="*/ 20 w 76"/>
                  <a:gd name="T11" fmla="*/ 16 h 83"/>
                  <a:gd name="T12" fmla="*/ 10 w 76"/>
                  <a:gd name="T13" fmla="*/ 33 h 83"/>
                  <a:gd name="T14" fmla="*/ 19 w 76"/>
                  <a:gd name="T15" fmla="*/ 41 h 83"/>
                  <a:gd name="T16" fmla="*/ 12 w 76"/>
                  <a:gd name="T17" fmla="*/ 67 h 83"/>
                  <a:gd name="T18" fmla="*/ 0 w 76"/>
                  <a:gd name="T19" fmla="*/ 75 h 83"/>
                  <a:gd name="T20" fmla="*/ 26 w 76"/>
                  <a:gd name="T21" fmla="*/ 83 h 83"/>
                  <a:gd name="T22" fmla="*/ 53 w 76"/>
                  <a:gd name="T23" fmla="*/ 75 h 83"/>
                  <a:gd name="T24" fmla="*/ 53 w 76"/>
                  <a:gd name="T25" fmla="*/ 75 h 83"/>
                  <a:gd name="T26" fmla="*/ 57 w 76"/>
                  <a:gd name="T27" fmla="*/ 67 h 83"/>
                  <a:gd name="T28" fmla="*/ 58 w 76"/>
                  <a:gd name="T29" fmla="*/ 67 h 83"/>
                  <a:gd name="T30" fmla="*/ 76 w 76"/>
                  <a:gd name="T31" fmla="*/ 33 h 83"/>
                  <a:gd name="T32" fmla="*/ 57 w 76"/>
                  <a:gd name="T33" fmla="*/ 1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83">
                    <a:moveTo>
                      <a:pt x="57" y="16"/>
                    </a:moveTo>
                    <a:lnTo>
                      <a:pt x="51" y="8"/>
                    </a:lnTo>
                    <a:lnTo>
                      <a:pt x="40" y="8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0" y="16"/>
                    </a:lnTo>
                    <a:lnTo>
                      <a:pt x="10" y="33"/>
                    </a:lnTo>
                    <a:lnTo>
                      <a:pt x="19" y="41"/>
                    </a:lnTo>
                    <a:lnTo>
                      <a:pt x="12" y="67"/>
                    </a:lnTo>
                    <a:lnTo>
                      <a:pt x="0" y="75"/>
                    </a:lnTo>
                    <a:lnTo>
                      <a:pt x="26" y="83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7" y="67"/>
                    </a:lnTo>
                    <a:lnTo>
                      <a:pt x="58" y="67"/>
                    </a:lnTo>
                    <a:lnTo>
                      <a:pt x="76" y="33"/>
                    </a:lnTo>
                    <a:lnTo>
                      <a:pt x="57" y="1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9" name="СКФО_Республика Дагестан">
                <a:extLst>
                  <a:ext uri="{FF2B5EF4-FFF2-40B4-BE49-F238E27FC236}">
                    <a16:creationId xmlns:a16="http://schemas.microsoft.com/office/drawing/2014/main" xmlns="" id="{F6F8ACC8-BCD3-4091-8311-71D857C3A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4546600"/>
                <a:ext cx="290513" cy="498475"/>
              </a:xfrm>
              <a:custGeom>
                <a:avLst/>
                <a:gdLst>
                  <a:gd name="T0" fmla="*/ 183 w 183"/>
                  <a:gd name="T1" fmla="*/ 62 h 314"/>
                  <a:gd name="T2" fmla="*/ 171 w 183"/>
                  <a:gd name="T3" fmla="*/ 43 h 314"/>
                  <a:gd name="T4" fmla="*/ 152 w 183"/>
                  <a:gd name="T5" fmla="*/ 13 h 314"/>
                  <a:gd name="T6" fmla="*/ 142 w 183"/>
                  <a:gd name="T7" fmla="*/ 7 h 314"/>
                  <a:gd name="T8" fmla="*/ 138 w 183"/>
                  <a:gd name="T9" fmla="*/ 0 h 314"/>
                  <a:gd name="T10" fmla="*/ 127 w 183"/>
                  <a:gd name="T11" fmla="*/ 7 h 314"/>
                  <a:gd name="T12" fmla="*/ 110 w 183"/>
                  <a:gd name="T13" fmla="*/ 19 h 314"/>
                  <a:gd name="T14" fmla="*/ 101 w 183"/>
                  <a:gd name="T15" fmla="*/ 13 h 314"/>
                  <a:gd name="T16" fmla="*/ 91 w 183"/>
                  <a:gd name="T17" fmla="*/ 19 h 314"/>
                  <a:gd name="T18" fmla="*/ 95 w 183"/>
                  <a:gd name="T19" fmla="*/ 19 h 314"/>
                  <a:gd name="T20" fmla="*/ 94 w 183"/>
                  <a:gd name="T21" fmla="*/ 31 h 314"/>
                  <a:gd name="T22" fmla="*/ 83 w 183"/>
                  <a:gd name="T23" fmla="*/ 31 h 314"/>
                  <a:gd name="T24" fmla="*/ 73 w 183"/>
                  <a:gd name="T25" fmla="*/ 31 h 314"/>
                  <a:gd name="T26" fmla="*/ 83 w 183"/>
                  <a:gd name="T27" fmla="*/ 38 h 314"/>
                  <a:gd name="T28" fmla="*/ 79 w 183"/>
                  <a:gd name="T29" fmla="*/ 56 h 314"/>
                  <a:gd name="T30" fmla="*/ 83 w 183"/>
                  <a:gd name="T31" fmla="*/ 56 h 314"/>
                  <a:gd name="T32" fmla="*/ 83 w 183"/>
                  <a:gd name="T33" fmla="*/ 62 h 314"/>
                  <a:gd name="T34" fmla="*/ 84 w 183"/>
                  <a:gd name="T35" fmla="*/ 68 h 314"/>
                  <a:gd name="T36" fmla="*/ 93 w 183"/>
                  <a:gd name="T37" fmla="*/ 74 h 314"/>
                  <a:gd name="T38" fmla="*/ 101 w 183"/>
                  <a:gd name="T39" fmla="*/ 74 h 314"/>
                  <a:gd name="T40" fmla="*/ 99 w 183"/>
                  <a:gd name="T41" fmla="*/ 80 h 314"/>
                  <a:gd name="T42" fmla="*/ 98 w 183"/>
                  <a:gd name="T43" fmla="*/ 87 h 314"/>
                  <a:gd name="T44" fmla="*/ 109 w 183"/>
                  <a:gd name="T45" fmla="*/ 87 h 314"/>
                  <a:gd name="T46" fmla="*/ 119 w 183"/>
                  <a:gd name="T47" fmla="*/ 87 h 314"/>
                  <a:gd name="T48" fmla="*/ 122 w 183"/>
                  <a:gd name="T49" fmla="*/ 99 h 314"/>
                  <a:gd name="T50" fmla="*/ 121 w 183"/>
                  <a:gd name="T51" fmla="*/ 111 h 314"/>
                  <a:gd name="T52" fmla="*/ 107 w 183"/>
                  <a:gd name="T53" fmla="*/ 118 h 314"/>
                  <a:gd name="T54" fmla="*/ 91 w 183"/>
                  <a:gd name="T55" fmla="*/ 123 h 314"/>
                  <a:gd name="T56" fmla="*/ 81 w 183"/>
                  <a:gd name="T57" fmla="*/ 142 h 314"/>
                  <a:gd name="T58" fmla="*/ 75 w 183"/>
                  <a:gd name="T59" fmla="*/ 154 h 314"/>
                  <a:gd name="T60" fmla="*/ 65 w 183"/>
                  <a:gd name="T61" fmla="*/ 154 h 314"/>
                  <a:gd name="T62" fmla="*/ 56 w 183"/>
                  <a:gd name="T63" fmla="*/ 154 h 314"/>
                  <a:gd name="T64" fmla="*/ 53 w 183"/>
                  <a:gd name="T65" fmla="*/ 154 h 314"/>
                  <a:gd name="T66" fmla="*/ 50 w 183"/>
                  <a:gd name="T67" fmla="*/ 161 h 314"/>
                  <a:gd name="T68" fmla="*/ 44 w 183"/>
                  <a:gd name="T69" fmla="*/ 154 h 314"/>
                  <a:gd name="T70" fmla="*/ 30 w 183"/>
                  <a:gd name="T71" fmla="*/ 154 h 314"/>
                  <a:gd name="T72" fmla="*/ 17 w 183"/>
                  <a:gd name="T73" fmla="*/ 161 h 314"/>
                  <a:gd name="T74" fmla="*/ 10 w 183"/>
                  <a:gd name="T75" fmla="*/ 167 h 314"/>
                  <a:gd name="T76" fmla="*/ 0 w 183"/>
                  <a:gd name="T77" fmla="*/ 179 h 314"/>
                  <a:gd name="T78" fmla="*/ 13 w 183"/>
                  <a:gd name="T79" fmla="*/ 210 h 314"/>
                  <a:gd name="T80" fmla="*/ 29 w 183"/>
                  <a:gd name="T81" fmla="*/ 234 h 314"/>
                  <a:gd name="T82" fmla="*/ 33 w 183"/>
                  <a:gd name="T83" fmla="*/ 277 h 314"/>
                  <a:gd name="T84" fmla="*/ 47 w 183"/>
                  <a:gd name="T85" fmla="*/ 314 h 314"/>
                  <a:gd name="T86" fmla="*/ 61 w 183"/>
                  <a:gd name="T87" fmla="*/ 314 h 314"/>
                  <a:gd name="T88" fmla="*/ 78 w 183"/>
                  <a:gd name="T89" fmla="*/ 308 h 314"/>
                  <a:gd name="T90" fmla="*/ 98 w 183"/>
                  <a:gd name="T91" fmla="*/ 308 h 314"/>
                  <a:gd name="T92" fmla="*/ 116 w 183"/>
                  <a:gd name="T93" fmla="*/ 296 h 314"/>
                  <a:gd name="T94" fmla="*/ 116 w 183"/>
                  <a:gd name="T95" fmla="*/ 241 h 314"/>
                  <a:gd name="T96" fmla="*/ 122 w 183"/>
                  <a:gd name="T97" fmla="*/ 185 h 314"/>
                  <a:gd name="T98" fmla="*/ 157 w 183"/>
                  <a:gd name="T99" fmla="*/ 154 h 314"/>
                  <a:gd name="T100" fmla="*/ 173 w 183"/>
                  <a:gd name="T101" fmla="*/ 148 h 314"/>
                  <a:gd name="T102" fmla="*/ 171 w 183"/>
                  <a:gd name="T103" fmla="*/ 142 h 314"/>
                  <a:gd name="T104" fmla="*/ 163 w 183"/>
                  <a:gd name="T105" fmla="*/ 142 h 314"/>
                  <a:gd name="T106" fmla="*/ 162 w 183"/>
                  <a:gd name="T107" fmla="*/ 142 h 314"/>
                  <a:gd name="T108" fmla="*/ 164 w 183"/>
                  <a:gd name="T109" fmla="*/ 123 h 314"/>
                  <a:gd name="T110" fmla="*/ 167 w 183"/>
                  <a:gd name="T111" fmla="*/ 105 h 314"/>
                  <a:gd name="T112" fmla="*/ 157 w 183"/>
                  <a:gd name="T113" fmla="*/ 74 h 314"/>
                  <a:gd name="T114" fmla="*/ 183 w 183"/>
                  <a:gd name="T115" fmla="*/ 6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3" h="314">
                    <a:moveTo>
                      <a:pt x="183" y="62"/>
                    </a:moveTo>
                    <a:lnTo>
                      <a:pt x="171" y="43"/>
                    </a:lnTo>
                    <a:lnTo>
                      <a:pt x="152" y="13"/>
                    </a:lnTo>
                    <a:lnTo>
                      <a:pt x="142" y="7"/>
                    </a:lnTo>
                    <a:lnTo>
                      <a:pt x="138" y="0"/>
                    </a:lnTo>
                    <a:lnTo>
                      <a:pt x="127" y="7"/>
                    </a:lnTo>
                    <a:lnTo>
                      <a:pt x="110" y="19"/>
                    </a:lnTo>
                    <a:lnTo>
                      <a:pt x="101" y="13"/>
                    </a:lnTo>
                    <a:lnTo>
                      <a:pt x="91" y="19"/>
                    </a:lnTo>
                    <a:lnTo>
                      <a:pt x="95" y="19"/>
                    </a:lnTo>
                    <a:lnTo>
                      <a:pt x="94" y="31"/>
                    </a:lnTo>
                    <a:lnTo>
                      <a:pt x="83" y="31"/>
                    </a:lnTo>
                    <a:lnTo>
                      <a:pt x="73" y="31"/>
                    </a:lnTo>
                    <a:lnTo>
                      <a:pt x="83" y="38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3" y="62"/>
                    </a:lnTo>
                    <a:lnTo>
                      <a:pt x="84" y="68"/>
                    </a:lnTo>
                    <a:lnTo>
                      <a:pt x="93" y="74"/>
                    </a:lnTo>
                    <a:lnTo>
                      <a:pt x="101" y="74"/>
                    </a:lnTo>
                    <a:lnTo>
                      <a:pt x="99" y="80"/>
                    </a:lnTo>
                    <a:lnTo>
                      <a:pt x="98" y="87"/>
                    </a:lnTo>
                    <a:lnTo>
                      <a:pt x="109" y="87"/>
                    </a:lnTo>
                    <a:lnTo>
                      <a:pt x="119" y="87"/>
                    </a:lnTo>
                    <a:lnTo>
                      <a:pt x="122" y="99"/>
                    </a:lnTo>
                    <a:lnTo>
                      <a:pt x="121" y="111"/>
                    </a:lnTo>
                    <a:lnTo>
                      <a:pt x="107" y="118"/>
                    </a:lnTo>
                    <a:lnTo>
                      <a:pt x="91" y="123"/>
                    </a:lnTo>
                    <a:lnTo>
                      <a:pt x="81" y="142"/>
                    </a:lnTo>
                    <a:lnTo>
                      <a:pt x="75" y="154"/>
                    </a:lnTo>
                    <a:lnTo>
                      <a:pt x="65" y="154"/>
                    </a:lnTo>
                    <a:lnTo>
                      <a:pt x="56" y="154"/>
                    </a:lnTo>
                    <a:lnTo>
                      <a:pt x="53" y="154"/>
                    </a:lnTo>
                    <a:lnTo>
                      <a:pt x="50" y="161"/>
                    </a:lnTo>
                    <a:lnTo>
                      <a:pt x="44" y="154"/>
                    </a:lnTo>
                    <a:lnTo>
                      <a:pt x="30" y="154"/>
                    </a:lnTo>
                    <a:lnTo>
                      <a:pt x="17" y="161"/>
                    </a:lnTo>
                    <a:lnTo>
                      <a:pt x="10" y="167"/>
                    </a:lnTo>
                    <a:lnTo>
                      <a:pt x="0" y="179"/>
                    </a:lnTo>
                    <a:lnTo>
                      <a:pt x="13" y="210"/>
                    </a:lnTo>
                    <a:lnTo>
                      <a:pt x="29" y="234"/>
                    </a:lnTo>
                    <a:lnTo>
                      <a:pt x="33" y="277"/>
                    </a:lnTo>
                    <a:lnTo>
                      <a:pt x="47" y="314"/>
                    </a:lnTo>
                    <a:lnTo>
                      <a:pt x="61" y="314"/>
                    </a:lnTo>
                    <a:lnTo>
                      <a:pt x="78" y="308"/>
                    </a:lnTo>
                    <a:lnTo>
                      <a:pt x="98" y="308"/>
                    </a:lnTo>
                    <a:lnTo>
                      <a:pt x="116" y="296"/>
                    </a:lnTo>
                    <a:lnTo>
                      <a:pt x="116" y="241"/>
                    </a:lnTo>
                    <a:lnTo>
                      <a:pt x="122" y="185"/>
                    </a:lnTo>
                    <a:lnTo>
                      <a:pt x="157" y="154"/>
                    </a:lnTo>
                    <a:lnTo>
                      <a:pt x="173" y="148"/>
                    </a:lnTo>
                    <a:lnTo>
                      <a:pt x="171" y="142"/>
                    </a:lnTo>
                    <a:lnTo>
                      <a:pt x="163" y="142"/>
                    </a:lnTo>
                    <a:lnTo>
                      <a:pt x="162" y="142"/>
                    </a:lnTo>
                    <a:lnTo>
                      <a:pt x="164" y="123"/>
                    </a:lnTo>
                    <a:lnTo>
                      <a:pt x="167" y="105"/>
                    </a:lnTo>
                    <a:lnTo>
                      <a:pt x="157" y="74"/>
                    </a:lnTo>
                    <a:lnTo>
                      <a:pt x="183" y="6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63" name="ЮФО">
              <a:extLst>
                <a:ext uri="{FF2B5EF4-FFF2-40B4-BE49-F238E27FC236}">
                  <a16:creationId xmlns:a16="http://schemas.microsoft.com/office/drawing/2014/main" xmlns="" id="{0A967C11-1D33-41C3-85AA-FE9246C879B6}"/>
                </a:ext>
              </a:extLst>
            </p:cNvPr>
            <p:cNvGrpSpPr/>
            <p:nvPr/>
          </p:nvGrpSpPr>
          <p:grpSpPr>
            <a:xfrm>
              <a:off x="349045" y="3692442"/>
              <a:ext cx="1266291" cy="860429"/>
              <a:chOff x="17463" y="3729038"/>
              <a:chExt cx="1362075" cy="925513"/>
            </a:xfrm>
            <a:grpFill/>
          </p:grpSpPr>
          <p:sp>
            <p:nvSpPr>
              <p:cNvPr id="1295" name="ЮФО_Ростовская область">
                <a:extLst>
                  <a:ext uri="{FF2B5EF4-FFF2-40B4-BE49-F238E27FC236}">
                    <a16:creationId xmlns:a16="http://schemas.microsoft.com/office/drawing/2014/main" xmlns="" id="{E871685A-FAB7-4FE8-9074-7690E65D3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88" y="3816350"/>
                <a:ext cx="469900" cy="506413"/>
              </a:xfrm>
              <a:custGeom>
                <a:avLst/>
                <a:gdLst>
                  <a:gd name="T0" fmla="*/ 386 w 403"/>
                  <a:gd name="T1" fmla="*/ 8 h 436"/>
                  <a:gd name="T2" fmla="*/ 344 w 403"/>
                  <a:gd name="T3" fmla="*/ 25 h 436"/>
                  <a:gd name="T4" fmla="*/ 290 w 403"/>
                  <a:gd name="T5" fmla="*/ 0 h 436"/>
                  <a:gd name="T6" fmla="*/ 228 w 403"/>
                  <a:gd name="T7" fmla="*/ 16 h 436"/>
                  <a:gd name="T8" fmla="*/ 222 w 403"/>
                  <a:gd name="T9" fmla="*/ 42 h 436"/>
                  <a:gd name="T10" fmla="*/ 234 w 403"/>
                  <a:gd name="T11" fmla="*/ 50 h 436"/>
                  <a:gd name="T12" fmla="*/ 198 w 403"/>
                  <a:gd name="T13" fmla="*/ 50 h 436"/>
                  <a:gd name="T14" fmla="*/ 198 w 403"/>
                  <a:gd name="T15" fmla="*/ 67 h 436"/>
                  <a:gd name="T16" fmla="*/ 186 w 403"/>
                  <a:gd name="T17" fmla="*/ 92 h 436"/>
                  <a:gd name="T18" fmla="*/ 149 w 403"/>
                  <a:gd name="T19" fmla="*/ 117 h 436"/>
                  <a:gd name="T20" fmla="*/ 96 w 403"/>
                  <a:gd name="T21" fmla="*/ 75 h 436"/>
                  <a:gd name="T22" fmla="*/ 78 w 403"/>
                  <a:gd name="T23" fmla="*/ 75 h 436"/>
                  <a:gd name="T24" fmla="*/ 48 w 403"/>
                  <a:gd name="T25" fmla="*/ 67 h 436"/>
                  <a:gd name="T26" fmla="*/ 4 w 403"/>
                  <a:gd name="T27" fmla="*/ 100 h 436"/>
                  <a:gd name="T28" fmla="*/ 26 w 403"/>
                  <a:gd name="T29" fmla="*/ 117 h 436"/>
                  <a:gd name="T30" fmla="*/ 69 w 403"/>
                  <a:gd name="T31" fmla="*/ 134 h 436"/>
                  <a:gd name="T32" fmla="*/ 62 w 403"/>
                  <a:gd name="T33" fmla="*/ 142 h 436"/>
                  <a:gd name="T34" fmla="*/ 51 w 403"/>
                  <a:gd name="T35" fmla="*/ 151 h 436"/>
                  <a:gd name="T36" fmla="*/ 27 w 403"/>
                  <a:gd name="T37" fmla="*/ 142 h 436"/>
                  <a:gd name="T38" fmla="*/ 12 w 403"/>
                  <a:gd name="T39" fmla="*/ 151 h 436"/>
                  <a:gd name="T40" fmla="*/ 4 w 403"/>
                  <a:gd name="T41" fmla="*/ 167 h 436"/>
                  <a:gd name="T42" fmla="*/ 26 w 403"/>
                  <a:gd name="T43" fmla="*/ 184 h 436"/>
                  <a:gd name="T44" fmla="*/ 74 w 403"/>
                  <a:gd name="T45" fmla="*/ 209 h 436"/>
                  <a:gd name="T46" fmla="*/ 70 w 403"/>
                  <a:gd name="T47" fmla="*/ 234 h 436"/>
                  <a:gd name="T48" fmla="*/ 66 w 403"/>
                  <a:gd name="T49" fmla="*/ 243 h 436"/>
                  <a:gd name="T50" fmla="*/ 66 w 403"/>
                  <a:gd name="T51" fmla="*/ 260 h 436"/>
                  <a:gd name="T52" fmla="*/ 81 w 403"/>
                  <a:gd name="T53" fmla="*/ 301 h 436"/>
                  <a:gd name="T54" fmla="*/ 95 w 403"/>
                  <a:gd name="T55" fmla="*/ 301 h 436"/>
                  <a:gd name="T56" fmla="*/ 86 w 403"/>
                  <a:gd name="T57" fmla="*/ 310 h 436"/>
                  <a:gd name="T58" fmla="*/ 82 w 403"/>
                  <a:gd name="T59" fmla="*/ 335 h 436"/>
                  <a:gd name="T60" fmla="*/ 113 w 403"/>
                  <a:gd name="T61" fmla="*/ 360 h 436"/>
                  <a:gd name="T62" fmla="*/ 166 w 403"/>
                  <a:gd name="T63" fmla="*/ 343 h 436"/>
                  <a:gd name="T64" fmla="*/ 228 w 403"/>
                  <a:gd name="T65" fmla="*/ 427 h 436"/>
                  <a:gd name="T66" fmla="*/ 256 w 403"/>
                  <a:gd name="T67" fmla="*/ 427 h 436"/>
                  <a:gd name="T68" fmla="*/ 264 w 403"/>
                  <a:gd name="T69" fmla="*/ 436 h 436"/>
                  <a:gd name="T70" fmla="*/ 279 w 403"/>
                  <a:gd name="T71" fmla="*/ 410 h 436"/>
                  <a:gd name="T72" fmla="*/ 322 w 403"/>
                  <a:gd name="T73" fmla="*/ 410 h 436"/>
                  <a:gd name="T74" fmla="*/ 326 w 403"/>
                  <a:gd name="T75" fmla="*/ 402 h 436"/>
                  <a:gd name="T76" fmla="*/ 361 w 403"/>
                  <a:gd name="T77" fmla="*/ 352 h 436"/>
                  <a:gd name="T78" fmla="*/ 321 w 403"/>
                  <a:gd name="T79" fmla="*/ 343 h 436"/>
                  <a:gd name="T80" fmla="*/ 321 w 403"/>
                  <a:gd name="T81" fmla="*/ 327 h 436"/>
                  <a:gd name="T82" fmla="*/ 308 w 403"/>
                  <a:gd name="T83" fmla="*/ 318 h 436"/>
                  <a:gd name="T84" fmla="*/ 306 w 403"/>
                  <a:gd name="T85" fmla="*/ 310 h 436"/>
                  <a:gd name="T86" fmla="*/ 300 w 403"/>
                  <a:gd name="T87" fmla="*/ 301 h 436"/>
                  <a:gd name="T88" fmla="*/ 294 w 403"/>
                  <a:gd name="T89" fmla="*/ 293 h 436"/>
                  <a:gd name="T90" fmla="*/ 288 w 403"/>
                  <a:gd name="T91" fmla="*/ 226 h 436"/>
                  <a:gd name="T92" fmla="*/ 284 w 403"/>
                  <a:gd name="T93" fmla="*/ 201 h 436"/>
                  <a:gd name="T94" fmla="*/ 302 w 403"/>
                  <a:gd name="T95" fmla="*/ 192 h 436"/>
                  <a:gd name="T96" fmla="*/ 341 w 403"/>
                  <a:gd name="T97" fmla="*/ 192 h 436"/>
                  <a:gd name="T98" fmla="*/ 369 w 403"/>
                  <a:gd name="T99" fmla="*/ 151 h 436"/>
                  <a:gd name="T100" fmla="*/ 360 w 403"/>
                  <a:gd name="T101" fmla="*/ 125 h 436"/>
                  <a:gd name="T102" fmla="*/ 380 w 403"/>
                  <a:gd name="T103" fmla="*/ 100 h 436"/>
                  <a:gd name="T104" fmla="*/ 394 w 403"/>
                  <a:gd name="T105" fmla="*/ 42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3" h="436">
                    <a:moveTo>
                      <a:pt x="393" y="8"/>
                    </a:moveTo>
                    <a:lnTo>
                      <a:pt x="386" y="8"/>
                    </a:lnTo>
                    <a:lnTo>
                      <a:pt x="380" y="16"/>
                    </a:lnTo>
                    <a:lnTo>
                      <a:pt x="344" y="25"/>
                    </a:lnTo>
                    <a:lnTo>
                      <a:pt x="310" y="16"/>
                    </a:lnTo>
                    <a:lnTo>
                      <a:pt x="290" y="0"/>
                    </a:lnTo>
                    <a:lnTo>
                      <a:pt x="264" y="25"/>
                    </a:lnTo>
                    <a:lnTo>
                      <a:pt x="228" y="16"/>
                    </a:lnTo>
                    <a:lnTo>
                      <a:pt x="222" y="25"/>
                    </a:lnTo>
                    <a:lnTo>
                      <a:pt x="222" y="42"/>
                    </a:lnTo>
                    <a:lnTo>
                      <a:pt x="229" y="42"/>
                    </a:lnTo>
                    <a:lnTo>
                      <a:pt x="234" y="50"/>
                    </a:lnTo>
                    <a:lnTo>
                      <a:pt x="222" y="50"/>
                    </a:lnTo>
                    <a:lnTo>
                      <a:pt x="198" y="50"/>
                    </a:lnTo>
                    <a:lnTo>
                      <a:pt x="196" y="58"/>
                    </a:lnTo>
                    <a:lnTo>
                      <a:pt x="198" y="67"/>
                    </a:lnTo>
                    <a:lnTo>
                      <a:pt x="191" y="83"/>
                    </a:lnTo>
                    <a:lnTo>
                      <a:pt x="186" y="92"/>
                    </a:lnTo>
                    <a:lnTo>
                      <a:pt x="170" y="109"/>
                    </a:lnTo>
                    <a:lnTo>
                      <a:pt x="149" y="117"/>
                    </a:lnTo>
                    <a:lnTo>
                      <a:pt x="122" y="100"/>
                    </a:lnTo>
                    <a:lnTo>
                      <a:pt x="96" y="75"/>
                    </a:lnTo>
                    <a:lnTo>
                      <a:pt x="87" y="75"/>
                    </a:lnTo>
                    <a:lnTo>
                      <a:pt x="78" y="75"/>
                    </a:lnTo>
                    <a:lnTo>
                      <a:pt x="63" y="75"/>
                    </a:lnTo>
                    <a:lnTo>
                      <a:pt x="48" y="67"/>
                    </a:lnTo>
                    <a:lnTo>
                      <a:pt x="27" y="83"/>
                    </a:lnTo>
                    <a:lnTo>
                      <a:pt x="4" y="100"/>
                    </a:lnTo>
                    <a:lnTo>
                      <a:pt x="19" y="109"/>
                    </a:lnTo>
                    <a:lnTo>
                      <a:pt x="26" y="117"/>
                    </a:lnTo>
                    <a:lnTo>
                      <a:pt x="51" y="125"/>
                    </a:lnTo>
                    <a:lnTo>
                      <a:pt x="69" y="134"/>
                    </a:lnTo>
                    <a:lnTo>
                      <a:pt x="67" y="142"/>
                    </a:lnTo>
                    <a:lnTo>
                      <a:pt x="62" y="142"/>
                    </a:lnTo>
                    <a:lnTo>
                      <a:pt x="56" y="159"/>
                    </a:lnTo>
                    <a:lnTo>
                      <a:pt x="51" y="151"/>
                    </a:lnTo>
                    <a:lnTo>
                      <a:pt x="42" y="151"/>
                    </a:lnTo>
                    <a:lnTo>
                      <a:pt x="27" y="142"/>
                    </a:lnTo>
                    <a:lnTo>
                      <a:pt x="14" y="142"/>
                    </a:lnTo>
                    <a:lnTo>
                      <a:pt x="12" y="151"/>
                    </a:lnTo>
                    <a:lnTo>
                      <a:pt x="15" y="159"/>
                    </a:lnTo>
                    <a:lnTo>
                      <a:pt x="4" y="167"/>
                    </a:lnTo>
                    <a:lnTo>
                      <a:pt x="0" y="176"/>
                    </a:lnTo>
                    <a:lnTo>
                      <a:pt x="26" y="184"/>
                    </a:lnTo>
                    <a:lnTo>
                      <a:pt x="64" y="201"/>
                    </a:lnTo>
                    <a:lnTo>
                      <a:pt x="74" y="209"/>
                    </a:lnTo>
                    <a:lnTo>
                      <a:pt x="77" y="226"/>
                    </a:lnTo>
                    <a:lnTo>
                      <a:pt x="70" y="234"/>
                    </a:lnTo>
                    <a:lnTo>
                      <a:pt x="64" y="234"/>
                    </a:lnTo>
                    <a:lnTo>
                      <a:pt x="66" y="243"/>
                    </a:lnTo>
                    <a:lnTo>
                      <a:pt x="69" y="251"/>
                    </a:lnTo>
                    <a:lnTo>
                      <a:pt x="66" y="260"/>
                    </a:lnTo>
                    <a:lnTo>
                      <a:pt x="61" y="268"/>
                    </a:lnTo>
                    <a:lnTo>
                      <a:pt x="81" y="301"/>
                    </a:lnTo>
                    <a:lnTo>
                      <a:pt x="91" y="301"/>
                    </a:lnTo>
                    <a:lnTo>
                      <a:pt x="95" y="301"/>
                    </a:lnTo>
                    <a:lnTo>
                      <a:pt x="91" y="310"/>
                    </a:lnTo>
                    <a:lnTo>
                      <a:pt x="86" y="310"/>
                    </a:lnTo>
                    <a:lnTo>
                      <a:pt x="87" y="327"/>
                    </a:lnTo>
                    <a:lnTo>
                      <a:pt x="82" y="335"/>
                    </a:lnTo>
                    <a:lnTo>
                      <a:pt x="99" y="343"/>
                    </a:lnTo>
                    <a:lnTo>
                      <a:pt x="113" y="360"/>
                    </a:lnTo>
                    <a:lnTo>
                      <a:pt x="144" y="352"/>
                    </a:lnTo>
                    <a:lnTo>
                      <a:pt x="166" y="343"/>
                    </a:lnTo>
                    <a:lnTo>
                      <a:pt x="202" y="369"/>
                    </a:lnTo>
                    <a:lnTo>
                      <a:pt x="228" y="427"/>
                    </a:lnTo>
                    <a:lnTo>
                      <a:pt x="243" y="436"/>
                    </a:lnTo>
                    <a:lnTo>
                      <a:pt x="256" y="427"/>
                    </a:lnTo>
                    <a:lnTo>
                      <a:pt x="260" y="436"/>
                    </a:lnTo>
                    <a:lnTo>
                      <a:pt x="264" y="436"/>
                    </a:lnTo>
                    <a:lnTo>
                      <a:pt x="273" y="427"/>
                    </a:lnTo>
                    <a:lnTo>
                      <a:pt x="279" y="410"/>
                    </a:lnTo>
                    <a:lnTo>
                      <a:pt x="301" y="410"/>
                    </a:lnTo>
                    <a:lnTo>
                      <a:pt x="322" y="410"/>
                    </a:lnTo>
                    <a:lnTo>
                      <a:pt x="324" y="402"/>
                    </a:lnTo>
                    <a:lnTo>
                      <a:pt x="326" y="402"/>
                    </a:lnTo>
                    <a:lnTo>
                      <a:pt x="349" y="377"/>
                    </a:lnTo>
                    <a:lnTo>
                      <a:pt x="361" y="352"/>
                    </a:lnTo>
                    <a:lnTo>
                      <a:pt x="336" y="352"/>
                    </a:lnTo>
                    <a:lnTo>
                      <a:pt x="321" y="343"/>
                    </a:lnTo>
                    <a:lnTo>
                      <a:pt x="326" y="335"/>
                    </a:lnTo>
                    <a:lnTo>
                      <a:pt x="321" y="327"/>
                    </a:lnTo>
                    <a:lnTo>
                      <a:pt x="316" y="318"/>
                    </a:lnTo>
                    <a:lnTo>
                      <a:pt x="308" y="318"/>
                    </a:lnTo>
                    <a:lnTo>
                      <a:pt x="302" y="318"/>
                    </a:lnTo>
                    <a:lnTo>
                      <a:pt x="306" y="310"/>
                    </a:lnTo>
                    <a:lnTo>
                      <a:pt x="306" y="301"/>
                    </a:lnTo>
                    <a:lnTo>
                      <a:pt x="300" y="301"/>
                    </a:lnTo>
                    <a:lnTo>
                      <a:pt x="292" y="301"/>
                    </a:lnTo>
                    <a:lnTo>
                      <a:pt x="294" y="293"/>
                    </a:lnTo>
                    <a:lnTo>
                      <a:pt x="300" y="251"/>
                    </a:lnTo>
                    <a:lnTo>
                      <a:pt x="288" y="226"/>
                    </a:lnTo>
                    <a:lnTo>
                      <a:pt x="279" y="209"/>
                    </a:lnTo>
                    <a:lnTo>
                      <a:pt x="284" y="201"/>
                    </a:lnTo>
                    <a:lnTo>
                      <a:pt x="292" y="201"/>
                    </a:lnTo>
                    <a:lnTo>
                      <a:pt x="302" y="192"/>
                    </a:lnTo>
                    <a:lnTo>
                      <a:pt x="313" y="184"/>
                    </a:lnTo>
                    <a:lnTo>
                      <a:pt x="341" y="192"/>
                    </a:lnTo>
                    <a:lnTo>
                      <a:pt x="371" y="176"/>
                    </a:lnTo>
                    <a:lnTo>
                      <a:pt x="369" y="151"/>
                    </a:lnTo>
                    <a:lnTo>
                      <a:pt x="365" y="134"/>
                    </a:lnTo>
                    <a:lnTo>
                      <a:pt x="360" y="125"/>
                    </a:lnTo>
                    <a:lnTo>
                      <a:pt x="357" y="125"/>
                    </a:lnTo>
                    <a:lnTo>
                      <a:pt x="380" y="100"/>
                    </a:lnTo>
                    <a:lnTo>
                      <a:pt x="403" y="83"/>
                    </a:lnTo>
                    <a:lnTo>
                      <a:pt x="394" y="42"/>
                    </a:lnTo>
                    <a:lnTo>
                      <a:pt x="393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6" name="ЮФО_Волгоградская область">
                <a:extLst>
                  <a:ext uri="{FF2B5EF4-FFF2-40B4-BE49-F238E27FC236}">
                    <a16:creationId xmlns:a16="http://schemas.microsoft.com/office/drawing/2014/main" xmlns="" id="{6F907594-CACA-49D0-AFB9-542600113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425" y="3756025"/>
                <a:ext cx="519113" cy="488950"/>
              </a:xfrm>
              <a:custGeom>
                <a:avLst/>
                <a:gdLst>
                  <a:gd name="T0" fmla="*/ 234 w 327"/>
                  <a:gd name="T1" fmla="*/ 68 h 308"/>
                  <a:gd name="T2" fmla="*/ 201 w 327"/>
                  <a:gd name="T3" fmla="*/ 56 h 308"/>
                  <a:gd name="T4" fmla="*/ 184 w 327"/>
                  <a:gd name="T5" fmla="*/ 25 h 308"/>
                  <a:gd name="T6" fmla="*/ 161 w 327"/>
                  <a:gd name="T7" fmla="*/ 13 h 308"/>
                  <a:gd name="T8" fmla="*/ 148 w 327"/>
                  <a:gd name="T9" fmla="*/ 0 h 308"/>
                  <a:gd name="T10" fmla="*/ 124 w 327"/>
                  <a:gd name="T11" fmla="*/ 0 h 308"/>
                  <a:gd name="T12" fmla="*/ 107 w 327"/>
                  <a:gd name="T13" fmla="*/ 13 h 308"/>
                  <a:gd name="T14" fmla="*/ 96 w 327"/>
                  <a:gd name="T15" fmla="*/ 38 h 308"/>
                  <a:gd name="T16" fmla="*/ 84 w 327"/>
                  <a:gd name="T17" fmla="*/ 68 h 308"/>
                  <a:gd name="T18" fmla="*/ 74 w 327"/>
                  <a:gd name="T19" fmla="*/ 111 h 308"/>
                  <a:gd name="T20" fmla="*/ 59 w 327"/>
                  <a:gd name="T21" fmla="*/ 129 h 308"/>
                  <a:gd name="T22" fmla="*/ 66 w 327"/>
                  <a:gd name="T23" fmla="*/ 148 h 308"/>
                  <a:gd name="T24" fmla="*/ 45 w 327"/>
                  <a:gd name="T25" fmla="*/ 178 h 308"/>
                  <a:gd name="T26" fmla="*/ 16 w 327"/>
                  <a:gd name="T27" fmla="*/ 178 h 308"/>
                  <a:gd name="T28" fmla="*/ 3 w 327"/>
                  <a:gd name="T29" fmla="*/ 185 h 308"/>
                  <a:gd name="T30" fmla="*/ 6 w 327"/>
                  <a:gd name="T31" fmla="*/ 203 h 308"/>
                  <a:gd name="T32" fmla="*/ 11 w 327"/>
                  <a:gd name="T33" fmla="*/ 247 h 308"/>
                  <a:gd name="T34" fmla="*/ 15 w 327"/>
                  <a:gd name="T35" fmla="*/ 258 h 308"/>
                  <a:gd name="T36" fmla="*/ 19 w 327"/>
                  <a:gd name="T37" fmla="*/ 265 h 308"/>
                  <a:gd name="T38" fmla="*/ 21 w 327"/>
                  <a:gd name="T39" fmla="*/ 271 h 308"/>
                  <a:gd name="T40" fmla="*/ 30 w 327"/>
                  <a:gd name="T41" fmla="*/ 277 h 308"/>
                  <a:gd name="T42" fmla="*/ 65 w 327"/>
                  <a:gd name="T43" fmla="*/ 271 h 308"/>
                  <a:gd name="T44" fmla="*/ 95 w 327"/>
                  <a:gd name="T45" fmla="*/ 271 h 308"/>
                  <a:gd name="T46" fmla="*/ 109 w 327"/>
                  <a:gd name="T47" fmla="*/ 265 h 308"/>
                  <a:gd name="T48" fmla="*/ 118 w 327"/>
                  <a:gd name="T49" fmla="*/ 277 h 308"/>
                  <a:gd name="T50" fmla="*/ 137 w 327"/>
                  <a:gd name="T51" fmla="*/ 271 h 308"/>
                  <a:gd name="T52" fmla="*/ 151 w 327"/>
                  <a:gd name="T53" fmla="*/ 277 h 308"/>
                  <a:gd name="T54" fmla="*/ 153 w 327"/>
                  <a:gd name="T55" fmla="*/ 271 h 308"/>
                  <a:gd name="T56" fmla="*/ 168 w 327"/>
                  <a:gd name="T57" fmla="*/ 277 h 308"/>
                  <a:gd name="T58" fmla="*/ 206 w 327"/>
                  <a:gd name="T59" fmla="*/ 283 h 308"/>
                  <a:gd name="T60" fmla="*/ 216 w 327"/>
                  <a:gd name="T61" fmla="*/ 308 h 308"/>
                  <a:gd name="T62" fmla="*/ 234 w 327"/>
                  <a:gd name="T63" fmla="*/ 296 h 308"/>
                  <a:gd name="T64" fmla="*/ 253 w 327"/>
                  <a:gd name="T65" fmla="*/ 296 h 308"/>
                  <a:gd name="T66" fmla="*/ 259 w 327"/>
                  <a:gd name="T67" fmla="*/ 265 h 308"/>
                  <a:gd name="T68" fmla="*/ 314 w 327"/>
                  <a:gd name="T69" fmla="*/ 240 h 308"/>
                  <a:gd name="T70" fmla="*/ 327 w 327"/>
                  <a:gd name="T71" fmla="*/ 228 h 308"/>
                  <a:gd name="T72" fmla="*/ 314 w 327"/>
                  <a:gd name="T73" fmla="*/ 198 h 308"/>
                  <a:gd name="T74" fmla="*/ 296 w 327"/>
                  <a:gd name="T75" fmla="*/ 178 h 308"/>
                  <a:gd name="T76" fmla="*/ 284 w 327"/>
                  <a:gd name="T77" fmla="*/ 160 h 308"/>
                  <a:gd name="T78" fmla="*/ 271 w 327"/>
                  <a:gd name="T79" fmla="*/ 154 h 308"/>
                  <a:gd name="T80" fmla="*/ 265 w 327"/>
                  <a:gd name="T81" fmla="*/ 160 h 308"/>
                  <a:gd name="T82" fmla="*/ 259 w 327"/>
                  <a:gd name="T83" fmla="*/ 154 h 308"/>
                  <a:gd name="T84" fmla="*/ 253 w 327"/>
                  <a:gd name="T85" fmla="*/ 148 h 308"/>
                  <a:gd name="T86" fmla="*/ 247 w 327"/>
                  <a:gd name="T87" fmla="*/ 142 h 308"/>
                  <a:gd name="T88" fmla="*/ 271 w 327"/>
                  <a:gd name="T89" fmla="*/ 118 h 308"/>
                  <a:gd name="T90" fmla="*/ 259 w 327"/>
                  <a:gd name="T91" fmla="*/ 93 h 308"/>
                  <a:gd name="T92" fmla="*/ 253 w 327"/>
                  <a:gd name="T93" fmla="*/ 87 h 308"/>
                  <a:gd name="T94" fmla="*/ 240 w 327"/>
                  <a:gd name="T95" fmla="*/ 80 h 308"/>
                  <a:gd name="T96" fmla="*/ 234 w 327"/>
                  <a:gd name="T97" fmla="*/ 74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7" h="308">
                    <a:moveTo>
                      <a:pt x="234" y="74"/>
                    </a:moveTo>
                    <a:lnTo>
                      <a:pt x="234" y="68"/>
                    </a:lnTo>
                    <a:lnTo>
                      <a:pt x="216" y="68"/>
                    </a:lnTo>
                    <a:lnTo>
                      <a:pt x="201" y="56"/>
                    </a:lnTo>
                    <a:lnTo>
                      <a:pt x="198" y="31"/>
                    </a:lnTo>
                    <a:lnTo>
                      <a:pt x="184" y="25"/>
                    </a:lnTo>
                    <a:lnTo>
                      <a:pt x="168" y="19"/>
                    </a:lnTo>
                    <a:lnTo>
                      <a:pt x="161" y="13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8" y="7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107" y="13"/>
                    </a:lnTo>
                    <a:lnTo>
                      <a:pt x="110" y="25"/>
                    </a:lnTo>
                    <a:lnTo>
                      <a:pt x="96" y="38"/>
                    </a:lnTo>
                    <a:lnTo>
                      <a:pt x="83" y="44"/>
                    </a:lnTo>
                    <a:lnTo>
                      <a:pt x="84" y="68"/>
                    </a:lnTo>
                    <a:lnTo>
                      <a:pt x="91" y="99"/>
                    </a:lnTo>
                    <a:lnTo>
                      <a:pt x="74" y="111"/>
                    </a:lnTo>
                    <a:lnTo>
                      <a:pt x="57" y="129"/>
                    </a:lnTo>
                    <a:lnTo>
                      <a:pt x="59" y="129"/>
                    </a:lnTo>
                    <a:lnTo>
                      <a:pt x="63" y="136"/>
                    </a:lnTo>
                    <a:lnTo>
                      <a:pt x="66" y="148"/>
                    </a:lnTo>
                    <a:lnTo>
                      <a:pt x="67" y="167"/>
                    </a:lnTo>
                    <a:lnTo>
                      <a:pt x="45" y="178"/>
                    </a:lnTo>
                    <a:lnTo>
                      <a:pt x="24" y="173"/>
                    </a:lnTo>
                    <a:lnTo>
                      <a:pt x="16" y="178"/>
                    </a:lnTo>
                    <a:lnTo>
                      <a:pt x="9" y="185"/>
                    </a:lnTo>
                    <a:lnTo>
                      <a:pt x="3" y="185"/>
                    </a:lnTo>
                    <a:lnTo>
                      <a:pt x="0" y="191"/>
                    </a:lnTo>
                    <a:lnTo>
                      <a:pt x="6" y="203"/>
                    </a:lnTo>
                    <a:lnTo>
                      <a:pt x="15" y="222"/>
                    </a:lnTo>
                    <a:lnTo>
                      <a:pt x="11" y="247"/>
                    </a:lnTo>
                    <a:lnTo>
                      <a:pt x="9" y="258"/>
                    </a:lnTo>
                    <a:lnTo>
                      <a:pt x="15" y="258"/>
                    </a:lnTo>
                    <a:lnTo>
                      <a:pt x="19" y="258"/>
                    </a:lnTo>
                    <a:lnTo>
                      <a:pt x="19" y="265"/>
                    </a:lnTo>
                    <a:lnTo>
                      <a:pt x="16" y="271"/>
                    </a:lnTo>
                    <a:lnTo>
                      <a:pt x="21" y="271"/>
                    </a:lnTo>
                    <a:lnTo>
                      <a:pt x="27" y="271"/>
                    </a:lnTo>
                    <a:lnTo>
                      <a:pt x="30" y="277"/>
                    </a:lnTo>
                    <a:lnTo>
                      <a:pt x="34" y="283"/>
                    </a:lnTo>
                    <a:lnTo>
                      <a:pt x="65" y="271"/>
                    </a:lnTo>
                    <a:lnTo>
                      <a:pt x="88" y="283"/>
                    </a:lnTo>
                    <a:lnTo>
                      <a:pt x="95" y="271"/>
                    </a:lnTo>
                    <a:lnTo>
                      <a:pt x="99" y="258"/>
                    </a:lnTo>
                    <a:lnTo>
                      <a:pt x="109" y="265"/>
                    </a:lnTo>
                    <a:lnTo>
                      <a:pt x="109" y="277"/>
                    </a:lnTo>
                    <a:lnTo>
                      <a:pt x="118" y="277"/>
                    </a:lnTo>
                    <a:lnTo>
                      <a:pt x="127" y="277"/>
                    </a:lnTo>
                    <a:lnTo>
                      <a:pt x="137" y="271"/>
                    </a:lnTo>
                    <a:lnTo>
                      <a:pt x="146" y="271"/>
                    </a:lnTo>
                    <a:lnTo>
                      <a:pt x="151" y="277"/>
                    </a:lnTo>
                    <a:lnTo>
                      <a:pt x="152" y="277"/>
                    </a:lnTo>
                    <a:lnTo>
                      <a:pt x="153" y="271"/>
                    </a:lnTo>
                    <a:lnTo>
                      <a:pt x="160" y="277"/>
                    </a:lnTo>
                    <a:lnTo>
                      <a:pt x="168" y="277"/>
                    </a:lnTo>
                    <a:lnTo>
                      <a:pt x="187" y="277"/>
                    </a:lnTo>
                    <a:lnTo>
                      <a:pt x="206" y="283"/>
                    </a:lnTo>
                    <a:lnTo>
                      <a:pt x="209" y="296"/>
                    </a:lnTo>
                    <a:lnTo>
                      <a:pt x="216" y="308"/>
                    </a:lnTo>
                    <a:lnTo>
                      <a:pt x="228" y="302"/>
                    </a:lnTo>
                    <a:lnTo>
                      <a:pt x="234" y="296"/>
                    </a:lnTo>
                    <a:lnTo>
                      <a:pt x="247" y="296"/>
                    </a:lnTo>
                    <a:lnTo>
                      <a:pt x="253" y="296"/>
                    </a:lnTo>
                    <a:lnTo>
                      <a:pt x="253" y="283"/>
                    </a:lnTo>
                    <a:lnTo>
                      <a:pt x="259" y="265"/>
                    </a:lnTo>
                    <a:lnTo>
                      <a:pt x="284" y="247"/>
                    </a:lnTo>
                    <a:lnTo>
                      <a:pt x="314" y="240"/>
                    </a:lnTo>
                    <a:lnTo>
                      <a:pt x="320" y="234"/>
                    </a:lnTo>
                    <a:lnTo>
                      <a:pt x="327" y="228"/>
                    </a:lnTo>
                    <a:lnTo>
                      <a:pt x="327" y="222"/>
                    </a:lnTo>
                    <a:lnTo>
                      <a:pt x="314" y="198"/>
                    </a:lnTo>
                    <a:lnTo>
                      <a:pt x="308" y="178"/>
                    </a:lnTo>
                    <a:lnTo>
                      <a:pt x="296" y="178"/>
                    </a:lnTo>
                    <a:lnTo>
                      <a:pt x="284" y="173"/>
                    </a:lnTo>
                    <a:lnTo>
                      <a:pt x="284" y="160"/>
                    </a:lnTo>
                    <a:lnTo>
                      <a:pt x="278" y="154"/>
                    </a:lnTo>
                    <a:lnTo>
                      <a:pt x="271" y="154"/>
                    </a:lnTo>
                    <a:lnTo>
                      <a:pt x="271" y="154"/>
                    </a:lnTo>
                    <a:lnTo>
                      <a:pt x="265" y="160"/>
                    </a:lnTo>
                    <a:lnTo>
                      <a:pt x="265" y="160"/>
                    </a:lnTo>
                    <a:lnTo>
                      <a:pt x="259" y="154"/>
                    </a:lnTo>
                    <a:lnTo>
                      <a:pt x="259" y="148"/>
                    </a:lnTo>
                    <a:lnTo>
                      <a:pt x="253" y="148"/>
                    </a:lnTo>
                    <a:lnTo>
                      <a:pt x="247" y="142"/>
                    </a:lnTo>
                    <a:lnTo>
                      <a:pt x="247" y="142"/>
                    </a:lnTo>
                    <a:lnTo>
                      <a:pt x="259" y="136"/>
                    </a:lnTo>
                    <a:lnTo>
                      <a:pt x="271" y="118"/>
                    </a:lnTo>
                    <a:lnTo>
                      <a:pt x="265" y="99"/>
                    </a:lnTo>
                    <a:lnTo>
                      <a:pt x="259" y="93"/>
                    </a:lnTo>
                    <a:lnTo>
                      <a:pt x="253" y="93"/>
                    </a:lnTo>
                    <a:lnTo>
                      <a:pt x="253" y="87"/>
                    </a:lnTo>
                    <a:lnTo>
                      <a:pt x="253" y="80"/>
                    </a:lnTo>
                    <a:lnTo>
                      <a:pt x="240" y="80"/>
                    </a:lnTo>
                    <a:lnTo>
                      <a:pt x="240" y="80"/>
                    </a:lnTo>
                    <a:lnTo>
                      <a:pt x="234" y="7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7" name="ЮФО_Астраханская область">
                <a:extLst>
                  <a:ext uri="{FF2B5EF4-FFF2-40B4-BE49-F238E27FC236}">
                    <a16:creationId xmlns:a16="http://schemas.microsoft.com/office/drawing/2014/main" xmlns="" id="{D00AAD47-D5AF-4C1A-8778-8C5E9BD25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363" y="4186238"/>
                <a:ext cx="227013" cy="468313"/>
              </a:xfrm>
              <a:custGeom>
                <a:avLst/>
                <a:gdLst>
                  <a:gd name="T0" fmla="*/ 75 w 143"/>
                  <a:gd name="T1" fmla="*/ 6 h 295"/>
                  <a:gd name="T2" fmla="*/ 67 w 143"/>
                  <a:gd name="T3" fmla="*/ 6 h 295"/>
                  <a:gd name="T4" fmla="*/ 61 w 143"/>
                  <a:gd name="T5" fmla="*/ 0 h 295"/>
                  <a:gd name="T6" fmla="*/ 42 w 143"/>
                  <a:gd name="T7" fmla="*/ 6 h 295"/>
                  <a:gd name="T8" fmla="*/ 52 w 143"/>
                  <a:gd name="T9" fmla="*/ 37 h 295"/>
                  <a:gd name="T10" fmla="*/ 64 w 143"/>
                  <a:gd name="T11" fmla="*/ 49 h 295"/>
                  <a:gd name="T12" fmla="*/ 51 w 143"/>
                  <a:gd name="T13" fmla="*/ 67 h 295"/>
                  <a:gd name="T14" fmla="*/ 59 w 143"/>
                  <a:gd name="T15" fmla="*/ 98 h 295"/>
                  <a:gd name="T16" fmla="*/ 88 w 143"/>
                  <a:gd name="T17" fmla="*/ 111 h 295"/>
                  <a:gd name="T18" fmla="*/ 64 w 143"/>
                  <a:gd name="T19" fmla="*/ 117 h 295"/>
                  <a:gd name="T20" fmla="*/ 58 w 143"/>
                  <a:gd name="T21" fmla="*/ 172 h 295"/>
                  <a:gd name="T22" fmla="*/ 14 w 143"/>
                  <a:gd name="T23" fmla="*/ 178 h 295"/>
                  <a:gd name="T24" fmla="*/ 21 w 143"/>
                  <a:gd name="T25" fmla="*/ 191 h 295"/>
                  <a:gd name="T26" fmla="*/ 17 w 143"/>
                  <a:gd name="T27" fmla="*/ 203 h 295"/>
                  <a:gd name="T28" fmla="*/ 27 w 143"/>
                  <a:gd name="T29" fmla="*/ 215 h 295"/>
                  <a:gd name="T30" fmla="*/ 0 w 143"/>
                  <a:gd name="T31" fmla="*/ 240 h 295"/>
                  <a:gd name="T32" fmla="*/ 6 w 143"/>
                  <a:gd name="T33" fmla="*/ 246 h 295"/>
                  <a:gd name="T34" fmla="*/ 15 w 143"/>
                  <a:gd name="T35" fmla="*/ 246 h 295"/>
                  <a:gd name="T36" fmla="*/ 24 w 143"/>
                  <a:gd name="T37" fmla="*/ 258 h 295"/>
                  <a:gd name="T38" fmla="*/ 25 w 143"/>
                  <a:gd name="T39" fmla="*/ 265 h 295"/>
                  <a:gd name="T40" fmla="*/ 28 w 143"/>
                  <a:gd name="T41" fmla="*/ 265 h 295"/>
                  <a:gd name="T42" fmla="*/ 29 w 143"/>
                  <a:gd name="T43" fmla="*/ 270 h 295"/>
                  <a:gd name="T44" fmla="*/ 34 w 143"/>
                  <a:gd name="T45" fmla="*/ 270 h 295"/>
                  <a:gd name="T46" fmla="*/ 56 w 143"/>
                  <a:gd name="T47" fmla="*/ 277 h 295"/>
                  <a:gd name="T48" fmla="*/ 57 w 143"/>
                  <a:gd name="T49" fmla="*/ 283 h 295"/>
                  <a:gd name="T50" fmla="*/ 66 w 143"/>
                  <a:gd name="T51" fmla="*/ 277 h 295"/>
                  <a:gd name="T52" fmla="*/ 66 w 143"/>
                  <a:gd name="T53" fmla="*/ 283 h 295"/>
                  <a:gd name="T54" fmla="*/ 76 w 143"/>
                  <a:gd name="T55" fmla="*/ 270 h 295"/>
                  <a:gd name="T56" fmla="*/ 79 w 143"/>
                  <a:gd name="T57" fmla="*/ 283 h 295"/>
                  <a:gd name="T58" fmla="*/ 72 w 143"/>
                  <a:gd name="T59" fmla="*/ 295 h 295"/>
                  <a:gd name="T60" fmla="*/ 86 w 143"/>
                  <a:gd name="T61" fmla="*/ 283 h 295"/>
                  <a:gd name="T62" fmla="*/ 121 w 143"/>
                  <a:gd name="T63" fmla="*/ 265 h 295"/>
                  <a:gd name="T64" fmla="*/ 113 w 143"/>
                  <a:gd name="T65" fmla="*/ 221 h 295"/>
                  <a:gd name="T66" fmla="*/ 124 w 143"/>
                  <a:gd name="T67" fmla="*/ 234 h 295"/>
                  <a:gd name="T68" fmla="*/ 143 w 143"/>
                  <a:gd name="T69" fmla="*/ 191 h 295"/>
                  <a:gd name="T70" fmla="*/ 131 w 143"/>
                  <a:gd name="T71" fmla="*/ 129 h 295"/>
                  <a:gd name="T72" fmla="*/ 115 w 143"/>
                  <a:gd name="T73" fmla="*/ 123 h 295"/>
                  <a:gd name="T74" fmla="*/ 114 w 143"/>
                  <a:gd name="T75" fmla="*/ 98 h 295"/>
                  <a:gd name="T76" fmla="*/ 122 w 143"/>
                  <a:gd name="T77" fmla="*/ 67 h 295"/>
                  <a:gd name="T78" fmla="*/ 131 w 143"/>
                  <a:gd name="T79" fmla="*/ 37 h 295"/>
                  <a:gd name="T80" fmla="*/ 121 w 143"/>
                  <a:gd name="T81" fmla="*/ 12 h 295"/>
                  <a:gd name="T82" fmla="*/ 83 w 143"/>
                  <a:gd name="T83" fmla="*/ 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3" h="295">
                    <a:moveTo>
                      <a:pt x="83" y="6"/>
                    </a:moveTo>
                    <a:lnTo>
                      <a:pt x="75" y="6"/>
                    </a:lnTo>
                    <a:lnTo>
                      <a:pt x="68" y="0"/>
                    </a:lnTo>
                    <a:lnTo>
                      <a:pt x="67" y="6"/>
                    </a:lnTo>
                    <a:lnTo>
                      <a:pt x="66" y="6"/>
                    </a:lnTo>
                    <a:lnTo>
                      <a:pt x="61" y="0"/>
                    </a:lnTo>
                    <a:lnTo>
                      <a:pt x="52" y="0"/>
                    </a:lnTo>
                    <a:lnTo>
                      <a:pt x="42" y="6"/>
                    </a:lnTo>
                    <a:lnTo>
                      <a:pt x="48" y="18"/>
                    </a:lnTo>
                    <a:lnTo>
                      <a:pt x="52" y="37"/>
                    </a:lnTo>
                    <a:lnTo>
                      <a:pt x="60" y="43"/>
                    </a:lnTo>
                    <a:lnTo>
                      <a:pt x="64" y="49"/>
                    </a:lnTo>
                    <a:lnTo>
                      <a:pt x="56" y="56"/>
                    </a:lnTo>
                    <a:lnTo>
                      <a:pt x="51" y="67"/>
                    </a:lnTo>
                    <a:lnTo>
                      <a:pt x="52" y="86"/>
                    </a:lnTo>
                    <a:lnTo>
                      <a:pt x="59" y="98"/>
                    </a:lnTo>
                    <a:lnTo>
                      <a:pt x="75" y="98"/>
                    </a:lnTo>
                    <a:lnTo>
                      <a:pt x="88" y="111"/>
                    </a:lnTo>
                    <a:lnTo>
                      <a:pt x="77" y="111"/>
                    </a:lnTo>
                    <a:lnTo>
                      <a:pt x="64" y="117"/>
                    </a:lnTo>
                    <a:lnTo>
                      <a:pt x="61" y="147"/>
                    </a:lnTo>
                    <a:lnTo>
                      <a:pt x="58" y="172"/>
                    </a:lnTo>
                    <a:lnTo>
                      <a:pt x="36" y="178"/>
                    </a:lnTo>
                    <a:lnTo>
                      <a:pt x="14" y="178"/>
                    </a:lnTo>
                    <a:lnTo>
                      <a:pt x="14" y="185"/>
                    </a:lnTo>
                    <a:lnTo>
                      <a:pt x="21" y="191"/>
                    </a:lnTo>
                    <a:lnTo>
                      <a:pt x="18" y="197"/>
                    </a:lnTo>
                    <a:lnTo>
                      <a:pt x="17" y="203"/>
                    </a:lnTo>
                    <a:lnTo>
                      <a:pt x="22" y="209"/>
                    </a:lnTo>
                    <a:lnTo>
                      <a:pt x="27" y="215"/>
                    </a:lnTo>
                    <a:lnTo>
                      <a:pt x="6" y="221"/>
                    </a:lnTo>
                    <a:lnTo>
                      <a:pt x="0" y="240"/>
                    </a:lnTo>
                    <a:lnTo>
                      <a:pt x="3" y="246"/>
                    </a:lnTo>
                    <a:lnTo>
                      <a:pt x="6" y="246"/>
                    </a:lnTo>
                    <a:lnTo>
                      <a:pt x="10" y="246"/>
                    </a:lnTo>
                    <a:lnTo>
                      <a:pt x="15" y="246"/>
                    </a:lnTo>
                    <a:lnTo>
                      <a:pt x="19" y="252"/>
                    </a:lnTo>
                    <a:lnTo>
                      <a:pt x="24" y="258"/>
                    </a:lnTo>
                    <a:lnTo>
                      <a:pt x="24" y="265"/>
                    </a:lnTo>
                    <a:lnTo>
                      <a:pt x="25" y="265"/>
                    </a:lnTo>
                    <a:lnTo>
                      <a:pt x="25" y="265"/>
                    </a:lnTo>
                    <a:lnTo>
                      <a:pt x="28" y="265"/>
                    </a:lnTo>
                    <a:lnTo>
                      <a:pt x="30" y="265"/>
                    </a:lnTo>
                    <a:lnTo>
                      <a:pt x="29" y="270"/>
                    </a:lnTo>
                    <a:lnTo>
                      <a:pt x="30" y="270"/>
                    </a:lnTo>
                    <a:lnTo>
                      <a:pt x="34" y="270"/>
                    </a:lnTo>
                    <a:lnTo>
                      <a:pt x="38" y="265"/>
                    </a:lnTo>
                    <a:lnTo>
                      <a:pt x="56" y="277"/>
                    </a:lnTo>
                    <a:lnTo>
                      <a:pt x="56" y="283"/>
                    </a:lnTo>
                    <a:lnTo>
                      <a:pt x="57" y="283"/>
                    </a:lnTo>
                    <a:lnTo>
                      <a:pt x="64" y="277"/>
                    </a:lnTo>
                    <a:lnTo>
                      <a:pt x="66" y="277"/>
                    </a:lnTo>
                    <a:lnTo>
                      <a:pt x="67" y="277"/>
                    </a:lnTo>
                    <a:lnTo>
                      <a:pt x="66" y="283"/>
                    </a:lnTo>
                    <a:lnTo>
                      <a:pt x="70" y="277"/>
                    </a:lnTo>
                    <a:lnTo>
                      <a:pt x="76" y="270"/>
                    </a:lnTo>
                    <a:lnTo>
                      <a:pt x="80" y="277"/>
                    </a:lnTo>
                    <a:lnTo>
                      <a:pt x="79" y="283"/>
                    </a:lnTo>
                    <a:lnTo>
                      <a:pt x="75" y="289"/>
                    </a:lnTo>
                    <a:lnTo>
                      <a:pt x="72" y="295"/>
                    </a:lnTo>
                    <a:lnTo>
                      <a:pt x="79" y="289"/>
                    </a:lnTo>
                    <a:lnTo>
                      <a:pt x="86" y="283"/>
                    </a:lnTo>
                    <a:lnTo>
                      <a:pt x="104" y="270"/>
                    </a:lnTo>
                    <a:lnTo>
                      <a:pt x="121" y="265"/>
                    </a:lnTo>
                    <a:lnTo>
                      <a:pt x="124" y="270"/>
                    </a:lnTo>
                    <a:lnTo>
                      <a:pt x="113" y="221"/>
                    </a:lnTo>
                    <a:lnTo>
                      <a:pt x="117" y="221"/>
                    </a:lnTo>
                    <a:lnTo>
                      <a:pt x="124" y="234"/>
                    </a:lnTo>
                    <a:lnTo>
                      <a:pt x="137" y="234"/>
                    </a:lnTo>
                    <a:lnTo>
                      <a:pt x="143" y="191"/>
                    </a:lnTo>
                    <a:lnTo>
                      <a:pt x="143" y="141"/>
                    </a:lnTo>
                    <a:lnTo>
                      <a:pt x="131" y="129"/>
                    </a:lnTo>
                    <a:lnTo>
                      <a:pt x="121" y="117"/>
                    </a:lnTo>
                    <a:lnTo>
                      <a:pt x="115" y="123"/>
                    </a:lnTo>
                    <a:lnTo>
                      <a:pt x="109" y="117"/>
                    </a:lnTo>
                    <a:lnTo>
                      <a:pt x="114" y="98"/>
                    </a:lnTo>
                    <a:lnTo>
                      <a:pt x="124" y="86"/>
                    </a:lnTo>
                    <a:lnTo>
                      <a:pt x="122" y="67"/>
                    </a:lnTo>
                    <a:lnTo>
                      <a:pt x="116" y="49"/>
                    </a:lnTo>
                    <a:lnTo>
                      <a:pt x="131" y="37"/>
                    </a:lnTo>
                    <a:lnTo>
                      <a:pt x="124" y="25"/>
                    </a:lnTo>
                    <a:lnTo>
                      <a:pt x="121" y="12"/>
                    </a:lnTo>
                    <a:lnTo>
                      <a:pt x="102" y="6"/>
                    </a:lnTo>
                    <a:lnTo>
                      <a:pt x="83" y="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8" name="ЮФО_Краснодарский край">
                <a:extLst>
                  <a:ext uri="{FF2B5EF4-FFF2-40B4-BE49-F238E27FC236}">
                    <a16:creationId xmlns:a16="http://schemas.microsoft.com/office/drawing/2014/main" xmlns="" id="{F96CAA41-5E4B-4036-B729-E42CBDC372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050" y="3943350"/>
                <a:ext cx="373063" cy="466725"/>
              </a:xfrm>
              <a:custGeom>
                <a:avLst/>
                <a:gdLst>
                  <a:gd name="T0" fmla="*/ 225 w 320"/>
                  <a:gd name="T1" fmla="*/ 67 h 402"/>
                  <a:gd name="T2" fmla="*/ 237 w 320"/>
                  <a:gd name="T3" fmla="*/ 42 h 402"/>
                  <a:gd name="T4" fmla="*/ 218 w 320"/>
                  <a:gd name="T5" fmla="*/ 25 h 402"/>
                  <a:gd name="T6" fmla="*/ 214 w 320"/>
                  <a:gd name="T7" fmla="*/ 42 h 402"/>
                  <a:gd name="T8" fmla="*/ 191 w 320"/>
                  <a:gd name="T9" fmla="*/ 16 h 402"/>
                  <a:gd name="T10" fmla="*/ 169 w 320"/>
                  <a:gd name="T11" fmla="*/ 0 h 402"/>
                  <a:gd name="T12" fmla="*/ 167 w 320"/>
                  <a:gd name="T13" fmla="*/ 83 h 402"/>
                  <a:gd name="T14" fmla="*/ 162 w 320"/>
                  <a:gd name="T15" fmla="*/ 58 h 402"/>
                  <a:gd name="T16" fmla="*/ 140 w 320"/>
                  <a:gd name="T17" fmla="*/ 67 h 402"/>
                  <a:gd name="T18" fmla="*/ 121 w 320"/>
                  <a:gd name="T19" fmla="*/ 67 h 402"/>
                  <a:gd name="T20" fmla="*/ 88 w 320"/>
                  <a:gd name="T21" fmla="*/ 75 h 402"/>
                  <a:gd name="T22" fmla="*/ 41 w 320"/>
                  <a:gd name="T23" fmla="*/ 67 h 402"/>
                  <a:gd name="T24" fmla="*/ 26 w 320"/>
                  <a:gd name="T25" fmla="*/ 67 h 402"/>
                  <a:gd name="T26" fmla="*/ 10 w 320"/>
                  <a:gd name="T27" fmla="*/ 75 h 402"/>
                  <a:gd name="T28" fmla="*/ 14 w 320"/>
                  <a:gd name="T29" fmla="*/ 142 h 402"/>
                  <a:gd name="T30" fmla="*/ 30 w 320"/>
                  <a:gd name="T31" fmla="*/ 151 h 402"/>
                  <a:gd name="T32" fmla="*/ 47 w 320"/>
                  <a:gd name="T33" fmla="*/ 243 h 402"/>
                  <a:gd name="T34" fmla="*/ 82 w 320"/>
                  <a:gd name="T35" fmla="*/ 369 h 402"/>
                  <a:gd name="T36" fmla="*/ 105 w 320"/>
                  <a:gd name="T37" fmla="*/ 394 h 402"/>
                  <a:gd name="T38" fmla="*/ 174 w 320"/>
                  <a:gd name="T39" fmla="*/ 385 h 402"/>
                  <a:gd name="T40" fmla="*/ 217 w 320"/>
                  <a:gd name="T41" fmla="*/ 377 h 402"/>
                  <a:gd name="T42" fmla="*/ 234 w 320"/>
                  <a:gd name="T43" fmla="*/ 343 h 402"/>
                  <a:gd name="T44" fmla="*/ 263 w 320"/>
                  <a:gd name="T45" fmla="*/ 327 h 402"/>
                  <a:gd name="T46" fmla="*/ 254 w 320"/>
                  <a:gd name="T47" fmla="*/ 276 h 402"/>
                  <a:gd name="T48" fmla="*/ 284 w 320"/>
                  <a:gd name="T49" fmla="*/ 243 h 402"/>
                  <a:gd name="T50" fmla="*/ 307 w 320"/>
                  <a:gd name="T51" fmla="*/ 226 h 402"/>
                  <a:gd name="T52" fmla="*/ 316 w 320"/>
                  <a:gd name="T53" fmla="*/ 201 h 402"/>
                  <a:gd name="T54" fmla="*/ 306 w 320"/>
                  <a:gd name="T55" fmla="*/ 192 h 402"/>
                  <a:gd name="T56" fmla="*/ 294 w 320"/>
                  <a:gd name="T57" fmla="*/ 142 h 402"/>
                  <a:gd name="T58" fmla="*/ 295 w 320"/>
                  <a:gd name="T59" fmla="*/ 125 h 402"/>
                  <a:gd name="T60" fmla="*/ 289 w 320"/>
                  <a:gd name="T61" fmla="*/ 92 h 402"/>
                  <a:gd name="T62" fmla="*/ 200 w 320"/>
                  <a:gd name="T63" fmla="*/ 251 h 402"/>
                  <a:gd name="T64" fmla="*/ 193 w 320"/>
                  <a:gd name="T65" fmla="*/ 310 h 402"/>
                  <a:gd name="T66" fmla="*/ 180 w 320"/>
                  <a:gd name="T67" fmla="*/ 327 h 402"/>
                  <a:gd name="T68" fmla="*/ 177 w 320"/>
                  <a:gd name="T69" fmla="*/ 293 h 402"/>
                  <a:gd name="T70" fmla="*/ 141 w 320"/>
                  <a:gd name="T71" fmla="*/ 327 h 402"/>
                  <a:gd name="T72" fmla="*/ 106 w 320"/>
                  <a:gd name="T73" fmla="*/ 360 h 402"/>
                  <a:gd name="T74" fmla="*/ 83 w 320"/>
                  <a:gd name="T75" fmla="*/ 310 h 402"/>
                  <a:gd name="T76" fmla="*/ 101 w 320"/>
                  <a:gd name="T77" fmla="*/ 310 h 402"/>
                  <a:gd name="T78" fmla="*/ 119 w 320"/>
                  <a:gd name="T79" fmla="*/ 310 h 402"/>
                  <a:gd name="T80" fmla="*/ 134 w 320"/>
                  <a:gd name="T81" fmla="*/ 268 h 402"/>
                  <a:gd name="T82" fmla="*/ 150 w 320"/>
                  <a:gd name="T83" fmla="*/ 218 h 402"/>
                  <a:gd name="T84" fmla="*/ 128 w 320"/>
                  <a:gd name="T85" fmla="*/ 234 h 402"/>
                  <a:gd name="T86" fmla="*/ 95 w 320"/>
                  <a:gd name="T87" fmla="*/ 192 h 402"/>
                  <a:gd name="T88" fmla="*/ 108 w 320"/>
                  <a:gd name="T89" fmla="*/ 184 h 402"/>
                  <a:gd name="T90" fmla="*/ 172 w 320"/>
                  <a:gd name="T91" fmla="*/ 201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0" h="402">
                    <a:moveTo>
                      <a:pt x="289" y="92"/>
                    </a:moveTo>
                    <a:lnTo>
                      <a:pt x="251" y="75"/>
                    </a:lnTo>
                    <a:lnTo>
                      <a:pt x="225" y="67"/>
                    </a:lnTo>
                    <a:lnTo>
                      <a:pt x="229" y="58"/>
                    </a:lnTo>
                    <a:lnTo>
                      <a:pt x="240" y="50"/>
                    </a:lnTo>
                    <a:lnTo>
                      <a:pt x="237" y="42"/>
                    </a:lnTo>
                    <a:lnTo>
                      <a:pt x="239" y="33"/>
                    </a:lnTo>
                    <a:lnTo>
                      <a:pt x="229" y="25"/>
                    </a:lnTo>
                    <a:lnTo>
                      <a:pt x="218" y="25"/>
                    </a:lnTo>
                    <a:lnTo>
                      <a:pt x="218" y="33"/>
                    </a:lnTo>
                    <a:lnTo>
                      <a:pt x="215" y="42"/>
                    </a:lnTo>
                    <a:lnTo>
                      <a:pt x="214" y="42"/>
                    </a:lnTo>
                    <a:lnTo>
                      <a:pt x="207" y="33"/>
                    </a:lnTo>
                    <a:lnTo>
                      <a:pt x="203" y="25"/>
                    </a:lnTo>
                    <a:lnTo>
                      <a:pt x="191" y="16"/>
                    </a:lnTo>
                    <a:lnTo>
                      <a:pt x="180" y="16"/>
                    </a:lnTo>
                    <a:lnTo>
                      <a:pt x="175" y="8"/>
                    </a:lnTo>
                    <a:lnTo>
                      <a:pt x="169" y="0"/>
                    </a:lnTo>
                    <a:lnTo>
                      <a:pt x="169" y="50"/>
                    </a:lnTo>
                    <a:lnTo>
                      <a:pt x="172" y="92"/>
                    </a:lnTo>
                    <a:lnTo>
                      <a:pt x="167" y="83"/>
                    </a:lnTo>
                    <a:lnTo>
                      <a:pt x="163" y="83"/>
                    </a:lnTo>
                    <a:lnTo>
                      <a:pt x="162" y="67"/>
                    </a:lnTo>
                    <a:lnTo>
                      <a:pt x="162" y="58"/>
                    </a:lnTo>
                    <a:lnTo>
                      <a:pt x="151" y="67"/>
                    </a:lnTo>
                    <a:lnTo>
                      <a:pt x="140" y="75"/>
                    </a:lnTo>
                    <a:lnTo>
                      <a:pt x="140" y="67"/>
                    </a:lnTo>
                    <a:lnTo>
                      <a:pt x="143" y="67"/>
                    </a:lnTo>
                    <a:lnTo>
                      <a:pt x="137" y="58"/>
                    </a:lnTo>
                    <a:lnTo>
                      <a:pt x="121" y="67"/>
                    </a:lnTo>
                    <a:lnTo>
                      <a:pt x="106" y="75"/>
                    </a:lnTo>
                    <a:lnTo>
                      <a:pt x="98" y="75"/>
                    </a:lnTo>
                    <a:lnTo>
                      <a:pt x="88" y="75"/>
                    </a:lnTo>
                    <a:lnTo>
                      <a:pt x="77" y="83"/>
                    </a:lnTo>
                    <a:lnTo>
                      <a:pt x="63" y="83"/>
                    </a:lnTo>
                    <a:lnTo>
                      <a:pt x="41" y="67"/>
                    </a:lnTo>
                    <a:lnTo>
                      <a:pt x="27" y="42"/>
                    </a:lnTo>
                    <a:lnTo>
                      <a:pt x="24" y="58"/>
                    </a:lnTo>
                    <a:lnTo>
                      <a:pt x="26" y="67"/>
                    </a:lnTo>
                    <a:lnTo>
                      <a:pt x="11" y="58"/>
                    </a:lnTo>
                    <a:lnTo>
                      <a:pt x="0" y="58"/>
                    </a:lnTo>
                    <a:lnTo>
                      <a:pt x="10" y="75"/>
                    </a:lnTo>
                    <a:lnTo>
                      <a:pt x="18" y="109"/>
                    </a:lnTo>
                    <a:lnTo>
                      <a:pt x="12" y="125"/>
                    </a:lnTo>
                    <a:lnTo>
                      <a:pt x="14" y="142"/>
                    </a:lnTo>
                    <a:lnTo>
                      <a:pt x="20" y="151"/>
                    </a:lnTo>
                    <a:lnTo>
                      <a:pt x="26" y="151"/>
                    </a:lnTo>
                    <a:lnTo>
                      <a:pt x="30" y="151"/>
                    </a:lnTo>
                    <a:lnTo>
                      <a:pt x="31" y="176"/>
                    </a:lnTo>
                    <a:lnTo>
                      <a:pt x="30" y="192"/>
                    </a:lnTo>
                    <a:lnTo>
                      <a:pt x="47" y="243"/>
                    </a:lnTo>
                    <a:lnTo>
                      <a:pt x="53" y="301"/>
                    </a:lnTo>
                    <a:lnTo>
                      <a:pt x="54" y="369"/>
                    </a:lnTo>
                    <a:lnTo>
                      <a:pt x="82" y="369"/>
                    </a:lnTo>
                    <a:lnTo>
                      <a:pt x="93" y="385"/>
                    </a:lnTo>
                    <a:lnTo>
                      <a:pt x="99" y="394"/>
                    </a:lnTo>
                    <a:lnTo>
                      <a:pt x="105" y="394"/>
                    </a:lnTo>
                    <a:lnTo>
                      <a:pt x="132" y="377"/>
                    </a:lnTo>
                    <a:lnTo>
                      <a:pt x="161" y="369"/>
                    </a:lnTo>
                    <a:lnTo>
                      <a:pt x="174" y="385"/>
                    </a:lnTo>
                    <a:lnTo>
                      <a:pt x="188" y="402"/>
                    </a:lnTo>
                    <a:lnTo>
                      <a:pt x="218" y="385"/>
                    </a:lnTo>
                    <a:lnTo>
                      <a:pt x="217" y="377"/>
                    </a:lnTo>
                    <a:lnTo>
                      <a:pt x="230" y="377"/>
                    </a:lnTo>
                    <a:lnTo>
                      <a:pt x="229" y="343"/>
                    </a:lnTo>
                    <a:lnTo>
                      <a:pt x="234" y="343"/>
                    </a:lnTo>
                    <a:lnTo>
                      <a:pt x="237" y="352"/>
                    </a:lnTo>
                    <a:lnTo>
                      <a:pt x="250" y="343"/>
                    </a:lnTo>
                    <a:lnTo>
                      <a:pt x="263" y="327"/>
                    </a:lnTo>
                    <a:lnTo>
                      <a:pt x="256" y="318"/>
                    </a:lnTo>
                    <a:lnTo>
                      <a:pt x="261" y="301"/>
                    </a:lnTo>
                    <a:lnTo>
                      <a:pt x="254" y="276"/>
                    </a:lnTo>
                    <a:lnTo>
                      <a:pt x="260" y="251"/>
                    </a:lnTo>
                    <a:lnTo>
                      <a:pt x="271" y="234"/>
                    </a:lnTo>
                    <a:lnTo>
                      <a:pt x="284" y="243"/>
                    </a:lnTo>
                    <a:lnTo>
                      <a:pt x="299" y="251"/>
                    </a:lnTo>
                    <a:lnTo>
                      <a:pt x="303" y="243"/>
                    </a:lnTo>
                    <a:lnTo>
                      <a:pt x="307" y="226"/>
                    </a:lnTo>
                    <a:lnTo>
                      <a:pt x="312" y="218"/>
                    </a:lnTo>
                    <a:lnTo>
                      <a:pt x="311" y="201"/>
                    </a:lnTo>
                    <a:lnTo>
                      <a:pt x="316" y="201"/>
                    </a:lnTo>
                    <a:lnTo>
                      <a:pt x="320" y="192"/>
                    </a:lnTo>
                    <a:lnTo>
                      <a:pt x="316" y="192"/>
                    </a:lnTo>
                    <a:lnTo>
                      <a:pt x="306" y="192"/>
                    </a:lnTo>
                    <a:lnTo>
                      <a:pt x="286" y="159"/>
                    </a:lnTo>
                    <a:lnTo>
                      <a:pt x="291" y="151"/>
                    </a:lnTo>
                    <a:lnTo>
                      <a:pt x="294" y="142"/>
                    </a:lnTo>
                    <a:lnTo>
                      <a:pt x="291" y="134"/>
                    </a:lnTo>
                    <a:lnTo>
                      <a:pt x="289" y="125"/>
                    </a:lnTo>
                    <a:lnTo>
                      <a:pt x="295" y="125"/>
                    </a:lnTo>
                    <a:lnTo>
                      <a:pt x="302" y="117"/>
                    </a:lnTo>
                    <a:lnTo>
                      <a:pt x="299" y="100"/>
                    </a:lnTo>
                    <a:lnTo>
                      <a:pt x="289" y="92"/>
                    </a:lnTo>
                    <a:close/>
                    <a:moveTo>
                      <a:pt x="172" y="201"/>
                    </a:moveTo>
                    <a:lnTo>
                      <a:pt x="177" y="226"/>
                    </a:lnTo>
                    <a:lnTo>
                      <a:pt x="200" y="251"/>
                    </a:lnTo>
                    <a:lnTo>
                      <a:pt x="208" y="293"/>
                    </a:lnTo>
                    <a:lnTo>
                      <a:pt x="198" y="301"/>
                    </a:lnTo>
                    <a:lnTo>
                      <a:pt x="193" y="310"/>
                    </a:lnTo>
                    <a:lnTo>
                      <a:pt x="189" y="318"/>
                    </a:lnTo>
                    <a:lnTo>
                      <a:pt x="185" y="327"/>
                    </a:lnTo>
                    <a:lnTo>
                      <a:pt x="180" y="327"/>
                    </a:lnTo>
                    <a:lnTo>
                      <a:pt x="172" y="327"/>
                    </a:lnTo>
                    <a:lnTo>
                      <a:pt x="175" y="310"/>
                    </a:lnTo>
                    <a:lnTo>
                      <a:pt x="177" y="293"/>
                    </a:lnTo>
                    <a:lnTo>
                      <a:pt x="159" y="301"/>
                    </a:lnTo>
                    <a:lnTo>
                      <a:pt x="148" y="318"/>
                    </a:lnTo>
                    <a:lnTo>
                      <a:pt x="141" y="327"/>
                    </a:lnTo>
                    <a:lnTo>
                      <a:pt x="134" y="327"/>
                    </a:lnTo>
                    <a:lnTo>
                      <a:pt x="123" y="343"/>
                    </a:lnTo>
                    <a:lnTo>
                      <a:pt x="106" y="360"/>
                    </a:lnTo>
                    <a:lnTo>
                      <a:pt x="89" y="343"/>
                    </a:lnTo>
                    <a:lnTo>
                      <a:pt x="79" y="318"/>
                    </a:lnTo>
                    <a:lnTo>
                      <a:pt x="83" y="310"/>
                    </a:lnTo>
                    <a:lnTo>
                      <a:pt x="91" y="301"/>
                    </a:lnTo>
                    <a:lnTo>
                      <a:pt x="98" y="301"/>
                    </a:lnTo>
                    <a:lnTo>
                      <a:pt x="101" y="310"/>
                    </a:lnTo>
                    <a:lnTo>
                      <a:pt x="99" y="318"/>
                    </a:lnTo>
                    <a:lnTo>
                      <a:pt x="110" y="318"/>
                    </a:lnTo>
                    <a:lnTo>
                      <a:pt x="119" y="310"/>
                    </a:lnTo>
                    <a:lnTo>
                      <a:pt x="116" y="301"/>
                    </a:lnTo>
                    <a:lnTo>
                      <a:pt x="115" y="285"/>
                    </a:lnTo>
                    <a:lnTo>
                      <a:pt x="134" y="268"/>
                    </a:lnTo>
                    <a:lnTo>
                      <a:pt x="153" y="268"/>
                    </a:lnTo>
                    <a:lnTo>
                      <a:pt x="156" y="243"/>
                    </a:lnTo>
                    <a:lnTo>
                      <a:pt x="150" y="218"/>
                    </a:lnTo>
                    <a:lnTo>
                      <a:pt x="141" y="218"/>
                    </a:lnTo>
                    <a:lnTo>
                      <a:pt x="133" y="234"/>
                    </a:lnTo>
                    <a:lnTo>
                      <a:pt x="128" y="234"/>
                    </a:lnTo>
                    <a:lnTo>
                      <a:pt x="115" y="218"/>
                    </a:lnTo>
                    <a:lnTo>
                      <a:pt x="99" y="201"/>
                    </a:lnTo>
                    <a:lnTo>
                      <a:pt x="95" y="192"/>
                    </a:lnTo>
                    <a:lnTo>
                      <a:pt x="93" y="184"/>
                    </a:lnTo>
                    <a:lnTo>
                      <a:pt x="99" y="176"/>
                    </a:lnTo>
                    <a:lnTo>
                      <a:pt x="108" y="184"/>
                    </a:lnTo>
                    <a:lnTo>
                      <a:pt x="121" y="201"/>
                    </a:lnTo>
                    <a:lnTo>
                      <a:pt x="150" y="209"/>
                    </a:lnTo>
                    <a:lnTo>
                      <a:pt x="172" y="20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9" name="ЮФО_Республика Крым">
                <a:extLst>
                  <a:ext uri="{FF2B5EF4-FFF2-40B4-BE49-F238E27FC236}">
                    <a16:creationId xmlns:a16="http://schemas.microsoft.com/office/drawing/2014/main" xmlns="" id="{0CF1DFB3-F318-443B-B1F2-81D271939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0" y="3729038"/>
                <a:ext cx="249238" cy="261938"/>
              </a:xfrm>
              <a:custGeom>
                <a:avLst/>
                <a:gdLst>
                  <a:gd name="T0" fmla="*/ 13 w 214"/>
                  <a:gd name="T1" fmla="*/ 95 h 225"/>
                  <a:gd name="T2" fmla="*/ 35 w 214"/>
                  <a:gd name="T3" fmla="*/ 63 h 225"/>
                  <a:gd name="T4" fmla="*/ 18 w 214"/>
                  <a:gd name="T5" fmla="*/ 20 h 225"/>
                  <a:gd name="T6" fmla="*/ 2 w 214"/>
                  <a:gd name="T7" fmla="*/ 11 h 225"/>
                  <a:gd name="T8" fmla="*/ 0 w 214"/>
                  <a:gd name="T9" fmla="*/ 0 h 225"/>
                  <a:gd name="T10" fmla="*/ 38 w 214"/>
                  <a:gd name="T11" fmla="*/ 2 h 225"/>
                  <a:gd name="T12" fmla="*/ 78 w 214"/>
                  <a:gd name="T13" fmla="*/ 10 h 225"/>
                  <a:gd name="T14" fmla="*/ 105 w 214"/>
                  <a:gd name="T15" fmla="*/ 33 h 225"/>
                  <a:gd name="T16" fmla="*/ 101 w 214"/>
                  <a:gd name="T17" fmla="*/ 0 h 225"/>
                  <a:gd name="T18" fmla="*/ 122 w 214"/>
                  <a:gd name="T19" fmla="*/ 24 h 225"/>
                  <a:gd name="T20" fmla="*/ 125 w 214"/>
                  <a:gd name="T21" fmla="*/ 36 h 225"/>
                  <a:gd name="T22" fmla="*/ 150 w 214"/>
                  <a:gd name="T23" fmla="*/ 58 h 225"/>
                  <a:gd name="T24" fmla="*/ 162 w 214"/>
                  <a:gd name="T25" fmla="*/ 89 h 225"/>
                  <a:gd name="T26" fmla="*/ 152 w 214"/>
                  <a:gd name="T27" fmla="*/ 115 h 225"/>
                  <a:gd name="T28" fmla="*/ 148 w 214"/>
                  <a:gd name="T29" fmla="*/ 162 h 225"/>
                  <a:gd name="T30" fmla="*/ 163 w 214"/>
                  <a:gd name="T31" fmla="*/ 167 h 225"/>
                  <a:gd name="T32" fmla="*/ 175 w 214"/>
                  <a:gd name="T33" fmla="*/ 165 h 225"/>
                  <a:gd name="T34" fmla="*/ 178 w 214"/>
                  <a:gd name="T35" fmla="*/ 179 h 225"/>
                  <a:gd name="T36" fmla="*/ 194 w 214"/>
                  <a:gd name="T37" fmla="*/ 183 h 225"/>
                  <a:gd name="T38" fmla="*/ 214 w 214"/>
                  <a:gd name="T39" fmla="*/ 210 h 225"/>
                  <a:gd name="T40" fmla="*/ 189 w 214"/>
                  <a:gd name="T41" fmla="*/ 210 h 225"/>
                  <a:gd name="T42" fmla="*/ 180 w 214"/>
                  <a:gd name="T43" fmla="*/ 225 h 225"/>
                  <a:gd name="T44" fmla="*/ 145 w 214"/>
                  <a:gd name="T45" fmla="*/ 196 h 225"/>
                  <a:gd name="T46" fmla="*/ 137 w 214"/>
                  <a:gd name="T47" fmla="*/ 176 h 225"/>
                  <a:gd name="T48" fmla="*/ 118 w 214"/>
                  <a:gd name="T49" fmla="*/ 174 h 225"/>
                  <a:gd name="T50" fmla="*/ 79 w 214"/>
                  <a:gd name="T51" fmla="*/ 159 h 225"/>
                  <a:gd name="T52" fmla="*/ 52 w 214"/>
                  <a:gd name="T53" fmla="*/ 150 h 225"/>
                  <a:gd name="T54" fmla="*/ 17 w 214"/>
                  <a:gd name="T55" fmla="*/ 152 h 225"/>
                  <a:gd name="T56" fmla="*/ 13 w 214"/>
                  <a:gd name="T57" fmla="*/ 9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4" h="225">
                    <a:moveTo>
                      <a:pt x="13" y="95"/>
                    </a:moveTo>
                    <a:lnTo>
                      <a:pt x="35" y="63"/>
                    </a:lnTo>
                    <a:lnTo>
                      <a:pt x="18" y="20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78" y="10"/>
                    </a:lnTo>
                    <a:lnTo>
                      <a:pt x="105" y="33"/>
                    </a:lnTo>
                    <a:lnTo>
                      <a:pt x="101" y="0"/>
                    </a:lnTo>
                    <a:lnTo>
                      <a:pt x="122" y="24"/>
                    </a:lnTo>
                    <a:lnTo>
                      <a:pt x="125" y="36"/>
                    </a:lnTo>
                    <a:lnTo>
                      <a:pt x="150" y="58"/>
                    </a:lnTo>
                    <a:lnTo>
                      <a:pt x="162" y="89"/>
                    </a:lnTo>
                    <a:lnTo>
                      <a:pt x="152" y="115"/>
                    </a:lnTo>
                    <a:lnTo>
                      <a:pt x="148" y="162"/>
                    </a:lnTo>
                    <a:lnTo>
                      <a:pt x="163" y="167"/>
                    </a:lnTo>
                    <a:lnTo>
                      <a:pt x="175" y="165"/>
                    </a:lnTo>
                    <a:lnTo>
                      <a:pt x="178" y="179"/>
                    </a:lnTo>
                    <a:lnTo>
                      <a:pt x="194" y="183"/>
                    </a:lnTo>
                    <a:lnTo>
                      <a:pt x="214" y="210"/>
                    </a:lnTo>
                    <a:lnTo>
                      <a:pt x="189" y="210"/>
                    </a:lnTo>
                    <a:lnTo>
                      <a:pt x="180" y="225"/>
                    </a:lnTo>
                    <a:lnTo>
                      <a:pt x="145" y="196"/>
                    </a:lnTo>
                    <a:lnTo>
                      <a:pt x="137" y="176"/>
                    </a:lnTo>
                    <a:lnTo>
                      <a:pt x="118" y="174"/>
                    </a:lnTo>
                    <a:lnTo>
                      <a:pt x="79" y="159"/>
                    </a:lnTo>
                    <a:lnTo>
                      <a:pt x="52" y="150"/>
                    </a:lnTo>
                    <a:lnTo>
                      <a:pt x="17" y="152"/>
                    </a:lnTo>
                    <a:lnTo>
                      <a:pt x="13" y="9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0" name="ЮФО_Республика Калмыкия">
                <a:extLst>
                  <a:ext uri="{FF2B5EF4-FFF2-40B4-BE49-F238E27FC236}">
                    <a16:creationId xmlns:a16="http://schemas.microsoft.com/office/drawing/2014/main" xmlns="" id="{55213B3A-FEA6-44B0-BE89-2074F0807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750" y="4165600"/>
                <a:ext cx="468313" cy="488950"/>
              </a:xfrm>
              <a:custGeom>
                <a:avLst/>
                <a:gdLst>
                  <a:gd name="T0" fmla="*/ 340 w 402"/>
                  <a:gd name="T1" fmla="*/ 26 h 420"/>
                  <a:gd name="T2" fmla="*/ 315 w 402"/>
                  <a:gd name="T3" fmla="*/ 26 h 420"/>
                  <a:gd name="T4" fmla="*/ 302 w 402"/>
                  <a:gd name="T5" fmla="*/ 0 h 420"/>
                  <a:gd name="T6" fmla="*/ 286 w 402"/>
                  <a:gd name="T7" fmla="*/ 34 h 420"/>
                  <a:gd name="T8" fmla="*/ 213 w 402"/>
                  <a:gd name="T9" fmla="*/ 34 h 420"/>
                  <a:gd name="T10" fmla="*/ 223 w 402"/>
                  <a:gd name="T11" fmla="*/ 51 h 420"/>
                  <a:gd name="T12" fmla="*/ 236 w 402"/>
                  <a:gd name="T13" fmla="*/ 76 h 420"/>
                  <a:gd name="T14" fmla="*/ 211 w 402"/>
                  <a:gd name="T15" fmla="*/ 101 h 420"/>
                  <a:gd name="T16" fmla="*/ 188 w 402"/>
                  <a:gd name="T17" fmla="*/ 109 h 420"/>
                  <a:gd name="T18" fmla="*/ 160 w 402"/>
                  <a:gd name="T19" fmla="*/ 126 h 420"/>
                  <a:gd name="T20" fmla="*/ 147 w 402"/>
                  <a:gd name="T21" fmla="*/ 135 h 420"/>
                  <a:gd name="T22" fmla="*/ 130 w 402"/>
                  <a:gd name="T23" fmla="*/ 135 h 420"/>
                  <a:gd name="T24" fmla="*/ 89 w 402"/>
                  <a:gd name="T25" fmla="*/ 68 h 420"/>
                  <a:gd name="T26" fmla="*/ 31 w 402"/>
                  <a:gd name="T27" fmla="*/ 51 h 420"/>
                  <a:gd name="T28" fmla="*/ 6 w 402"/>
                  <a:gd name="T29" fmla="*/ 68 h 420"/>
                  <a:gd name="T30" fmla="*/ 14 w 402"/>
                  <a:gd name="T31" fmla="*/ 76 h 420"/>
                  <a:gd name="T32" fmla="*/ 26 w 402"/>
                  <a:gd name="T33" fmla="*/ 76 h 420"/>
                  <a:gd name="T34" fmla="*/ 39 w 402"/>
                  <a:gd name="T35" fmla="*/ 84 h 420"/>
                  <a:gd name="T36" fmla="*/ 57 w 402"/>
                  <a:gd name="T37" fmla="*/ 93 h 420"/>
                  <a:gd name="T38" fmla="*/ 92 w 402"/>
                  <a:gd name="T39" fmla="*/ 118 h 420"/>
                  <a:gd name="T40" fmla="*/ 111 w 402"/>
                  <a:gd name="T41" fmla="*/ 151 h 420"/>
                  <a:gd name="T42" fmla="*/ 119 w 402"/>
                  <a:gd name="T43" fmla="*/ 185 h 420"/>
                  <a:gd name="T44" fmla="*/ 120 w 402"/>
                  <a:gd name="T45" fmla="*/ 227 h 420"/>
                  <a:gd name="T46" fmla="*/ 151 w 402"/>
                  <a:gd name="T47" fmla="*/ 286 h 420"/>
                  <a:gd name="T48" fmla="*/ 164 w 402"/>
                  <a:gd name="T49" fmla="*/ 336 h 420"/>
                  <a:gd name="T50" fmla="*/ 203 w 402"/>
                  <a:gd name="T51" fmla="*/ 386 h 420"/>
                  <a:gd name="T52" fmla="*/ 229 w 402"/>
                  <a:gd name="T53" fmla="*/ 411 h 420"/>
                  <a:gd name="T54" fmla="*/ 242 w 402"/>
                  <a:gd name="T55" fmla="*/ 411 h 420"/>
                  <a:gd name="T56" fmla="*/ 273 w 402"/>
                  <a:gd name="T57" fmla="*/ 395 h 420"/>
                  <a:gd name="T58" fmla="*/ 307 w 402"/>
                  <a:gd name="T59" fmla="*/ 378 h 420"/>
                  <a:gd name="T60" fmla="*/ 315 w 402"/>
                  <a:gd name="T61" fmla="*/ 369 h 420"/>
                  <a:gd name="T62" fmla="*/ 303 w 402"/>
                  <a:gd name="T63" fmla="*/ 353 h 420"/>
                  <a:gd name="T64" fmla="*/ 290 w 402"/>
                  <a:gd name="T65" fmla="*/ 353 h 420"/>
                  <a:gd name="T66" fmla="*/ 283 w 402"/>
                  <a:gd name="T67" fmla="*/ 344 h 420"/>
                  <a:gd name="T68" fmla="*/ 319 w 402"/>
                  <a:gd name="T69" fmla="*/ 311 h 420"/>
                  <a:gd name="T70" fmla="*/ 305 w 402"/>
                  <a:gd name="T71" fmla="*/ 294 h 420"/>
                  <a:gd name="T72" fmla="*/ 311 w 402"/>
                  <a:gd name="T73" fmla="*/ 277 h 420"/>
                  <a:gd name="T74" fmla="*/ 301 w 402"/>
                  <a:gd name="T75" fmla="*/ 260 h 420"/>
                  <a:gd name="T76" fmla="*/ 362 w 402"/>
                  <a:gd name="T77" fmla="*/ 252 h 420"/>
                  <a:gd name="T78" fmla="*/ 369 w 402"/>
                  <a:gd name="T79" fmla="*/ 177 h 420"/>
                  <a:gd name="T80" fmla="*/ 402 w 402"/>
                  <a:gd name="T81" fmla="*/ 168 h 420"/>
                  <a:gd name="T82" fmla="*/ 363 w 402"/>
                  <a:gd name="T83" fmla="*/ 151 h 420"/>
                  <a:gd name="T84" fmla="*/ 352 w 402"/>
                  <a:gd name="T85" fmla="*/ 109 h 420"/>
                  <a:gd name="T86" fmla="*/ 370 w 402"/>
                  <a:gd name="T87" fmla="*/ 84 h 420"/>
                  <a:gd name="T88" fmla="*/ 353 w 402"/>
                  <a:gd name="T89" fmla="*/ 68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2" h="420">
                    <a:moveTo>
                      <a:pt x="348" y="42"/>
                    </a:moveTo>
                    <a:lnTo>
                      <a:pt x="340" y="26"/>
                    </a:lnTo>
                    <a:lnTo>
                      <a:pt x="327" y="26"/>
                    </a:lnTo>
                    <a:lnTo>
                      <a:pt x="315" y="26"/>
                    </a:lnTo>
                    <a:lnTo>
                      <a:pt x="315" y="9"/>
                    </a:lnTo>
                    <a:lnTo>
                      <a:pt x="302" y="0"/>
                    </a:lnTo>
                    <a:lnTo>
                      <a:pt x="296" y="17"/>
                    </a:lnTo>
                    <a:lnTo>
                      <a:pt x="286" y="34"/>
                    </a:lnTo>
                    <a:lnTo>
                      <a:pt x="255" y="17"/>
                    </a:lnTo>
                    <a:lnTo>
                      <a:pt x="213" y="34"/>
                    </a:lnTo>
                    <a:lnTo>
                      <a:pt x="208" y="42"/>
                    </a:lnTo>
                    <a:lnTo>
                      <a:pt x="223" y="51"/>
                    </a:lnTo>
                    <a:lnTo>
                      <a:pt x="248" y="51"/>
                    </a:lnTo>
                    <a:lnTo>
                      <a:pt x="236" y="76"/>
                    </a:lnTo>
                    <a:lnTo>
                      <a:pt x="213" y="93"/>
                    </a:lnTo>
                    <a:lnTo>
                      <a:pt x="211" y="101"/>
                    </a:lnTo>
                    <a:lnTo>
                      <a:pt x="209" y="109"/>
                    </a:lnTo>
                    <a:lnTo>
                      <a:pt x="188" y="109"/>
                    </a:lnTo>
                    <a:lnTo>
                      <a:pt x="166" y="109"/>
                    </a:lnTo>
                    <a:lnTo>
                      <a:pt x="160" y="126"/>
                    </a:lnTo>
                    <a:lnTo>
                      <a:pt x="151" y="135"/>
                    </a:lnTo>
                    <a:lnTo>
                      <a:pt x="147" y="135"/>
                    </a:lnTo>
                    <a:lnTo>
                      <a:pt x="143" y="126"/>
                    </a:lnTo>
                    <a:lnTo>
                      <a:pt x="130" y="135"/>
                    </a:lnTo>
                    <a:lnTo>
                      <a:pt x="115" y="126"/>
                    </a:lnTo>
                    <a:lnTo>
                      <a:pt x="89" y="68"/>
                    </a:lnTo>
                    <a:lnTo>
                      <a:pt x="53" y="42"/>
                    </a:lnTo>
                    <a:lnTo>
                      <a:pt x="31" y="51"/>
                    </a:lnTo>
                    <a:lnTo>
                      <a:pt x="0" y="59"/>
                    </a:lnTo>
                    <a:lnTo>
                      <a:pt x="6" y="68"/>
                    </a:lnTo>
                    <a:lnTo>
                      <a:pt x="15" y="68"/>
                    </a:lnTo>
                    <a:lnTo>
                      <a:pt x="14" y="76"/>
                    </a:lnTo>
                    <a:lnTo>
                      <a:pt x="16" y="84"/>
                    </a:lnTo>
                    <a:lnTo>
                      <a:pt x="26" y="76"/>
                    </a:lnTo>
                    <a:lnTo>
                      <a:pt x="37" y="76"/>
                    </a:lnTo>
                    <a:lnTo>
                      <a:pt x="39" y="84"/>
                    </a:lnTo>
                    <a:lnTo>
                      <a:pt x="34" y="93"/>
                    </a:lnTo>
                    <a:lnTo>
                      <a:pt x="57" y="93"/>
                    </a:lnTo>
                    <a:lnTo>
                      <a:pt x="84" y="93"/>
                    </a:lnTo>
                    <a:lnTo>
                      <a:pt x="92" y="118"/>
                    </a:lnTo>
                    <a:lnTo>
                      <a:pt x="99" y="135"/>
                    </a:lnTo>
                    <a:lnTo>
                      <a:pt x="111" y="151"/>
                    </a:lnTo>
                    <a:lnTo>
                      <a:pt x="121" y="168"/>
                    </a:lnTo>
                    <a:lnTo>
                      <a:pt x="119" y="185"/>
                    </a:lnTo>
                    <a:lnTo>
                      <a:pt x="115" y="210"/>
                    </a:lnTo>
                    <a:lnTo>
                      <a:pt x="120" y="227"/>
                    </a:lnTo>
                    <a:lnTo>
                      <a:pt x="132" y="244"/>
                    </a:lnTo>
                    <a:lnTo>
                      <a:pt x="151" y="286"/>
                    </a:lnTo>
                    <a:lnTo>
                      <a:pt x="158" y="327"/>
                    </a:lnTo>
                    <a:lnTo>
                      <a:pt x="164" y="336"/>
                    </a:lnTo>
                    <a:lnTo>
                      <a:pt x="177" y="344"/>
                    </a:lnTo>
                    <a:lnTo>
                      <a:pt x="203" y="386"/>
                    </a:lnTo>
                    <a:lnTo>
                      <a:pt x="220" y="411"/>
                    </a:lnTo>
                    <a:lnTo>
                      <a:pt x="229" y="411"/>
                    </a:lnTo>
                    <a:lnTo>
                      <a:pt x="235" y="420"/>
                    </a:lnTo>
                    <a:lnTo>
                      <a:pt x="242" y="411"/>
                    </a:lnTo>
                    <a:lnTo>
                      <a:pt x="247" y="411"/>
                    </a:lnTo>
                    <a:lnTo>
                      <a:pt x="273" y="395"/>
                    </a:lnTo>
                    <a:lnTo>
                      <a:pt x="301" y="386"/>
                    </a:lnTo>
                    <a:lnTo>
                      <a:pt x="307" y="378"/>
                    </a:lnTo>
                    <a:lnTo>
                      <a:pt x="315" y="378"/>
                    </a:lnTo>
                    <a:lnTo>
                      <a:pt x="315" y="369"/>
                    </a:lnTo>
                    <a:lnTo>
                      <a:pt x="309" y="361"/>
                    </a:lnTo>
                    <a:lnTo>
                      <a:pt x="303" y="353"/>
                    </a:lnTo>
                    <a:lnTo>
                      <a:pt x="296" y="353"/>
                    </a:lnTo>
                    <a:lnTo>
                      <a:pt x="290" y="353"/>
                    </a:lnTo>
                    <a:lnTo>
                      <a:pt x="286" y="344"/>
                    </a:lnTo>
                    <a:lnTo>
                      <a:pt x="283" y="344"/>
                    </a:lnTo>
                    <a:lnTo>
                      <a:pt x="291" y="319"/>
                    </a:lnTo>
                    <a:lnTo>
                      <a:pt x="319" y="311"/>
                    </a:lnTo>
                    <a:lnTo>
                      <a:pt x="313" y="302"/>
                    </a:lnTo>
                    <a:lnTo>
                      <a:pt x="305" y="294"/>
                    </a:lnTo>
                    <a:lnTo>
                      <a:pt x="307" y="286"/>
                    </a:lnTo>
                    <a:lnTo>
                      <a:pt x="311" y="277"/>
                    </a:lnTo>
                    <a:lnTo>
                      <a:pt x="302" y="269"/>
                    </a:lnTo>
                    <a:lnTo>
                      <a:pt x="301" y="260"/>
                    </a:lnTo>
                    <a:lnTo>
                      <a:pt x="332" y="260"/>
                    </a:lnTo>
                    <a:lnTo>
                      <a:pt x="362" y="252"/>
                    </a:lnTo>
                    <a:lnTo>
                      <a:pt x="365" y="218"/>
                    </a:lnTo>
                    <a:lnTo>
                      <a:pt x="369" y="177"/>
                    </a:lnTo>
                    <a:lnTo>
                      <a:pt x="388" y="168"/>
                    </a:lnTo>
                    <a:lnTo>
                      <a:pt x="402" y="168"/>
                    </a:lnTo>
                    <a:lnTo>
                      <a:pt x="385" y="151"/>
                    </a:lnTo>
                    <a:lnTo>
                      <a:pt x="363" y="151"/>
                    </a:lnTo>
                    <a:lnTo>
                      <a:pt x="354" y="135"/>
                    </a:lnTo>
                    <a:lnTo>
                      <a:pt x="352" y="109"/>
                    </a:lnTo>
                    <a:lnTo>
                      <a:pt x="359" y="93"/>
                    </a:lnTo>
                    <a:lnTo>
                      <a:pt x="370" y="84"/>
                    </a:lnTo>
                    <a:lnTo>
                      <a:pt x="364" y="76"/>
                    </a:lnTo>
                    <a:lnTo>
                      <a:pt x="353" y="68"/>
                    </a:lnTo>
                    <a:lnTo>
                      <a:pt x="348" y="4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1" name="ЮФО_Республика Адыгея">
                <a:extLst>
                  <a:ext uri="{FF2B5EF4-FFF2-40B4-BE49-F238E27FC236}">
                    <a16:creationId xmlns:a16="http://schemas.microsoft.com/office/drawing/2014/main" xmlns="" id="{3B1DDD25-B50E-4D6D-935B-88FB64339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25" y="4148138"/>
                <a:ext cx="149225" cy="214313"/>
              </a:xfrm>
              <a:custGeom>
                <a:avLst/>
                <a:gdLst>
                  <a:gd name="T0" fmla="*/ 98 w 129"/>
                  <a:gd name="T1" fmla="*/ 50 h 184"/>
                  <a:gd name="T2" fmla="*/ 93 w 129"/>
                  <a:gd name="T3" fmla="*/ 25 h 184"/>
                  <a:gd name="T4" fmla="*/ 71 w 129"/>
                  <a:gd name="T5" fmla="*/ 33 h 184"/>
                  <a:gd name="T6" fmla="*/ 42 w 129"/>
                  <a:gd name="T7" fmla="*/ 25 h 184"/>
                  <a:gd name="T8" fmla="*/ 29 w 129"/>
                  <a:gd name="T9" fmla="*/ 8 h 184"/>
                  <a:gd name="T10" fmla="*/ 20 w 129"/>
                  <a:gd name="T11" fmla="*/ 0 h 184"/>
                  <a:gd name="T12" fmla="*/ 14 w 129"/>
                  <a:gd name="T13" fmla="*/ 8 h 184"/>
                  <a:gd name="T14" fmla="*/ 16 w 129"/>
                  <a:gd name="T15" fmla="*/ 16 h 184"/>
                  <a:gd name="T16" fmla="*/ 20 w 129"/>
                  <a:gd name="T17" fmla="*/ 25 h 184"/>
                  <a:gd name="T18" fmla="*/ 36 w 129"/>
                  <a:gd name="T19" fmla="*/ 42 h 184"/>
                  <a:gd name="T20" fmla="*/ 49 w 129"/>
                  <a:gd name="T21" fmla="*/ 58 h 184"/>
                  <a:gd name="T22" fmla="*/ 54 w 129"/>
                  <a:gd name="T23" fmla="*/ 58 h 184"/>
                  <a:gd name="T24" fmla="*/ 62 w 129"/>
                  <a:gd name="T25" fmla="*/ 42 h 184"/>
                  <a:gd name="T26" fmla="*/ 71 w 129"/>
                  <a:gd name="T27" fmla="*/ 42 h 184"/>
                  <a:gd name="T28" fmla="*/ 77 w 129"/>
                  <a:gd name="T29" fmla="*/ 67 h 184"/>
                  <a:gd name="T30" fmla="*/ 74 w 129"/>
                  <a:gd name="T31" fmla="*/ 92 h 184"/>
                  <a:gd name="T32" fmla="*/ 55 w 129"/>
                  <a:gd name="T33" fmla="*/ 92 h 184"/>
                  <a:gd name="T34" fmla="*/ 36 w 129"/>
                  <a:gd name="T35" fmla="*/ 117 h 184"/>
                  <a:gd name="T36" fmla="*/ 37 w 129"/>
                  <a:gd name="T37" fmla="*/ 125 h 184"/>
                  <a:gd name="T38" fmla="*/ 40 w 129"/>
                  <a:gd name="T39" fmla="*/ 134 h 184"/>
                  <a:gd name="T40" fmla="*/ 31 w 129"/>
                  <a:gd name="T41" fmla="*/ 142 h 184"/>
                  <a:gd name="T42" fmla="*/ 20 w 129"/>
                  <a:gd name="T43" fmla="*/ 142 h 184"/>
                  <a:gd name="T44" fmla="*/ 22 w 129"/>
                  <a:gd name="T45" fmla="*/ 134 h 184"/>
                  <a:gd name="T46" fmla="*/ 19 w 129"/>
                  <a:gd name="T47" fmla="*/ 125 h 184"/>
                  <a:gd name="T48" fmla="*/ 12 w 129"/>
                  <a:gd name="T49" fmla="*/ 134 h 184"/>
                  <a:gd name="T50" fmla="*/ 4 w 129"/>
                  <a:gd name="T51" fmla="*/ 134 h 184"/>
                  <a:gd name="T52" fmla="*/ 0 w 129"/>
                  <a:gd name="T53" fmla="*/ 142 h 184"/>
                  <a:gd name="T54" fmla="*/ 10 w 129"/>
                  <a:gd name="T55" fmla="*/ 167 h 184"/>
                  <a:gd name="T56" fmla="*/ 27 w 129"/>
                  <a:gd name="T57" fmla="*/ 184 h 184"/>
                  <a:gd name="T58" fmla="*/ 44 w 129"/>
                  <a:gd name="T59" fmla="*/ 176 h 184"/>
                  <a:gd name="T60" fmla="*/ 55 w 129"/>
                  <a:gd name="T61" fmla="*/ 151 h 184"/>
                  <a:gd name="T62" fmla="*/ 62 w 129"/>
                  <a:gd name="T63" fmla="*/ 151 h 184"/>
                  <a:gd name="T64" fmla="*/ 69 w 129"/>
                  <a:gd name="T65" fmla="*/ 142 h 184"/>
                  <a:gd name="T66" fmla="*/ 80 w 129"/>
                  <a:gd name="T67" fmla="*/ 125 h 184"/>
                  <a:gd name="T68" fmla="*/ 98 w 129"/>
                  <a:gd name="T69" fmla="*/ 117 h 184"/>
                  <a:gd name="T70" fmla="*/ 96 w 129"/>
                  <a:gd name="T71" fmla="*/ 134 h 184"/>
                  <a:gd name="T72" fmla="*/ 93 w 129"/>
                  <a:gd name="T73" fmla="*/ 151 h 184"/>
                  <a:gd name="T74" fmla="*/ 101 w 129"/>
                  <a:gd name="T75" fmla="*/ 151 h 184"/>
                  <a:gd name="T76" fmla="*/ 106 w 129"/>
                  <a:gd name="T77" fmla="*/ 151 h 184"/>
                  <a:gd name="T78" fmla="*/ 110 w 129"/>
                  <a:gd name="T79" fmla="*/ 142 h 184"/>
                  <a:gd name="T80" fmla="*/ 114 w 129"/>
                  <a:gd name="T81" fmla="*/ 134 h 184"/>
                  <a:gd name="T82" fmla="*/ 119 w 129"/>
                  <a:gd name="T83" fmla="*/ 125 h 184"/>
                  <a:gd name="T84" fmla="*/ 129 w 129"/>
                  <a:gd name="T85" fmla="*/ 117 h 184"/>
                  <a:gd name="T86" fmla="*/ 121 w 129"/>
                  <a:gd name="T87" fmla="*/ 75 h 184"/>
                  <a:gd name="T88" fmla="*/ 98 w 129"/>
                  <a:gd name="T89" fmla="*/ 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9" h="184">
                    <a:moveTo>
                      <a:pt x="98" y="50"/>
                    </a:moveTo>
                    <a:lnTo>
                      <a:pt x="93" y="25"/>
                    </a:lnTo>
                    <a:lnTo>
                      <a:pt x="71" y="33"/>
                    </a:lnTo>
                    <a:lnTo>
                      <a:pt x="42" y="25"/>
                    </a:lnTo>
                    <a:lnTo>
                      <a:pt x="29" y="8"/>
                    </a:lnTo>
                    <a:lnTo>
                      <a:pt x="20" y="0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20" y="25"/>
                    </a:lnTo>
                    <a:lnTo>
                      <a:pt x="36" y="42"/>
                    </a:lnTo>
                    <a:lnTo>
                      <a:pt x="49" y="58"/>
                    </a:lnTo>
                    <a:lnTo>
                      <a:pt x="54" y="58"/>
                    </a:lnTo>
                    <a:lnTo>
                      <a:pt x="62" y="42"/>
                    </a:lnTo>
                    <a:lnTo>
                      <a:pt x="71" y="42"/>
                    </a:lnTo>
                    <a:lnTo>
                      <a:pt x="77" y="67"/>
                    </a:lnTo>
                    <a:lnTo>
                      <a:pt x="74" y="92"/>
                    </a:lnTo>
                    <a:lnTo>
                      <a:pt x="55" y="92"/>
                    </a:lnTo>
                    <a:lnTo>
                      <a:pt x="36" y="117"/>
                    </a:lnTo>
                    <a:lnTo>
                      <a:pt x="37" y="125"/>
                    </a:lnTo>
                    <a:lnTo>
                      <a:pt x="40" y="134"/>
                    </a:lnTo>
                    <a:lnTo>
                      <a:pt x="31" y="142"/>
                    </a:lnTo>
                    <a:lnTo>
                      <a:pt x="20" y="142"/>
                    </a:lnTo>
                    <a:lnTo>
                      <a:pt x="22" y="134"/>
                    </a:lnTo>
                    <a:lnTo>
                      <a:pt x="19" y="125"/>
                    </a:lnTo>
                    <a:lnTo>
                      <a:pt x="12" y="134"/>
                    </a:lnTo>
                    <a:lnTo>
                      <a:pt x="4" y="134"/>
                    </a:lnTo>
                    <a:lnTo>
                      <a:pt x="0" y="142"/>
                    </a:lnTo>
                    <a:lnTo>
                      <a:pt x="10" y="167"/>
                    </a:lnTo>
                    <a:lnTo>
                      <a:pt x="27" y="184"/>
                    </a:lnTo>
                    <a:lnTo>
                      <a:pt x="44" y="176"/>
                    </a:lnTo>
                    <a:lnTo>
                      <a:pt x="55" y="151"/>
                    </a:lnTo>
                    <a:lnTo>
                      <a:pt x="62" y="151"/>
                    </a:lnTo>
                    <a:lnTo>
                      <a:pt x="69" y="142"/>
                    </a:lnTo>
                    <a:lnTo>
                      <a:pt x="80" y="125"/>
                    </a:lnTo>
                    <a:lnTo>
                      <a:pt x="98" y="117"/>
                    </a:lnTo>
                    <a:lnTo>
                      <a:pt x="96" y="134"/>
                    </a:lnTo>
                    <a:lnTo>
                      <a:pt x="93" y="151"/>
                    </a:lnTo>
                    <a:lnTo>
                      <a:pt x="101" y="151"/>
                    </a:lnTo>
                    <a:lnTo>
                      <a:pt x="106" y="151"/>
                    </a:lnTo>
                    <a:lnTo>
                      <a:pt x="110" y="142"/>
                    </a:lnTo>
                    <a:lnTo>
                      <a:pt x="114" y="134"/>
                    </a:lnTo>
                    <a:lnTo>
                      <a:pt x="119" y="125"/>
                    </a:lnTo>
                    <a:lnTo>
                      <a:pt x="129" y="117"/>
                    </a:lnTo>
                    <a:lnTo>
                      <a:pt x="121" y="75"/>
                    </a:lnTo>
                    <a:lnTo>
                      <a:pt x="98" y="5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2" name="ЮФО_Севастополь">
                <a:extLst>
                  <a:ext uri="{FF2B5EF4-FFF2-40B4-BE49-F238E27FC236}">
                    <a16:creationId xmlns:a16="http://schemas.microsoft.com/office/drawing/2014/main" xmlns="" id="{0CCB9D3D-1EBE-4CF5-9EDE-3EC68818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3" y="3840163"/>
                <a:ext cx="33338" cy="66675"/>
              </a:xfrm>
              <a:custGeom>
                <a:avLst/>
                <a:gdLst>
                  <a:gd name="T0" fmla="*/ 29 w 29"/>
                  <a:gd name="T1" fmla="*/ 57 h 57"/>
                  <a:gd name="T2" fmla="*/ 7 w 29"/>
                  <a:gd name="T3" fmla="*/ 42 h 57"/>
                  <a:gd name="T4" fmla="*/ 0 w 29"/>
                  <a:gd name="T5" fmla="*/ 12 h 57"/>
                  <a:gd name="T6" fmla="*/ 25 w 29"/>
                  <a:gd name="T7" fmla="*/ 0 h 57"/>
                  <a:gd name="T8" fmla="*/ 29 w 29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7">
                    <a:moveTo>
                      <a:pt x="29" y="57"/>
                    </a:moveTo>
                    <a:lnTo>
                      <a:pt x="7" y="42"/>
                    </a:lnTo>
                    <a:lnTo>
                      <a:pt x="0" y="12"/>
                    </a:lnTo>
                    <a:lnTo>
                      <a:pt x="25" y="0"/>
                    </a:lnTo>
                    <a:lnTo>
                      <a:pt x="29" y="5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64" name="СЗФО">
              <a:extLst>
                <a:ext uri="{FF2B5EF4-FFF2-40B4-BE49-F238E27FC236}">
                  <a16:creationId xmlns:a16="http://schemas.microsoft.com/office/drawing/2014/main" xmlns="" id="{B819DC67-AF80-4408-800E-CF6661711F1F}"/>
                </a:ext>
              </a:extLst>
            </p:cNvPr>
            <p:cNvGrpSpPr/>
            <p:nvPr/>
          </p:nvGrpSpPr>
          <p:grpSpPr>
            <a:xfrm>
              <a:off x="587520" y="815984"/>
              <a:ext cx="3986921" cy="2548816"/>
              <a:chOff x="273977" y="635000"/>
              <a:chExt cx="4288499" cy="2741613"/>
            </a:xfrm>
            <a:grpFill/>
          </p:grpSpPr>
          <p:sp>
            <p:nvSpPr>
              <p:cNvPr id="1284" name="СЗФО_Ненецкий АО">
                <a:extLst>
                  <a:ext uri="{FF2B5EF4-FFF2-40B4-BE49-F238E27FC236}">
                    <a16:creationId xmlns:a16="http://schemas.microsoft.com/office/drawing/2014/main" xmlns="" id="{EA5F2734-511C-4468-8B3F-3CC2BFCAED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1588" y="2068513"/>
                <a:ext cx="1143000" cy="750888"/>
              </a:xfrm>
              <a:custGeom>
                <a:avLst/>
                <a:gdLst>
                  <a:gd name="T0" fmla="*/ 343 w 981"/>
                  <a:gd name="T1" fmla="*/ 142 h 645"/>
                  <a:gd name="T2" fmla="*/ 411 w 981"/>
                  <a:gd name="T3" fmla="*/ 142 h 645"/>
                  <a:gd name="T4" fmla="*/ 419 w 981"/>
                  <a:gd name="T5" fmla="*/ 142 h 645"/>
                  <a:gd name="T6" fmla="*/ 427 w 981"/>
                  <a:gd name="T7" fmla="*/ 142 h 645"/>
                  <a:gd name="T8" fmla="*/ 813 w 981"/>
                  <a:gd name="T9" fmla="*/ 276 h 645"/>
                  <a:gd name="T10" fmla="*/ 838 w 981"/>
                  <a:gd name="T11" fmla="*/ 318 h 645"/>
                  <a:gd name="T12" fmla="*/ 838 w 981"/>
                  <a:gd name="T13" fmla="*/ 243 h 645"/>
                  <a:gd name="T14" fmla="*/ 813 w 981"/>
                  <a:gd name="T15" fmla="*/ 226 h 645"/>
                  <a:gd name="T16" fmla="*/ 561 w 981"/>
                  <a:gd name="T17" fmla="*/ 260 h 645"/>
                  <a:gd name="T18" fmla="*/ 461 w 981"/>
                  <a:gd name="T19" fmla="*/ 251 h 645"/>
                  <a:gd name="T20" fmla="*/ 444 w 981"/>
                  <a:gd name="T21" fmla="*/ 268 h 645"/>
                  <a:gd name="T22" fmla="*/ 402 w 981"/>
                  <a:gd name="T23" fmla="*/ 243 h 645"/>
                  <a:gd name="T24" fmla="*/ 285 w 981"/>
                  <a:gd name="T25" fmla="*/ 234 h 645"/>
                  <a:gd name="T26" fmla="*/ 276 w 981"/>
                  <a:gd name="T27" fmla="*/ 226 h 645"/>
                  <a:gd name="T28" fmla="*/ 268 w 981"/>
                  <a:gd name="T29" fmla="*/ 260 h 645"/>
                  <a:gd name="T30" fmla="*/ 234 w 981"/>
                  <a:gd name="T31" fmla="*/ 226 h 645"/>
                  <a:gd name="T32" fmla="*/ 92 w 981"/>
                  <a:gd name="T33" fmla="*/ 243 h 645"/>
                  <a:gd name="T34" fmla="*/ 92 w 981"/>
                  <a:gd name="T35" fmla="*/ 167 h 645"/>
                  <a:gd name="T36" fmla="*/ 201 w 981"/>
                  <a:gd name="T37" fmla="*/ 159 h 645"/>
                  <a:gd name="T38" fmla="*/ 218 w 981"/>
                  <a:gd name="T39" fmla="*/ 117 h 645"/>
                  <a:gd name="T40" fmla="*/ 151 w 981"/>
                  <a:gd name="T41" fmla="*/ 8 h 645"/>
                  <a:gd name="T42" fmla="*/ 92 w 981"/>
                  <a:gd name="T43" fmla="*/ 109 h 645"/>
                  <a:gd name="T44" fmla="*/ 16 w 981"/>
                  <a:gd name="T45" fmla="*/ 218 h 645"/>
                  <a:gd name="T46" fmla="*/ 33 w 981"/>
                  <a:gd name="T47" fmla="*/ 310 h 645"/>
                  <a:gd name="T48" fmla="*/ 75 w 981"/>
                  <a:gd name="T49" fmla="*/ 394 h 645"/>
                  <a:gd name="T50" fmla="*/ 109 w 981"/>
                  <a:gd name="T51" fmla="*/ 377 h 645"/>
                  <a:gd name="T52" fmla="*/ 159 w 981"/>
                  <a:gd name="T53" fmla="*/ 402 h 645"/>
                  <a:gd name="T54" fmla="*/ 310 w 981"/>
                  <a:gd name="T55" fmla="*/ 394 h 645"/>
                  <a:gd name="T56" fmla="*/ 352 w 981"/>
                  <a:gd name="T57" fmla="*/ 402 h 645"/>
                  <a:gd name="T58" fmla="*/ 704 w 981"/>
                  <a:gd name="T59" fmla="*/ 637 h 645"/>
                  <a:gd name="T60" fmla="*/ 821 w 981"/>
                  <a:gd name="T61" fmla="*/ 612 h 645"/>
                  <a:gd name="T62" fmla="*/ 863 w 981"/>
                  <a:gd name="T63" fmla="*/ 595 h 645"/>
                  <a:gd name="T64" fmla="*/ 922 w 981"/>
                  <a:gd name="T65" fmla="*/ 561 h 645"/>
                  <a:gd name="T66" fmla="*/ 972 w 981"/>
                  <a:gd name="T67" fmla="*/ 545 h 645"/>
                  <a:gd name="T68" fmla="*/ 956 w 981"/>
                  <a:gd name="T69" fmla="*/ 486 h 645"/>
                  <a:gd name="T70" fmla="*/ 956 w 981"/>
                  <a:gd name="T71" fmla="*/ 402 h 645"/>
                  <a:gd name="T72" fmla="*/ 863 w 981"/>
                  <a:gd name="T73" fmla="*/ 318 h 645"/>
                  <a:gd name="T74" fmla="*/ 838 w 981"/>
                  <a:gd name="T75" fmla="*/ 327 h 645"/>
                  <a:gd name="T76" fmla="*/ 813 w 981"/>
                  <a:gd name="T77" fmla="*/ 436 h 645"/>
                  <a:gd name="T78" fmla="*/ 796 w 981"/>
                  <a:gd name="T79" fmla="*/ 427 h 645"/>
                  <a:gd name="T80" fmla="*/ 746 w 981"/>
                  <a:gd name="T81" fmla="*/ 444 h 645"/>
                  <a:gd name="T82" fmla="*/ 738 w 981"/>
                  <a:gd name="T83" fmla="*/ 410 h 645"/>
                  <a:gd name="T84" fmla="*/ 746 w 981"/>
                  <a:gd name="T85" fmla="*/ 377 h 645"/>
                  <a:gd name="T86" fmla="*/ 570 w 981"/>
                  <a:gd name="T87" fmla="*/ 335 h 645"/>
                  <a:gd name="T88" fmla="*/ 520 w 981"/>
                  <a:gd name="T89" fmla="*/ 343 h 645"/>
                  <a:gd name="T90" fmla="*/ 486 w 981"/>
                  <a:gd name="T91" fmla="*/ 352 h 645"/>
                  <a:gd name="T92" fmla="*/ 478 w 981"/>
                  <a:gd name="T93" fmla="*/ 318 h 645"/>
                  <a:gd name="T94" fmla="*/ 478 w 981"/>
                  <a:gd name="T95" fmla="*/ 301 h 645"/>
                  <a:gd name="T96" fmla="*/ 520 w 981"/>
                  <a:gd name="T97" fmla="*/ 276 h 645"/>
                  <a:gd name="T98" fmla="*/ 528 w 981"/>
                  <a:gd name="T99" fmla="*/ 26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1" h="645">
                    <a:moveTo>
                      <a:pt x="411" y="75"/>
                    </a:moveTo>
                    <a:lnTo>
                      <a:pt x="369" y="75"/>
                    </a:lnTo>
                    <a:lnTo>
                      <a:pt x="335" y="109"/>
                    </a:lnTo>
                    <a:lnTo>
                      <a:pt x="343" y="142"/>
                    </a:lnTo>
                    <a:lnTo>
                      <a:pt x="385" y="151"/>
                    </a:lnTo>
                    <a:lnTo>
                      <a:pt x="394" y="151"/>
                    </a:lnTo>
                    <a:lnTo>
                      <a:pt x="402" y="142"/>
                    </a:lnTo>
                    <a:lnTo>
                      <a:pt x="411" y="142"/>
                    </a:lnTo>
                    <a:lnTo>
                      <a:pt x="411" y="142"/>
                    </a:lnTo>
                    <a:lnTo>
                      <a:pt x="419" y="134"/>
                    </a:lnTo>
                    <a:lnTo>
                      <a:pt x="419" y="142"/>
                    </a:lnTo>
                    <a:lnTo>
                      <a:pt x="419" y="142"/>
                    </a:lnTo>
                    <a:lnTo>
                      <a:pt x="411" y="151"/>
                    </a:lnTo>
                    <a:lnTo>
                      <a:pt x="411" y="151"/>
                    </a:lnTo>
                    <a:lnTo>
                      <a:pt x="419" y="151"/>
                    </a:lnTo>
                    <a:lnTo>
                      <a:pt x="427" y="142"/>
                    </a:lnTo>
                    <a:lnTo>
                      <a:pt x="427" y="109"/>
                    </a:lnTo>
                    <a:lnTo>
                      <a:pt x="411" y="75"/>
                    </a:lnTo>
                    <a:close/>
                    <a:moveTo>
                      <a:pt x="796" y="268"/>
                    </a:moveTo>
                    <a:lnTo>
                      <a:pt x="813" y="276"/>
                    </a:lnTo>
                    <a:lnTo>
                      <a:pt x="813" y="285"/>
                    </a:lnTo>
                    <a:lnTo>
                      <a:pt x="813" y="293"/>
                    </a:lnTo>
                    <a:lnTo>
                      <a:pt x="813" y="301"/>
                    </a:lnTo>
                    <a:lnTo>
                      <a:pt x="838" y="318"/>
                    </a:lnTo>
                    <a:lnTo>
                      <a:pt x="855" y="293"/>
                    </a:lnTo>
                    <a:lnTo>
                      <a:pt x="847" y="268"/>
                    </a:lnTo>
                    <a:lnTo>
                      <a:pt x="838" y="243"/>
                    </a:lnTo>
                    <a:lnTo>
                      <a:pt x="838" y="243"/>
                    </a:lnTo>
                    <a:lnTo>
                      <a:pt x="838" y="226"/>
                    </a:lnTo>
                    <a:lnTo>
                      <a:pt x="830" y="209"/>
                    </a:lnTo>
                    <a:lnTo>
                      <a:pt x="813" y="209"/>
                    </a:lnTo>
                    <a:lnTo>
                      <a:pt x="813" y="226"/>
                    </a:lnTo>
                    <a:lnTo>
                      <a:pt x="805" y="226"/>
                    </a:lnTo>
                    <a:lnTo>
                      <a:pt x="796" y="226"/>
                    </a:lnTo>
                    <a:lnTo>
                      <a:pt x="796" y="268"/>
                    </a:lnTo>
                    <a:close/>
                    <a:moveTo>
                      <a:pt x="561" y="260"/>
                    </a:moveTo>
                    <a:lnTo>
                      <a:pt x="536" y="251"/>
                    </a:lnTo>
                    <a:lnTo>
                      <a:pt x="503" y="243"/>
                    </a:lnTo>
                    <a:lnTo>
                      <a:pt x="461" y="251"/>
                    </a:lnTo>
                    <a:lnTo>
                      <a:pt x="461" y="251"/>
                    </a:lnTo>
                    <a:lnTo>
                      <a:pt x="469" y="260"/>
                    </a:lnTo>
                    <a:lnTo>
                      <a:pt x="469" y="276"/>
                    </a:lnTo>
                    <a:lnTo>
                      <a:pt x="452" y="276"/>
                    </a:lnTo>
                    <a:lnTo>
                      <a:pt x="444" y="268"/>
                    </a:lnTo>
                    <a:lnTo>
                      <a:pt x="444" y="260"/>
                    </a:lnTo>
                    <a:lnTo>
                      <a:pt x="452" y="251"/>
                    </a:lnTo>
                    <a:lnTo>
                      <a:pt x="427" y="243"/>
                    </a:lnTo>
                    <a:lnTo>
                      <a:pt x="402" y="243"/>
                    </a:lnTo>
                    <a:lnTo>
                      <a:pt x="394" y="243"/>
                    </a:lnTo>
                    <a:lnTo>
                      <a:pt x="385" y="234"/>
                    </a:lnTo>
                    <a:lnTo>
                      <a:pt x="335" y="243"/>
                    </a:lnTo>
                    <a:lnTo>
                      <a:pt x="285" y="234"/>
                    </a:lnTo>
                    <a:lnTo>
                      <a:pt x="276" y="226"/>
                    </a:lnTo>
                    <a:lnTo>
                      <a:pt x="276" y="218"/>
                    </a:lnTo>
                    <a:lnTo>
                      <a:pt x="276" y="226"/>
                    </a:lnTo>
                    <a:lnTo>
                      <a:pt x="276" y="226"/>
                    </a:lnTo>
                    <a:lnTo>
                      <a:pt x="276" y="234"/>
                    </a:lnTo>
                    <a:lnTo>
                      <a:pt x="268" y="234"/>
                    </a:lnTo>
                    <a:lnTo>
                      <a:pt x="268" y="243"/>
                    </a:lnTo>
                    <a:lnTo>
                      <a:pt x="268" y="260"/>
                    </a:lnTo>
                    <a:lnTo>
                      <a:pt x="268" y="260"/>
                    </a:lnTo>
                    <a:lnTo>
                      <a:pt x="260" y="243"/>
                    </a:lnTo>
                    <a:lnTo>
                      <a:pt x="243" y="234"/>
                    </a:lnTo>
                    <a:lnTo>
                      <a:pt x="234" y="226"/>
                    </a:lnTo>
                    <a:lnTo>
                      <a:pt x="201" y="251"/>
                    </a:lnTo>
                    <a:lnTo>
                      <a:pt x="167" y="285"/>
                    </a:lnTo>
                    <a:lnTo>
                      <a:pt x="125" y="268"/>
                    </a:lnTo>
                    <a:lnTo>
                      <a:pt x="92" y="243"/>
                    </a:lnTo>
                    <a:lnTo>
                      <a:pt x="100" y="218"/>
                    </a:lnTo>
                    <a:lnTo>
                      <a:pt x="109" y="201"/>
                    </a:lnTo>
                    <a:lnTo>
                      <a:pt x="100" y="184"/>
                    </a:lnTo>
                    <a:lnTo>
                      <a:pt x="92" y="167"/>
                    </a:lnTo>
                    <a:lnTo>
                      <a:pt x="125" y="151"/>
                    </a:lnTo>
                    <a:lnTo>
                      <a:pt x="151" y="142"/>
                    </a:lnTo>
                    <a:lnTo>
                      <a:pt x="192" y="167"/>
                    </a:lnTo>
                    <a:lnTo>
                      <a:pt x="201" y="159"/>
                    </a:lnTo>
                    <a:lnTo>
                      <a:pt x="209" y="151"/>
                    </a:lnTo>
                    <a:lnTo>
                      <a:pt x="209" y="142"/>
                    </a:lnTo>
                    <a:lnTo>
                      <a:pt x="218" y="142"/>
                    </a:lnTo>
                    <a:lnTo>
                      <a:pt x="218" y="117"/>
                    </a:lnTo>
                    <a:lnTo>
                      <a:pt x="218" y="92"/>
                    </a:lnTo>
                    <a:lnTo>
                      <a:pt x="192" y="58"/>
                    </a:lnTo>
                    <a:lnTo>
                      <a:pt x="159" y="33"/>
                    </a:lnTo>
                    <a:lnTo>
                      <a:pt x="151" y="8"/>
                    </a:lnTo>
                    <a:lnTo>
                      <a:pt x="142" y="0"/>
                    </a:lnTo>
                    <a:lnTo>
                      <a:pt x="142" y="25"/>
                    </a:lnTo>
                    <a:lnTo>
                      <a:pt x="142" y="67"/>
                    </a:lnTo>
                    <a:lnTo>
                      <a:pt x="92" y="109"/>
                    </a:lnTo>
                    <a:lnTo>
                      <a:pt x="50" y="142"/>
                    </a:lnTo>
                    <a:lnTo>
                      <a:pt x="50" y="167"/>
                    </a:lnTo>
                    <a:lnTo>
                      <a:pt x="50" y="192"/>
                    </a:lnTo>
                    <a:lnTo>
                      <a:pt x="16" y="218"/>
                    </a:lnTo>
                    <a:lnTo>
                      <a:pt x="0" y="234"/>
                    </a:lnTo>
                    <a:lnTo>
                      <a:pt x="0" y="243"/>
                    </a:lnTo>
                    <a:lnTo>
                      <a:pt x="0" y="260"/>
                    </a:lnTo>
                    <a:lnTo>
                      <a:pt x="33" y="310"/>
                    </a:lnTo>
                    <a:lnTo>
                      <a:pt x="58" y="360"/>
                    </a:lnTo>
                    <a:lnTo>
                      <a:pt x="67" y="377"/>
                    </a:lnTo>
                    <a:lnTo>
                      <a:pt x="75" y="385"/>
                    </a:lnTo>
                    <a:lnTo>
                      <a:pt x="75" y="394"/>
                    </a:lnTo>
                    <a:lnTo>
                      <a:pt x="92" y="394"/>
                    </a:lnTo>
                    <a:lnTo>
                      <a:pt x="92" y="394"/>
                    </a:lnTo>
                    <a:lnTo>
                      <a:pt x="92" y="385"/>
                    </a:lnTo>
                    <a:lnTo>
                      <a:pt x="109" y="377"/>
                    </a:lnTo>
                    <a:lnTo>
                      <a:pt x="125" y="377"/>
                    </a:lnTo>
                    <a:lnTo>
                      <a:pt x="142" y="385"/>
                    </a:lnTo>
                    <a:lnTo>
                      <a:pt x="159" y="402"/>
                    </a:lnTo>
                    <a:lnTo>
                      <a:pt x="159" y="402"/>
                    </a:lnTo>
                    <a:lnTo>
                      <a:pt x="218" y="402"/>
                    </a:lnTo>
                    <a:lnTo>
                      <a:pt x="285" y="410"/>
                    </a:lnTo>
                    <a:lnTo>
                      <a:pt x="301" y="402"/>
                    </a:lnTo>
                    <a:lnTo>
                      <a:pt x="310" y="394"/>
                    </a:lnTo>
                    <a:lnTo>
                      <a:pt x="318" y="402"/>
                    </a:lnTo>
                    <a:lnTo>
                      <a:pt x="318" y="410"/>
                    </a:lnTo>
                    <a:lnTo>
                      <a:pt x="335" y="402"/>
                    </a:lnTo>
                    <a:lnTo>
                      <a:pt x="352" y="402"/>
                    </a:lnTo>
                    <a:lnTo>
                      <a:pt x="394" y="436"/>
                    </a:lnTo>
                    <a:lnTo>
                      <a:pt x="444" y="478"/>
                    </a:lnTo>
                    <a:lnTo>
                      <a:pt x="696" y="629"/>
                    </a:lnTo>
                    <a:lnTo>
                      <a:pt x="704" y="637"/>
                    </a:lnTo>
                    <a:lnTo>
                      <a:pt x="712" y="645"/>
                    </a:lnTo>
                    <a:lnTo>
                      <a:pt x="763" y="637"/>
                    </a:lnTo>
                    <a:lnTo>
                      <a:pt x="821" y="620"/>
                    </a:lnTo>
                    <a:lnTo>
                      <a:pt x="821" y="612"/>
                    </a:lnTo>
                    <a:lnTo>
                      <a:pt x="830" y="595"/>
                    </a:lnTo>
                    <a:lnTo>
                      <a:pt x="838" y="603"/>
                    </a:lnTo>
                    <a:lnTo>
                      <a:pt x="847" y="603"/>
                    </a:lnTo>
                    <a:lnTo>
                      <a:pt x="863" y="595"/>
                    </a:lnTo>
                    <a:lnTo>
                      <a:pt x="880" y="587"/>
                    </a:lnTo>
                    <a:lnTo>
                      <a:pt x="897" y="578"/>
                    </a:lnTo>
                    <a:lnTo>
                      <a:pt x="914" y="570"/>
                    </a:lnTo>
                    <a:lnTo>
                      <a:pt x="922" y="561"/>
                    </a:lnTo>
                    <a:lnTo>
                      <a:pt x="930" y="561"/>
                    </a:lnTo>
                    <a:lnTo>
                      <a:pt x="939" y="561"/>
                    </a:lnTo>
                    <a:lnTo>
                      <a:pt x="956" y="570"/>
                    </a:lnTo>
                    <a:lnTo>
                      <a:pt x="972" y="545"/>
                    </a:lnTo>
                    <a:lnTo>
                      <a:pt x="972" y="528"/>
                    </a:lnTo>
                    <a:lnTo>
                      <a:pt x="964" y="519"/>
                    </a:lnTo>
                    <a:lnTo>
                      <a:pt x="947" y="494"/>
                    </a:lnTo>
                    <a:lnTo>
                      <a:pt x="956" y="486"/>
                    </a:lnTo>
                    <a:lnTo>
                      <a:pt x="964" y="478"/>
                    </a:lnTo>
                    <a:lnTo>
                      <a:pt x="981" y="461"/>
                    </a:lnTo>
                    <a:lnTo>
                      <a:pt x="981" y="444"/>
                    </a:lnTo>
                    <a:lnTo>
                      <a:pt x="956" y="402"/>
                    </a:lnTo>
                    <a:lnTo>
                      <a:pt x="922" y="369"/>
                    </a:lnTo>
                    <a:lnTo>
                      <a:pt x="880" y="335"/>
                    </a:lnTo>
                    <a:lnTo>
                      <a:pt x="872" y="327"/>
                    </a:lnTo>
                    <a:lnTo>
                      <a:pt x="863" y="318"/>
                    </a:lnTo>
                    <a:lnTo>
                      <a:pt x="855" y="327"/>
                    </a:lnTo>
                    <a:lnTo>
                      <a:pt x="847" y="335"/>
                    </a:lnTo>
                    <a:lnTo>
                      <a:pt x="847" y="335"/>
                    </a:lnTo>
                    <a:lnTo>
                      <a:pt x="838" y="327"/>
                    </a:lnTo>
                    <a:lnTo>
                      <a:pt x="830" y="327"/>
                    </a:lnTo>
                    <a:lnTo>
                      <a:pt x="821" y="335"/>
                    </a:lnTo>
                    <a:lnTo>
                      <a:pt x="821" y="385"/>
                    </a:lnTo>
                    <a:lnTo>
                      <a:pt x="813" y="436"/>
                    </a:lnTo>
                    <a:lnTo>
                      <a:pt x="813" y="436"/>
                    </a:lnTo>
                    <a:lnTo>
                      <a:pt x="813" y="436"/>
                    </a:lnTo>
                    <a:lnTo>
                      <a:pt x="805" y="427"/>
                    </a:lnTo>
                    <a:lnTo>
                      <a:pt x="796" y="427"/>
                    </a:lnTo>
                    <a:lnTo>
                      <a:pt x="779" y="436"/>
                    </a:lnTo>
                    <a:lnTo>
                      <a:pt x="763" y="427"/>
                    </a:lnTo>
                    <a:lnTo>
                      <a:pt x="754" y="427"/>
                    </a:lnTo>
                    <a:lnTo>
                      <a:pt x="746" y="444"/>
                    </a:lnTo>
                    <a:lnTo>
                      <a:pt x="721" y="452"/>
                    </a:lnTo>
                    <a:lnTo>
                      <a:pt x="712" y="436"/>
                    </a:lnTo>
                    <a:lnTo>
                      <a:pt x="721" y="419"/>
                    </a:lnTo>
                    <a:lnTo>
                      <a:pt x="738" y="410"/>
                    </a:lnTo>
                    <a:lnTo>
                      <a:pt x="746" y="410"/>
                    </a:lnTo>
                    <a:lnTo>
                      <a:pt x="746" y="394"/>
                    </a:lnTo>
                    <a:lnTo>
                      <a:pt x="738" y="377"/>
                    </a:lnTo>
                    <a:lnTo>
                      <a:pt x="746" y="377"/>
                    </a:lnTo>
                    <a:lnTo>
                      <a:pt x="687" y="369"/>
                    </a:lnTo>
                    <a:lnTo>
                      <a:pt x="637" y="377"/>
                    </a:lnTo>
                    <a:lnTo>
                      <a:pt x="620" y="352"/>
                    </a:lnTo>
                    <a:lnTo>
                      <a:pt x="570" y="335"/>
                    </a:lnTo>
                    <a:lnTo>
                      <a:pt x="536" y="343"/>
                    </a:lnTo>
                    <a:lnTo>
                      <a:pt x="536" y="352"/>
                    </a:lnTo>
                    <a:lnTo>
                      <a:pt x="528" y="360"/>
                    </a:lnTo>
                    <a:lnTo>
                      <a:pt x="520" y="343"/>
                    </a:lnTo>
                    <a:lnTo>
                      <a:pt x="503" y="343"/>
                    </a:lnTo>
                    <a:lnTo>
                      <a:pt x="494" y="352"/>
                    </a:lnTo>
                    <a:lnTo>
                      <a:pt x="486" y="352"/>
                    </a:lnTo>
                    <a:lnTo>
                      <a:pt x="486" y="352"/>
                    </a:lnTo>
                    <a:lnTo>
                      <a:pt x="494" y="343"/>
                    </a:lnTo>
                    <a:lnTo>
                      <a:pt x="494" y="335"/>
                    </a:lnTo>
                    <a:lnTo>
                      <a:pt x="494" y="327"/>
                    </a:lnTo>
                    <a:lnTo>
                      <a:pt x="478" y="318"/>
                    </a:lnTo>
                    <a:lnTo>
                      <a:pt x="461" y="318"/>
                    </a:lnTo>
                    <a:lnTo>
                      <a:pt x="469" y="310"/>
                    </a:lnTo>
                    <a:lnTo>
                      <a:pt x="469" y="301"/>
                    </a:lnTo>
                    <a:lnTo>
                      <a:pt x="478" y="301"/>
                    </a:lnTo>
                    <a:lnTo>
                      <a:pt x="486" y="301"/>
                    </a:lnTo>
                    <a:lnTo>
                      <a:pt x="503" y="310"/>
                    </a:lnTo>
                    <a:lnTo>
                      <a:pt x="511" y="293"/>
                    </a:lnTo>
                    <a:lnTo>
                      <a:pt x="520" y="276"/>
                    </a:lnTo>
                    <a:lnTo>
                      <a:pt x="528" y="276"/>
                    </a:lnTo>
                    <a:lnTo>
                      <a:pt x="536" y="268"/>
                    </a:lnTo>
                    <a:lnTo>
                      <a:pt x="536" y="260"/>
                    </a:lnTo>
                    <a:lnTo>
                      <a:pt x="528" y="260"/>
                    </a:lnTo>
                    <a:lnTo>
                      <a:pt x="545" y="260"/>
                    </a:lnTo>
                    <a:lnTo>
                      <a:pt x="561" y="26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5" name="СЗФО_Псковская область">
                <a:extLst>
                  <a:ext uri="{FF2B5EF4-FFF2-40B4-BE49-F238E27FC236}">
                    <a16:creationId xmlns:a16="http://schemas.microsoft.com/office/drawing/2014/main" xmlns="" id="{E929E343-67B4-4145-95E9-DAB620963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63" y="2311400"/>
                <a:ext cx="312738" cy="479425"/>
              </a:xfrm>
              <a:custGeom>
                <a:avLst/>
                <a:gdLst>
                  <a:gd name="T0" fmla="*/ 175 w 197"/>
                  <a:gd name="T1" fmla="*/ 19 h 302"/>
                  <a:gd name="T2" fmla="*/ 156 w 197"/>
                  <a:gd name="T3" fmla="*/ 19 h 302"/>
                  <a:gd name="T4" fmla="*/ 138 w 197"/>
                  <a:gd name="T5" fmla="*/ 31 h 302"/>
                  <a:gd name="T6" fmla="*/ 113 w 197"/>
                  <a:gd name="T7" fmla="*/ 44 h 302"/>
                  <a:gd name="T8" fmla="*/ 120 w 197"/>
                  <a:gd name="T9" fmla="*/ 56 h 302"/>
                  <a:gd name="T10" fmla="*/ 102 w 197"/>
                  <a:gd name="T11" fmla="*/ 68 h 302"/>
                  <a:gd name="T12" fmla="*/ 106 w 197"/>
                  <a:gd name="T13" fmla="*/ 56 h 302"/>
                  <a:gd name="T14" fmla="*/ 102 w 197"/>
                  <a:gd name="T15" fmla="*/ 62 h 302"/>
                  <a:gd name="T16" fmla="*/ 95 w 197"/>
                  <a:gd name="T17" fmla="*/ 62 h 302"/>
                  <a:gd name="T18" fmla="*/ 80 w 197"/>
                  <a:gd name="T19" fmla="*/ 62 h 302"/>
                  <a:gd name="T20" fmla="*/ 68 w 197"/>
                  <a:gd name="T21" fmla="*/ 68 h 302"/>
                  <a:gd name="T22" fmla="*/ 69 w 197"/>
                  <a:gd name="T23" fmla="*/ 74 h 302"/>
                  <a:gd name="T24" fmla="*/ 49 w 197"/>
                  <a:gd name="T25" fmla="*/ 105 h 302"/>
                  <a:gd name="T26" fmla="*/ 35 w 197"/>
                  <a:gd name="T27" fmla="*/ 118 h 302"/>
                  <a:gd name="T28" fmla="*/ 20 w 197"/>
                  <a:gd name="T29" fmla="*/ 142 h 302"/>
                  <a:gd name="T30" fmla="*/ 0 w 197"/>
                  <a:gd name="T31" fmla="*/ 167 h 302"/>
                  <a:gd name="T32" fmla="*/ 5 w 197"/>
                  <a:gd name="T33" fmla="*/ 178 h 302"/>
                  <a:gd name="T34" fmla="*/ 8 w 197"/>
                  <a:gd name="T35" fmla="*/ 191 h 302"/>
                  <a:gd name="T36" fmla="*/ 13 w 197"/>
                  <a:gd name="T37" fmla="*/ 198 h 302"/>
                  <a:gd name="T38" fmla="*/ 14 w 197"/>
                  <a:gd name="T39" fmla="*/ 228 h 302"/>
                  <a:gd name="T40" fmla="*/ 19 w 197"/>
                  <a:gd name="T41" fmla="*/ 234 h 302"/>
                  <a:gd name="T42" fmla="*/ 34 w 197"/>
                  <a:gd name="T43" fmla="*/ 240 h 302"/>
                  <a:gd name="T44" fmla="*/ 45 w 197"/>
                  <a:gd name="T45" fmla="*/ 283 h 302"/>
                  <a:gd name="T46" fmla="*/ 60 w 197"/>
                  <a:gd name="T47" fmla="*/ 289 h 302"/>
                  <a:gd name="T48" fmla="*/ 85 w 197"/>
                  <a:gd name="T49" fmla="*/ 289 h 302"/>
                  <a:gd name="T50" fmla="*/ 104 w 197"/>
                  <a:gd name="T51" fmla="*/ 258 h 302"/>
                  <a:gd name="T52" fmla="*/ 110 w 197"/>
                  <a:gd name="T53" fmla="*/ 240 h 302"/>
                  <a:gd name="T54" fmla="*/ 113 w 197"/>
                  <a:gd name="T55" fmla="*/ 228 h 302"/>
                  <a:gd name="T56" fmla="*/ 121 w 197"/>
                  <a:gd name="T57" fmla="*/ 222 h 302"/>
                  <a:gd name="T58" fmla="*/ 129 w 197"/>
                  <a:gd name="T59" fmla="*/ 203 h 302"/>
                  <a:gd name="T60" fmla="*/ 143 w 197"/>
                  <a:gd name="T61" fmla="*/ 178 h 302"/>
                  <a:gd name="T62" fmla="*/ 163 w 197"/>
                  <a:gd name="T63" fmla="*/ 167 h 302"/>
                  <a:gd name="T64" fmla="*/ 171 w 197"/>
                  <a:gd name="T65" fmla="*/ 160 h 302"/>
                  <a:gd name="T66" fmla="*/ 171 w 197"/>
                  <a:gd name="T67" fmla="*/ 136 h 302"/>
                  <a:gd name="T68" fmla="*/ 197 w 197"/>
                  <a:gd name="T69" fmla="*/ 99 h 302"/>
                  <a:gd name="T70" fmla="*/ 192 w 197"/>
                  <a:gd name="T71" fmla="*/ 56 h 302"/>
                  <a:gd name="T72" fmla="*/ 180 w 197"/>
                  <a:gd name="T73" fmla="*/ 3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7" h="302">
                    <a:moveTo>
                      <a:pt x="180" y="31"/>
                    </a:moveTo>
                    <a:lnTo>
                      <a:pt x="175" y="19"/>
                    </a:lnTo>
                    <a:lnTo>
                      <a:pt x="169" y="0"/>
                    </a:lnTo>
                    <a:lnTo>
                      <a:pt x="156" y="19"/>
                    </a:lnTo>
                    <a:lnTo>
                      <a:pt x="141" y="31"/>
                    </a:lnTo>
                    <a:lnTo>
                      <a:pt x="138" y="31"/>
                    </a:lnTo>
                    <a:lnTo>
                      <a:pt x="122" y="31"/>
                    </a:lnTo>
                    <a:lnTo>
                      <a:pt x="113" y="44"/>
                    </a:lnTo>
                    <a:lnTo>
                      <a:pt x="117" y="49"/>
                    </a:lnTo>
                    <a:lnTo>
                      <a:pt x="120" y="56"/>
                    </a:lnTo>
                    <a:lnTo>
                      <a:pt x="110" y="74"/>
                    </a:lnTo>
                    <a:lnTo>
                      <a:pt x="102" y="68"/>
                    </a:lnTo>
                    <a:lnTo>
                      <a:pt x="104" y="62"/>
                    </a:lnTo>
                    <a:lnTo>
                      <a:pt x="106" y="56"/>
                    </a:lnTo>
                    <a:lnTo>
                      <a:pt x="102" y="56"/>
                    </a:lnTo>
                    <a:lnTo>
                      <a:pt x="102" y="62"/>
                    </a:lnTo>
                    <a:lnTo>
                      <a:pt x="102" y="62"/>
                    </a:lnTo>
                    <a:lnTo>
                      <a:pt x="95" y="62"/>
                    </a:lnTo>
                    <a:lnTo>
                      <a:pt x="91" y="56"/>
                    </a:lnTo>
                    <a:lnTo>
                      <a:pt x="80" y="62"/>
                    </a:lnTo>
                    <a:lnTo>
                      <a:pt x="68" y="62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69" y="74"/>
                    </a:lnTo>
                    <a:lnTo>
                      <a:pt x="63" y="93"/>
                    </a:lnTo>
                    <a:lnTo>
                      <a:pt x="49" y="105"/>
                    </a:lnTo>
                    <a:lnTo>
                      <a:pt x="34" y="111"/>
                    </a:lnTo>
                    <a:lnTo>
                      <a:pt x="35" y="118"/>
                    </a:lnTo>
                    <a:lnTo>
                      <a:pt x="35" y="123"/>
                    </a:lnTo>
                    <a:lnTo>
                      <a:pt x="20" y="142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73"/>
                    </a:lnTo>
                    <a:lnTo>
                      <a:pt x="5" y="178"/>
                    </a:lnTo>
                    <a:lnTo>
                      <a:pt x="11" y="185"/>
                    </a:lnTo>
                    <a:lnTo>
                      <a:pt x="8" y="191"/>
                    </a:lnTo>
                    <a:lnTo>
                      <a:pt x="8" y="198"/>
                    </a:lnTo>
                    <a:lnTo>
                      <a:pt x="13" y="198"/>
                    </a:lnTo>
                    <a:lnTo>
                      <a:pt x="22" y="209"/>
                    </a:lnTo>
                    <a:lnTo>
                      <a:pt x="14" y="228"/>
                    </a:lnTo>
                    <a:lnTo>
                      <a:pt x="9" y="234"/>
                    </a:lnTo>
                    <a:lnTo>
                      <a:pt x="19" y="234"/>
                    </a:lnTo>
                    <a:lnTo>
                      <a:pt x="23" y="240"/>
                    </a:lnTo>
                    <a:lnTo>
                      <a:pt x="34" y="240"/>
                    </a:lnTo>
                    <a:lnTo>
                      <a:pt x="45" y="271"/>
                    </a:lnTo>
                    <a:lnTo>
                      <a:pt x="45" y="283"/>
                    </a:lnTo>
                    <a:lnTo>
                      <a:pt x="48" y="289"/>
                    </a:lnTo>
                    <a:lnTo>
                      <a:pt x="60" y="289"/>
                    </a:lnTo>
                    <a:lnTo>
                      <a:pt x="69" y="302"/>
                    </a:lnTo>
                    <a:lnTo>
                      <a:pt x="85" y="289"/>
                    </a:lnTo>
                    <a:lnTo>
                      <a:pt x="101" y="277"/>
                    </a:lnTo>
                    <a:lnTo>
                      <a:pt x="104" y="258"/>
                    </a:lnTo>
                    <a:lnTo>
                      <a:pt x="104" y="247"/>
                    </a:lnTo>
                    <a:lnTo>
                      <a:pt x="110" y="240"/>
                    </a:lnTo>
                    <a:lnTo>
                      <a:pt x="115" y="234"/>
                    </a:lnTo>
                    <a:lnTo>
                      <a:pt x="113" y="228"/>
                    </a:lnTo>
                    <a:lnTo>
                      <a:pt x="112" y="228"/>
                    </a:lnTo>
                    <a:lnTo>
                      <a:pt x="121" y="222"/>
                    </a:lnTo>
                    <a:lnTo>
                      <a:pt x="130" y="216"/>
                    </a:lnTo>
                    <a:lnTo>
                      <a:pt x="129" y="203"/>
                    </a:lnTo>
                    <a:lnTo>
                      <a:pt x="140" y="191"/>
                    </a:lnTo>
                    <a:lnTo>
                      <a:pt x="143" y="178"/>
                    </a:lnTo>
                    <a:lnTo>
                      <a:pt x="162" y="173"/>
                    </a:lnTo>
                    <a:lnTo>
                      <a:pt x="163" y="167"/>
                    </a:lnTo>
                    <a:lnTo>
                      <a:pt x="163" y="160"/>
                    </a:lnTo>
                    <a:lnTo>
                      <a:pt x="171" y="160"/>
                    </a:lnTo>
                    <a:lnTo>
                      <a:pt x="176" y="154"/>
                    </a:lnTo>
                    <a:lnTo>
                      <a:pt x="171" y="136"/>
                    </a:lnTo>
                    <a:lnTo>
                      <a:pt x="166" y="111"/>
                    </a:lnTo>
                    <a:lnTo>
                      <a:pt x="197" y="99"/>
                    </a:lnTo>
                    <a:lnTo>
                      <a:pt x="187" y="80"/>
                    </a:lnTo>
                    <a:lnTo>
                      <a:pt x="192" y="56"/>
                    </a:lnTo>
                    <a:lnTo>
                      <a:pt x="186" y="44"/>
                    </a:lnTo>
                    <a:lnTo>
                      <a:pt x="180" y="3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6" name="СЗФО_Новгородская область">
                <a:extLst>
                  <a:ext uri="{FF2B5EF4-FFF2-40B4-BE49-F238E27FC236}">
                    <a16:creationId xmlns:a16="http://schemas.microsoft.com/office/drawing/2014/main" xmlns="" id="{88BADFBC-7A64-4D1D-8A1A-083D90807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750" y="2459038"/>
                <a:ext cx="409575" cy="331788"/>
              </a:xfrm>
              <a:custGeom>
                <a:avLst/>
                <a:gdLst>
                  <a:gd name="T0" fmla="*/ 135 w 258"/>
                  <a:gd name="T1" fmla="*/ 12 h 209"/>
                  <a:gd name="T2" fmla="*/ 104 w 258"/>
                  <a:gd name="T3" fmla="*/ 18 h 209"/>
                  <a:gd name="T4" fmla="*/ 89 w 258"/>
                  <a:gd name="T5" fmla="*/ 0 h 209"/>
                  <a:gd name="T6" fmla="*/ 68 w 258"/>
                  <a:gd name="T7" fmla="*/ 6 h 209"/>
                  <a:gd name="T8" fmla="*/ 42 w 258"/>
                  <a:gd name="T9" fmla="*/ 43 h 209"/>
                  <a:gd name="T10" fmla="*/ 42 w 258"/>
                  <a:gd name="T11" fmla="*/ 67 h 209"/>
                  <a:gd name="T12" fmla="*/ 34 w 258"/>
                  <a:gd name="T13" fmla="*/ 74 h 209"/>
                  <a:gd name="T14" fmla="*/ 14 w 258"/>
                  <a:gd name="T15" fmla="*/ 85 h 209"/>
                  <a:gd name="T16" fmla="*/ 0 w 258"/>
                  <a:gd name="T17" fmla="*/ 110 h 209"/>
                  <a:gd name="T18" fmla="*/ 9 w 258"/>
                  <a:gd name="T19" fmla="*/ 135 h 209"/>
                  <a:gd name="T20" fmla="*/ 53 w 258"/>
                  <a:gd name="T21" fmla="*/ 154 h 209"/>
                  <a:gd name="T22" fmla="*/ 98 w 258"/>
                  <a:gd name="T23" fmla="*/ 165 h 209"/>
                  <a:gd name="T24" fmla="*/ 104 w 258"/>
                  <a:gd name="T25" fmla="*/ 172 h 209"/>
                  <a:gd name="T26" fmla="*/ 141 w 258"/>
                  <a:gd name="T27" fmla="*/ 160 h 209"/>
                  <a:gd name="T28" fmla="*/ 153 w 258"/>
                  <a:gd name="T29" fmla="*/ 147 h 209"/>
                  <a:gd name="T30" fmla="*/ 184 w 258"/>
                  <a:gd name="T31" fmla="*/ 178 h 209"/>
                  <a:gd name="T32" fmla="*/ 190 w 258"/>
                  <a:gd name="T33" fmla="*/ 178 h 209"/>
                  <a:gd name="T34" fmla="*/ 209 w 258"/>
                  <a:gd name="T35" fmla="*/ 190 h 209"/>
                  <a:gd name="T36" fmla="*/ 221 w 258"/>
                  <a:gd name="T37" fmla="*/ 184 h 209"/>
                  <a:gd name="T38" fmla="*/ 240 w 258"/>
                  <a:gd name="T39" fmla="*/ 203 h 209"/>
                  <a:gd name="T40" fmla="*/ 258 w 258"/>
                  <a:gd name="T41" fmla="*/ 209 h 209"/>
                  <a:gd name="T42" fmla="*/ 258 w 258"/>
                  <a:gd name="T43" fmla="*/ 172 h 209"/>
                  <a:gd name="T44" fmla="*/ 246 w 258"/>
                  <a:gd name="T45" fmla="*/ 165 h 209"/>
                  <a:gd name="T46" fmla="*/ 240 w 258"/>
                  <a:gd name="T47" fmla="*/ 160 h 209"/>
                  <a:gd name="T48" fmla="*/ 246 w 258"/>
                  <a:gd name="T49" fmla="*/ 129 h 209"/>
                  <a:gd name="T50" fmla="*/ 227 w 258"/>
                  <a:gd name="T51" fmla="*/ 98 h 209"/>
                  <a:gd name="T52" fmla="*/ 215 w 258"/>
                  <a:gd name="T53" fmla="*/ 67 h 209"/>
                  <a:gd name="T54" fmla="*/ 209 w 258"/>
                  <a:gd name="T55" fmla="*/ 55 h 209"/>
                  <a:gd name="T56" fmla="*/ 184 w 258"/>
                  <a:gd name="T57" fmla="*/ 55 h 209"/>
                  <a:gd name="T58" fmla="*/ 184 w 258"/>
                  <a:gd name="T59" fmla="*/ 30 h 209"/>
                  <a:gd name="T60" fmla="*/ 171 w 258"/>
                  <a:gd name="T61" fmla="*/ 18 h 209"/>
                  <a:gd name="T62" fmla="*/ 171 w 258"/>
                  <a:gd name="T63" fmla="*/ 12 h 209"/>
                  <a:gd name="T64" fmla="*/ 147 w 258"/>
                  <a:gd name="T65" fmla="*/ 2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8" h="209">
                    <a:moveTo>
                      <a:pt x="135" y="18"/>
                    </a:moveTo>
                    <a:lnTo>
                      <a:pt x="135" y="12"/>
                    </a:lnTo>
                    <a:lnTo>
                      <a:pt x="116" y="12"/>
                    </a:lnTo>
                    <a:lnTo>
                      <a:pt x="104" y="18"/>
                    </a:lnTo>
                    <a:lnTo>
                      <a:pt x="98" y="6"/>
                    </a:lnTo>
                    <a:lnTo>
                      <a:pt x="89" y="0"/>
                    </a:lnTo>
                    <a:lnTo>
                      <a:pt x="77" y="6"/>
                    </a:lnTo>
                    <a:lnTo>
                      <a:pt x="68" y="6"/>
                    </a:lnTo>
                    <a:lnTo>
                      <a:pt x="37" y="18"/>
                    </a:lnTo>
                    <a:lnTo>
                      <a:pt x="42" y="43"/>
                    </a:lnTo>
                    <a:lnTo>
                      <a:pt x="47" y="61"/>
                    </a:lnTo>
                    <a:lnTo>
                      <a:pt x="42" y="67"/>
                    </a:lnTo>
                    <a:lnTo>
                      <a:pt x="34" y="67"/>
                    </a:lnTo>
                    <a:lnTo>
                      <a:pt x="34" y="74"/>
                    </a:lnTo>
                    <a:lnTo>
                      <a:pt x="33" y="80"/>
                    </a:lnTo>
                    <a:lnTo>
                      <a:pt x="14" y="85"/>
                    </a:lnTo>
                    <a:lnTo>
                      <a:pt x="11" y="98"/>
                    </a:lnTo>
                    <a:lnTo>
                      <a:pt x="0" y="110"/>
                    </a:lnTo>
                    <a:lnTo>
                      <a:pt x="1" y="123"/>
                    </a:lnTo>
                    <a:lnTo>
                      <a:pt x="9" y="135"/>
                    </a:lnTo>
                    <a:lnTo>
                      <a:pt x="18" y="141"/>
                    </a:lnTo>
                    <a:lnTo>
                      <a:pt x="53" y="154"/>
                    </a:lnTo>
                    <a:lnTo>
                      <a:pt x="86" y="160"/>
                    </a:lnTo>
                    <a:lnTo>
                      <a:pt x="98" y="165"/>
                    </a:lnTo>
                    <a:lnTo>
                      <a:pt x="104" y="172"/>
                    </a:lnTo>
                    <a:lnTo>
                      <a:pt x="104" y="172"/>
                    </a:lnTo>
                    <a:lnTo>
                      <a:pt x="122" y="165"/>
                    </a:lnTo>
                    <a:lnTo>
                      <a:pt x="141" y="160"/>
                    </a:lnTo>
                    <a:lnTo>
                      <a:pt x="147" y="154"/>
                    </a:lnTo>
                    <a:lnTo>
                      <a:pt x="153" y="147"/>
                    </a:lnTo>
                    <a:lnTo>
                      <a:pt x="171" y="160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90" y="178"/>
                    </a:lnTo>
                    <a:lnTo>
                      <a:pt x="196" y="184"/>
                    </a:lnTo>
                    <a:lnTo>
                      <a:pt x="209" y="190"/>
                    </a:lnTo>
                    <a:lnTo>
                      <a:pt x="215" y="184"/>
                    </a:lnTo>
                    <a:lnTo>
                      <a:pt x="221" y="184"/>
                    </a:lnTo>
                    <a:lnTo>
                      <a:pt x="233" y="190"/>
                    </a:lnTo>
                    <a:lnTo>
                      <a:pt x="240" y="203"/>
                    </a:lnTo>
                    <a:lnTo>
                      <a:pt x="246" y="203"/>
                    </a:lnTo>
                    <a:lnTo>
                      <a:pt x="258" y="209"/>
                    </a:lnTo>
                    <a:lnTo>
                      <a:pt x="258" y="190"/>
                    </a:lnTo>
                    <a:lnTo>
                      <a:pt x="258" y="172"/>
                    </a:lnTo>
                    <a:lnTo>
                      <a:pt x="251" y="165"/>
                    </a:lnTo>
                    <a:lnTo>
                      <a:pt x="246" y="165"/>
                    </a:lnTo>
                    <a:lnTo>
                      <a:pt x="246" y="160"/>
                    </a:lnTo>
                    <a:lnTo>
                      <a:pt x="240" y="160"/>
                    </a:lnTo>
                    <a:lnTo>
                      <a:pt x="240" y="147"/>
                    </a:lnTo>
                    <a:lnTo>
                      <a:pt x="246" y="129"/>
                    </a:lnTo>
                    <a:lnTo>
                      <a:pt x="233" y="110"/>
                    </a:lnTo>
                    <a:lnTo>
                      <a:pt x="227" y="98"/>
                    </a:lnTo>
                    <a:lnTo>
                      <a:pt x="227" y="80"/>
                    </a:lnTo>
                    <a:lnTo>
                      <a:pt x="215" y="67"/>
                    </a:lnTo>
                    <a:lnTo>
                      <a:pt x="215" y="61"/>
                    </a:lnTo>
                    <a:lnTo>
                      <a:pt x="209" y="55"/>
                    </a:lnTo>
                    <a:lnTo>
                      <a:pt x="196" y="55"/>
                    </a:lnTo>
                    <a:lnTo>
                      <a:pt x="184" y="55"/>
                    </a:lnTo>
                    <a:lnTo>
                      <a:pt x="184" y="43"/>
                    </a:lnTo>
                    <a:lnTo>
                      <a:pt x="184" y="30"/>
                    </a:lnTo>
                    <a:lnTo>
                      <a:pt x="178" y="25"/>
                    </a:lnTo>
                    <a:lnTo>
                      <a:pt x="171" y="18"/>
                    </a:lnTo>
                    <a:lnTo>
                      <a:pt x="171" y="18"/>
                    </a:lnTo>
                    <a:lnTo>
                      <a:pt x="171" y="12"/>
                    </a:lnTo>
                    <a:lnTo>
                      <a:pt x="160" y="18"/>
                    </a:lnTo>
                    <a:lnTo>
                      <a:pt x="147" y="25"/>
                    </a:lnTo>
                    <a:lnTo>
                      <a:pt x="135" y="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7" name="СЗФО_Мурманская обл">
                <a:extLst>
                  <a:ext uri="{FF2B5EF4-FFF2-40B4-BE49-F238E27FC236}">
                    <a16:creationId xmlns:a16="http://schemas.microsoft.com/office/drawing/2014/main" xmlns="" id="{E0ECEEF7-7F45-4FBD-B866-AFF950396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1481138"/>
                <a:ext cx="547688" cy="714375"/>
              </a:xfrm>
              <a:custGeom>
                <a:avLst/>
                <a:gdLst>
                  <a:gd name="T0" fmla="*/ 209 w 345"/>
                  <a:gd name="T1" fmla="*/ 13 h 450"/>
                  <a:gd name="T2" fmla="*/ 172 w 345"/>
                  <a:gd name="T3" fmla="*/ 6 h 450"/>
                  <a:gd name="T4" fmla="*/ 148 w 345"/>
                  <a:gd name="T5" fmla="*/ 3 h 450"/>
                  <a:gd name="T6" fmla="*/ 136 w 345"/>
                  <a:gd name="T7" fmla="*/ 13 h 450"/>
                  <a:gd name="T8" fmla="*/ 92 w 345"/>
                  <a:gd name="T9" fmla="*/ 56 h 450"/>
                  <a:gd name="T10" fmla="*/ 80 w 345"/>
                  <a:gd name="T11" fmla="*/ 118 h 450"/>
                  <a:gd name="T12" fmla="*/ 0 w 345"/>
                  <a:gd name="T13" fmla="*/ 154 h 450"/>
                  <a:gd name="T14" fmla="*/ 43 w 345"/>
                  <a:gd name="T15" fmla="*/ 234 h 450"/>
                  <a:gd name="T16" fmla="*/ 74 w 345"/>
                  <a:gd name="T17" fmla="*/ 253 h 450"/>
                  <a:gd name="T18" fmla="*/ 86 w 345"/>
                  <a:gd name="T19" fmla="*/ 259 h 450"/>
                  <a:gd name="T20" fmla="*/ 92 w 345"/>
                  <a:gd name="T21" fmla="*/ 222 h 450"/>
                  <a:gd name="T22" fmla="*/ 92 w 345"/>
                  <a:gd name="T23" fmla="*/ 198 h 450"/>
                  <a:gd name="T24" fmla="*/ 98 w 345"/>
                  <a:gd name="T25" fmla="*/ 228 h 450"/>
                  <a:gd name="T26" fmla="*/ 105 w 345"/>
                  <a:gd name="T27" fmla="*/ 259 h 450"/>
                  <a:gd name="T28" fmla="*/ 117 w 345"/>
                  <a:gd name="T29" fmla="*/ 290 h 450"/>
                  <a:gd name="T30" fmla="*/ 117 w 345"/>
                  <a:gd name="T31" fmla="*/ 302 h 450"/>
                  <a:gd name="T32" fmla="*/ 123 w 345"/>
                  <a:gd name="T33" fmla="*/ 333 h 450"/>
                  <a:gd name="T34" fmla="*/ 172 w 345"/>
                  <a:gd name="T35" fmla="*/ 407 h 450"/>
                  <a:gd name="T36" fmla="*/ 283 w 345"/>
                  <a:gd name="T37" fmla="*/ 443 h 450"/>
                  <a:gd name="T38" fmla="*/ 320 w 345"/>
                  <a:gd name="T39" fmla="*/ 413 h 450"/>
                  <a:gd name="T40" fmla="*/ 345 w 345"/>
                  <a:gd name="T41" fmla="*/ 382 h 450"/>
                  <a:gd name="T42" fmla="*/ 332 w 345"/>
                  <a:gd name="T43" fmla="*/ 363 h 450"/>
                  <a:gd name="T44" fmla="*/ 338 w 345"/>
                  <a:gd name="T45" fmla="*/ 327 h 450"/>
                  <a:gd name="T46" fmla="*/ 332 w 345"/>
                  <a:gd name="T47" fmla="*/ 308 h 450"/>
                  <a:gd name="T48" fmla="*/ 326 w 345"/>
                  <a:gd name="T49" fmla="*/ 283 h 450"/>
                  <a:gd name="T50" fmla="*/ 326 w 345"/>
                  <a:gd name="T51" fmla="*/ 290 h 450"/>
                  <a:gd name="T52" fmla="*/ 320 w 345"/>
                  <a:gd name="T53" fmla="*/ 185 h 450"/>
                  <a:gd name="T54" fmla="*/ 314 w 345"/>
                  <a:gd name="T55" fmla="*/ 167 h 450"/>
                  <a:gd name="T56" fmla="*/ 314 w 345"/>
                  <a:gd name="T57" fmla="*/ 161 h 450"/>
                  <a:gd name="T58" fmla="*/ 301 w 345"/>
                  <a:gd name="T59" fmla="*/ 149 h 450"/>
                  <a:gd name="T60" fmla="*/ 283 w 345"/>
                  <a:gd name="T61" fmla="*/ 118 h 450"/>
                  <a:gd name="T62" fmla="*/ 252 w 345"/>
                  <a:gd name="T63" fmla="*/ 111 h 450"/>
                  <a:gd name="T64" fmla="*/ 265 w 345"/>
                  <a:gd name="T65" fmla="*/ 105 h 450"/>
                  <a:gd name="T66" fmla="*/ 258 w 345"/>
                  <a:gd name="T67" fmla="*/ 87 h 450"/>
                  <a:gd name="T68" fmla="*/ 271 w 345"/>
                  <a:gd name="T69" fmla="*/ 80 h 450"/>
                  <a:gd name="T70" fmla="*/ 252 w 345"/>
                  <a:gd name="T71" fmla="*/ 69 h 450"/>
                  <a:gd name="T72" fmla="*/ 258 w 345"/>
                  <a:gd name="T73" fmla="*/ 56 h 450"/>
                  <a:gd name="T74" fmla="*/ 289 w 345"/>
                  <a:gd name="T75" fmla="*/ 69 h 450"/>
                  <a:gd name="T76" fmla="*/ 277 w 345"/>
                  <a:gd name="T77" fmla="*/ 31 h 450"/>
                  <a:gd name="T78" fmla="*/ 271 w 345"/>
                  <a:gd name="T79" fmla="*/ 31 h 450"/>
                  <a:gd name="T80" fmla="*/ 258 w 345"/>
                  <a:gd name="T81" fmla="*/ 38 h 450"/>
                  <a:gd name="T82" fmla="*/ 252 w 345"/>
                  <a:gd name="T83" fmla="*/ 31 h 450"/>
                  <a:gd name="T84" fmla="*/ 246 w 345"/>
                  <a:gd name="T85" fmla="*/ 13 h 450"/>
                  <a:gd name="T86" fmla="*/ 240 w 345"/>
                  <a:gd name="T87" fmla="*/ 19 h 450"/>
                  <a:gd name="T88" fmla="*/ 221 w 345"/>
                  <a:gd name="T89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5" h="450">
                    <a:moveTo>
                      <a:pt x="221" y="0"/>
                    </a:moveTo>
                    <a:lnTo>
                      <a:pt x="221" y="4"/>
                    </a:lnTo>
                    <a:lnTo>
                      <a:pt x="209" y="13"/>
                    </a:lnTo>
                    <a:lnTo>
                      <a:pt x="191" y="6"/>
                    </a:lnTo>
                    <a:lnTo>
                      <a:pt x="178" y="1"/>
                    </a:lnTo>
                    <a:lnTo>
                      <a:pt x="172" y="6"/>
                    </a:lnTo>
                    <a:lnTo>
                      <a:pt x="160" y="13"/>
                    </a:lnTo>
                    <a:lnTo>
                      <a:pt x="154" y="3"/>
                    </a:lnTo>
                    <a:lnTo>
                      <a:pt x="148" y="3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13"/>
                    </a:lnTo>
                    <a:lnTo>
                      <a:pt x="111" y="25"/>
                    </a:lnTo>
                    <a:lnTo>
                      <a:pt x="92" y="50"/>
                    </a:lnTo>
                    <a:lnTo>
                      <a:pt x="92" y="56"/>
                    </a:lnTo>
                    <a:lnTo>
                      <a:pt x="92" y="62"/>
                    </a:lnTo>
                    <a:lnTo>
                      <a:pt x="86" y="93"/>
                    </a:lnTo>
                    <a:lnTo>
                      <a:pt x="80" y="118"/>
                    </a:lnTo>
                    <a:lnTo>
                      <a:pt x="61" y="124"/>
                    </a:lnTo>
                    <a:lnTo>
                      <a:pt x="37" y="124"/>
                    </a:lnTo>
                    <a:lnTo>
                      <a:pt x="0" y="154"/>
                    </a:lnTo>
                    <a:lnTo>
                      <a:pt x="25" y="185"/>
                    </a:lnTo>
                    <a:lnTo>
                      <a:pt x="43" y="216"/>
                    </a:lnTo>
                    <a:lnTo>
                      <a:pt x="43" y="234"/>
                    </a:lnTo>
                    <a:lnTo>
                      <a:pt x="49" y="253"/>
                    </a:lnTo>
                    <a:lnTo>
                      <a:pt x="68" y="247"/>
                    </a:lnTo>
                    <a:lnTo>
                      <a:pt x="74" y="253"/>
                    </a:lnTo>
                    <a:lnTo>
                      <a:pt x="80" y="253"/>
                    </a:lnTo>
                    <a:lnTo>
                      <a:pt x="80" y="253"/>
                    </a:lnTo>
                    <a:lnTo>
                      <a:pt x="86" y="259"/>
                    </a:lnTo>
                    <a:lnTo>
                      <a:pt x="86" y="247"/>
                    </a:lnTo>
                    <a:lnTo>
                      <a:pt x="86" y="234"/>
                    </a:lnTo>
                    <a:lnTo>
                      <a:pt x="92" y="222"/>
                    </a:lnTo>
                    <a:lnTo>
                      <a:pt x="92" y="216"/>
                    </a:lnTo>
                    <a:lnTo>
                      <a:pt x="92" y="210"/>
                    </a:lnTo>
                    <a:lnTo>
                      <a:pt x="92" y="198"/>
                    </a:lnTo>
                    <a:lnTo>
                      <a:pt x="105" y="222"/>
                    </a:lnTo>
                    <a:lnTo>
                      <a:pt x="105" y="228"/>
                    </a:lnTo>
                    <a:lnTo>
                      <a:pt x="98" y="228"/>
                    </a:lnTo>
                    <a:lnTo>
                      <a:pt x="98" y="241"/>
                    </a:lnTo>
                    <a:lnTo>
                      <a:pt x="98" y="259"/>
                    </a:lnTo>
                    <a:lnTo>
                      <a:pt x="105" y="259"/>
                    </a:lnTo>
                    <a:lnTo>
                      <a:pt x="111" y="259"/>
                    </a:lnTo>
                    <a:lnTo>
                      <a:pt x="117" y="290"/>
                    </a:lnTo>
                    <a:lnTo>
                      <a:pt x="117" y="290"/>
                    </a:lnTo>
                    <a:lnTo>
                      <a:pt x="111" y="290"/>
                    </a:lnTo>
                    <a:lnTo>
                      <a:pt x="111" y="296"/>
                    </a:lnTo>
                    <a:lnTo>
                      <a:pt x="117" y="302"/>
                    </a:lnTo>
                    <a:lnTo>
                      <a:pt x="123" y="302"/>
                    </a:lnTo>
                    <a:lnTo>
                      <a:pt x="123" y="314"/>
                    </a:lnTo>
                    <a:lnTo>
                      <a:pt x="123" y="333"/>
                    </a:lnTo>
                    <a:lnTo>
                      <a:pt x="136" y="351"/>
                    </a:lnTo>
                    <a:lnTo>
                      <a:pt x="154" y="376"/>
                    </a:lnTo>
                    <a:lnTo>
                      <a:pt x="172" y="407"/>
                    </a:lnTo>
                    <a:lnTo>
                      <a:pt x="185" y="431"/>
                    </a:lnTo>
                    <a:lnTo>
                      <a:pt x="246" y="450"/>
                    </a:lnTo>
                    <a:lnTo>
                      <a:pt x="283" y="443"/>
                    </a:lnTo>
                    <a:lnTo>
                      <a:pt x="314" y="431"/>
                    </a:lnTo>
                    <a:lnTo>
                      <a:pt x="320" y="425"/>
                    </a:lnTo>
                    <a:lnTo>
                      <a:pt x="320" y="413"/>
                    </a:lnTo>
                    <a:lnTo>
                      <a:pt x="332" y="401"/>
                    </a:lnTo>
                    <a:lnTo>
                      <a:pt x="345" y="382"/>
                    </a:lnTo>
                    <a:lnTo>
                      <a:pt x="345" y="382"/>
                    </a:lnTo>
                    <a:lnTo>
                      <a:pt x="338" y="370"/>
                    </a:lnTo>
                    <a:lnTo>
                      <a:pt x="338" y="370"/>
                    </a:lnTo>
                    <a:lnTo>
                      <a:pt x="332" y="363"/>
                    </a:lnTo>
                    <a:lnTo>
                      <a:pt x="338" y="345"/>
                    </a:lnTo>
                    <a:lnTo>
                      <a:pt x="345" y="327"/>
                    </a:lnTo>
                    <a:lnTo>
                      <a:pt x="338" y="327"/>
                    </a:lnTo>
                    <a:lnTo>
                      <a:pt x="338" y="327"/>
                    </a:lnTo>
                    <a:lnTo>
                      <a:pt x="332" y="327"/>
                    </a:lnTo>
                    <a:lnTo>
                      <a:pt x="332" y="308"/>
                    </a:lnTo>
                    <a:lnTo>
                      <a:pt x="332" y="290"/>
                    </a:lnTo>
                    <a:lnTo>
                      <a:pt x="332" y="290"/>
                    </a:lnTo>
                    <a:lnTo>
                      <a:pt x="326" y="283"/>
                    </a:lnTo>
                    <a:lnTo>
                      <a:pt x="326" y="290"/>
                    </a:lnTo>
                    <a:lnTo>
                      <a:pt x="326" y="290"/>
                    </a:lnTo>
                    <a:lnTo>
                      <a:pt x="326" y="290"/>
                    </a:lnTo>
                    <a:lnTo>
                      <a:pt x="320" y="247"/>
                    </a:lnTo>
                    <a:lnTo>
                      <a:pt x="320" y="204"/>
                    </a:lnTo>
                    <a:lnTo>
                      <a:pt x="320" y="185"/>
                    </a:lnTo>
                    <a:lnTo>
                      <a:pt x="320" y="179"/>
                    </a:lnTo>
                    <a:lnTo>
                      <a:pt x="320" y="179"/>
                    </a:lnTo>
                    <a:lnTo>
                      <a:pt x="314" y="167"/>
                    </a:lnTo>
                    <a:lnTo>
                      <a:pt x="308" y="167"/>
                    </a:lnTo>
                    <a:lnTo>
                      <a:pt x="308" y="167"/>
                    </a:lnTo>
                    <a:lnTo>
                      <a:pt x="314" y="161"/>
                    </a:lnTo>
                    <a:lnTo>
                      <a:pt x="308" y="154"/>
                    </a:lnTo>
                    <a:lnTo>
                      <a:pt x="308" y="149"/>
                    </a:lnTo>
                    <a:lnTo>
                      <a:pt x="301" y="149"/>
                    </a:lnTo>
                    <a:lnTo>
                      <a:pt x="296" y="149"/>
                    </a:lnTo>
                    <a:lnTo>
                      <a:pt x="289" y="130"/>
                    </a:lnTo>
                    <a:lnTo>
                      <a:pt x="283" y="118"/>
                    </a:lnTo>
                    <a:lnTo>
                      <a:pt x="271" y="111"/>
                    </a:lnTo>
                    <a:lnTo>
                      <a:pt x="258" y="118"/>
                    </a:lnTo>
                    <a:lnTo>
                      <a:pt x="252" y="111"/>
                    </a:lnTo>
                    <a:lnTo>
                      <a:pt x="252" y="111"/>
                    </a:lnTo>
                    <a:lnTo>
                      <a:pt x="252" y="111"/>
                    </a:lnTo>
                    <a:lnTo>
                      <a:pt x="265" y="105"/>
                    </a:lnTo>
                    <a:lnTo>
                      <a:pt x="277" y="93"/>
                    </a:lnTo>
                    <a:lnTo>
                      <a:pt x="265" y="87"/>
                    </a:lnTo>
                    <a:lnTo>
                      <a:pt x="258" y="87"/>
                    </a:lnTo>
                    <a:lnTo>
                      <a:pt x="258" y="87"/>
                    </a:lnTo>
                    <a:lnTo>
                      <a:pt x="265" y="87"/>
                    </a:lnTo>
                    <a:lnTo>
                      <a:pt x="271" y="80"/>
                    </a:lnTo>
                    <a:lnTo>
                      <a:pt x="265" y="74"/>
                    </a:lnTo>
                    <a:lnTo>
                      <a:pt x="252" y="69"/>
                    </a:lnTo>
                    <a:lnTo>
                      <a:pt x="252" y="69"/>
                    </a:lnTo>
                    <a:lnTo>
                      <a:pt x="258" y="69"/>
                    </a:lnTo>
                    <a:lnTo>
                      <a:pt x="265" y="62"/>
                    </a:lnTo>
                    <a:lnTo>
                      <a:pt x="258" y="56"/>
                    </a:lnTo>
                    <a:lnTo>
                      <a:pt x="258" y="50"/>
                    </a:lnTo>
                    <a:lnTo>
                      <a:pt x="271" y="62"/>
                    </a:lnTo>
                    <a:lnTo>
                      <a:pt x="289" y="69"/>
                    </a:lnTo>
                    <a:lnTo>
                      <a:pt x="283" y="50"/>
                    </a:lnTo>
                    <a:lnTo>
                      <a:pt x="277" y="25"/>
                    </a:lnTo>
                    <a:lnTo>
                      <a:pt x="277" y="31"/>
                    </a:lnTo>
                    <a:lnTo>
                      <a:pt x="271" y="31"/>
                    </a:lnTo>
                    <a:lnTo>
                      <a:pt x="271" y="31"/>
                    </a:lnTo>
                    <a:lnTo>
                      <a:pt x="271" y="31"/>
                    </a:lnTo>
                    <a:lnTo>
                      <a:pt x="265" y="31"/>
                    </a:lnTo>
                    <a:lnTo>
                      <a:pt x="258" y="31"/>
                    </a:lnTo>
                    <a:lnTo>
                      <a:pt x="258" y="38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25"/>
                    </a:lnTo>
                    <a:lnTo>
                      <a:pt x="246" y="13"/>
                    </a:lnTo>
                    <a:lnTo>
                      <a:pt x="246" y="7"/>
                    </a:lnTo>
                    <a:lnTo>
                      <a:pt x="240" y="13"/>
                    </a:lnTo>
                    <a:lnTo>
                      <a:pt x="240" y="19"/>
                    </a:lnTo>
                    <a:lnTo>
                      <a:pt x="228" y="19"/>
                    </a:lnTo>
                    <a:lnTo>
                      <a:pt x="221" y="1"/>
                    </a:lnTo>
                    <a:lnTo>
                      <a:pt x="221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8" name="СЗФО_Ленинградская обл">
                <a:extLst>
                  <a:ext uri="{FF2B5EF4-FFF2-40B4-BE49-F238E27FC236}">
                    <a16:creationId xmlns:a16="http://schemas.microsoft.com/office/drawing/2014/main" xmlns="" id="{A2E5EC3D-A91C-43B9-B5E0-E1BA3754E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250" y="2184400"/>
                <a:ext cx="560388" cy="488950"/>
              </a:xfrm>
              <a:custGeom>
                <a:avLst/>
                <a:gdLst>
                  <a:gd name="T0" fmla="*/ 138 w 481"/>
                  <a:gd name="T1" fmla="*/ 9 h 419"/>
                  <a:gd name="T2" fmla="*/ 154 w 481"/>
                  <a:gd name="T3" fmla="*/ 25 h 419"/>
                  <a:gd name="T4" fmla="*/ 179 w 481"/>
                  <a:gd name="T5" fmla="*/ 34 h 419"/>
                  <a:gd name="T6" fmla="*/ 171 w 481"/>
                  <a:gd name="T7" fmla="*/ 34 h 419"/>
                  <a:gd name="T8" fmla="*/ 163 w 481"/>
                  <a:gd name="T9" fmla="*/ 51 h 419"/>
                  <a:gd name="T10" fmla="*/ 154 w 481"/>
                  <a:gd name="T11" fmla="*/ 42 h 419"/>
                  <a:gd name="T12" fmla="*/ 163 w 481"/>
                  <a:gd name="T13" fmla="*/ 101 h 419"/>
                  <a:gd name="T14" fmla="*/ 205 w 481"/>
                  <a:gd name="T15" fmla="*/ 109 h 419"/>
                  <a:gd name="T16" fmla="*/ 205 w 481"/>
                  <a:gd name="T17" fmla="*/ 168 h 419"/>
                  <a:gd name="T18" fmla="*/ 146 w 481"/>
                  <a:gd name="T19" fmla="*/ 168 h 419"/>
                  <a:gd name="T20" fmla="*/ 146 w 481"/>
                  <a:gd name="T21" fmla="*/ 118 h 419"/>
                  <a:gd name="T22" fmla="*/ 121 w 481"/>
                  <a:gd name="T23" fmla="*/ 109 h 419"/>
                  <a:gd name="T24" fmla="*/ 104 w 481"/>
                  <a:gd name="T25" fmla="*/ 92 h 419"/>
                  <a:gd name="T26" fmla="*/ 87 w 481"/>
                  <a:gd name="T27" fmla="*/ 92 h 419"/>
                  <a:gd name="T28" fmla="*/ 79 w 481"/>
                  <a:gd name="T29" fmla="*/ 76 h 419"/>
                  <a:gd name="T30" fmla="*/ 69 w 481"/>
                  <a:gd name="T31" fmla="*/ 76 h 419"/>
                  <a:gd name="T32" fmla="*/ 50 w 481"/>
                  <a:gd name="T33" fmla="*/ 92 h 419"/>
                  <a:gd name="T34" fmla="*/ 44 w 481"/>
                  <a:gd name="T35" fmla="*/ 109 h 419"/>
                  <a:gd name="T36" fmla="*/ 15 w 481"/>
                  <a:gd name="T37" fmla="*/ 109 h 419"/>
                  <a:gd name="T38" fmla="*/ 8 w 481"/>
                  <a:gd name="T39" fmla="*/ 134 h 419"/>
                  <a:gd name="T40" fmla="*/ 23 w 481"/>
                  <a:gd name="T41" fmla="*/ 168 h 419"/>
                  <a:gd name="T42" fmla="*/ 25 w 481"/>
                  <a:gd name="T43" fmla="*/ 218 h 419"/>
                  <a:gd name="T44" fmla="*/ 50 w 481"/>
                  <a:gd name="T45" fmla="*/ 243 h 419"/>
                  <a:gd name="T46" fmla="*/ 79 w 481"/>
                  <a:gd name="T47" fmla="*/ 243 h 419"/>
                  <a:gd name="T48" fmla="*/ 104 w 481"/>
                  <a:gd name="T49" fmla="*/ 252 h 419"/>
                  <a:gd name="T50" fmla="*/ 129 w 481"/>
                  <a:gd name="T51" fmla="*/ 260 h 419"/>
                  <a:gd name="T52" fmla="*/ 163 w 481"/>
                  <a:gd name="T53" fmla="*/ 260 h 419"/>
                  <a:gd name="T54" fmla="*/ 179 w 481"/>
                  <a:gd name="T55" fmla="*/ 260 h 419"/>
                  <a:gd name="T56" fmla="*/ 188 w 481"/>
                  <a:gd name="T57" fmla="*/ 269 h 419"/>
                  <a:gd name="T58" fmla="*/ 196 w 481"/>
                  <a:gd name="T59" fmla="*/ 294 h 419"/>
                  <a:gd name="T60" fmla="*/ 213 w 481"/>
                  <a:gd name="T61" fmla="*/ 310 h 419"/>
                  <a:gd name="T62" fmla="*/ 238 w 481"/>
                  <a:gd name="T63" fmla="*/ 319 h 419"/>
                  <a:gd name="T64" fmla="*/ 255 w 481"/>
                  <a:gd name="T65" fmla="*/ 352 h 419"/>
                  <a:gd name="T66" fmla="*/ 263 w 481"/>
                  <a:gd name="T67" fmla="*/ 386 h 419"/>
                  <a:gd name="T68" fmla="*/ 305 w 481"/>
                  <a:gd name="T69" fmla="*/ 411 h 419"/>
                  <a:gd name="T70" fmla="*/ 330 w 481"/>
                  <a:gd name="T71" fmla="*/ 411 h 419"/>
                  <a:gd name="T72" fmla="*/ 356 w 481"/>
                  <a:gd name="T73" fmla="*/ 403 h 419"/>
                  <a:gd name="T74" fmla="*/ 356 w 481"/>
                  <a:gd name="T75" fmla="*/ 394 h 419"/>
                  <a:gd name="T76" fmla="*/ 364 w 481"/>
                  <a:gd name="T77" fmla="*/ 378 h 419"/>
                  <a:gd name="T78" fmla="*/ 364 w 481"/>
                  <a:gd name="T79" fmla="*/ 361 h 419"/>
                  <a:gd name="T80" fmla="*/ 389 w 481"/>
                  <a:gd name="T81" fmla="*/ 336 h 419"/>
                  <a:gd name="T82" fmla="*/ 431 w 481"/>
                  <a:gd name="T83" fmla="*/ 310 h 419"/>
                  <a:gd name="T84" fmla="*/ 439 w 481"/>
                  <a:gd name="T85" fmla="*/ 294 h 419"/>
                  <a:gd name="T86" fmla="*/ 465 w 481"/>
                  <a:gd name="T87" fmla="*/ 294 h 419"/>
                  <a:gd name="T88" fmla="*/ 473 w 481"/>
                  <a:gd name="T89" fmla="*/ 277 h 419"/>
                  <a:gd name="T90" fmla="*/ 465 w 481"/>
                  <a:gd name="T91" fmla="*/ 243 h 419"/>
                  <a:gd name="T92" fmla="*/ 439 w 481"/>
                  <a:gd name="T93" fmla="*/ 235 h 419"/>
                  <a:gd name="T94" fmla="*/ 406 w 481"/>
                  <a:gd name="T95" fmla="*/ 201 h 419"/>
                  <a:gd name="T96" fmla="*/ 397 w 481"/>
                  <a:gd name="T97" fmla="*/ 201 h 419"/>
                  <a:gd name="T98" fmla="*/ 406 w 481"/>
                  <a:gd name="T99" fmla="*/ 227 h 419"/>
                  <a:gd name="T100" fmla="*/ 381 w 481"/>
                  <a:gd name="T101" fmla="*/ 218 h 419"/>
                  <a:gd name="T102" fmla="*/ 347 w 481"/>
                  <a:gd name="T103" fmla="*/ 218 h 419"/>
                  <a:gd name="T104" fmla="*/ 330 w 481"/>
                  <a:gd name="T105" fmla="*/ 218 h 419"/>
                  <a:gd name="T106" fmla="*/ 314 w 481"/>
                  <a:gd name="T107" fmla="*/ 210 h 419"/>
                  <a:gd name="T108" fmla="*/ 272 w 481"/>
                  <a:gd name="T109" fmla="*/ 235 h 419"/>
                  <a:gd name="T110" fmla="*/ 230 w 481"/>
                  <a:gd name="T111" fmla="*/ 210 h 419"/>
                  <a:gd name="T112" fmla="*/ 205 w 481"/>
                  <a:gd name="T113" fmla="*/ 193 h 419"/>
                  <a:gd name="T114" fmla="*/ 221 w 481"/>
                  <a:gd name="T115" fmla="*/ 176 h 419"/>
                  <a:gd name="T116" fmla="*/ 247 w 481"/>
                  <a:gd name="T117" fmla="*/ 118 h 419"/>
                  <a:gd name="T118" fmla="*/ 272 w 481"/>
                  <a:gd name="T119" fmla="*/ 67 h 419"/>
                  <a:gd name="T120" fmla="*/ 255 w 481"/>
                  <a:gd name="T121" fmla="*/ 34 h 419"/>
                  <a:gd name="T122" fmla="*/ 196 w 481"/>
                  <a:gd name="T123" fmla="*/ 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1" h="419">
                    <a:moveTo>
                      <a:pt x="154" y="0"/>
                    </a:moveTo>
                    <a:lnTo>
                      <a:pt x="138" y="9"/>
                    </a:lnTo>
                    <a:lnTo>
                      <a:pt x="146" y="17"/>
                    </a:lnTo>
                    <a:lnTo>
                      <a:pt x="154" y="25"/>
                    </a:lnTo>
                    <a:lnTo>
                      <a:pt x="171" y="25"/>
                    </a:lnTo>
                    <a:lnTo>
                      <a:pt x="179" y="34"/>
                    </a:lnTo>
                    <a:lnTo>
                      <a:pt x="179" y="34"/>
                    </a:lnTo>
                    <a:lnTo>
                      <a:pt x="171" y="34"/>
                    </a:lnTo>
                    <a:lnTo>
                      <a:pt x="163" y="42"/>
                    </a:lnTo>
                    <a:lnTo>
                      <a:pt x="163" y="51"/>
                    </a:lnTo>
                    <a:lnTo>
                      <a:pt x="154" y="51"/>
                    </a:lnTo>
                    <a:lnTo>
                      <a:pt x="154" y="42"/>
                    </a:lnTo>
                    <a:lnTo>
                      <a:pt x="154" y="84"/>
                    </a:lnTo>
                    <a:lnTo>
                      <a:pt x="163" y="101"/>
                    </a:lnTo>
                    <a:lnTo>
                      <a:pt x="179" y="101"/>
                    </a:lnTo>
                    <a:lnTo>
                      <a:pt x="205" y="109"/>
                    </a:lnTo>
                    <a:lnTo>
                      <a:pt x="221" y="143"/>
                    </a:lnTo>
                    <a:lnTo>
                      <a:pt x="205" y="168"/>
                    </a:lnTo>
                    <a:lnTo>
                      <a:pt x="179" y="185"/>
                    </a:lnTo>
                    <a:lnTo>
                      <a:pt x="146" y="168"/>
                    </a:lnTo>
                    <a:lnTo>
                      <a:pt x="138" y="143"/>
                    </a:lnTo>
                    <a:lnTo>
                      <a:pt x="146" y="118"/>
                    </a:lnTo>
                    <a:lnTo>
                      <a:pt x="129" y="101"/>
                    </a:lnTo>
                    <a:lnTo>
                      <a:pt x="121" y="109"/>
                    </a:lnTo>
                    <a:lnTo>
                      <a:pt x="112" y="101"/>
                    </a:lnTo>
                    <a:lnTo>
                      <a:pt x="104" y="92"/>
                    </a:lnTo>
                    <a:lnTo>
                      <a:pt x="96" y="84"/>
                    </a:lnTo>
                    <a:lnTo>
                      <a:pt x="87" y="92"/>
                    </a:lnTo>
                    <a:lnTo>
                      <a:pt x="79" y="92"/>
                    </a:lnTo>
                    <a:lnTo>
                      <a:pt x="79" y="76"/>
                    </a:lnTo>
                    <a:lnTo>
                      <a:pt x="79" y="76"/>
                    </a:lnTo>
                    <a:lnTo>
                      <a:pt x="69" y="76"/>
                    </a:lnTo>
                    <a:lnTo>
                      <a:pt x="63" y="84"/>
                    </a:lnTo>
                    <a:lnTo>
                      <a:pt x="50" y="92"/>
                    </a:lnTo>
                    <a:lnTo>
                      <a:pt x="55" y="92"/>
                    </a:lnTo>
                    <a:lnTo>
                      <a:pt x="44" y="109"/>
                    </a:lnTo>
                    <a:lnTo>
                      <a:pt x="29" y="101"/>
                    </a:lnTo>
                    <a:lnTo>
                      <a:pt x="15" y="109"/>
                    </a:lnTo>
                    <a:lnTo>
                      <a:pt x="0" y="109"/>
                    </a:lnTo>
                    <a:lnTo>
                      <a:pt x="8" y="134"/>
                    </a:lnTo>
                    <a:lnTo>
                      <a:pt x="15" y="151"/>
                    </a:lnTo>
                    <a:lnTo>
                      <a:pt x="23" y="168"/>
                    </a:lnTo>
                    <a:lnTo>
                      <a:pt x="31" y="185"/>
                    </a:lnTo>
                    <a:lnTo>
                      <a:pt x="25" y="218"/>
                    </a:lnTo>
                    <a:lnTo>
                      <a:pt x="38" y="243"/>
                    </a:lnTo>
                    <a:lnTo>
                      <a:pt x="50" y="243"/>
                    </a:lnTo>
                    <a:lnTo>
                      <a:pt x="67" y="235"/>
                    </a:lnTo>
                    <a:lnTo>
                      <a:pt x="79" y="243"/>
                    </a:lnTo>
                    <a:lnTo>
                      <a:pt x="87" y="260"/>
                    </a:lnTo>
                    <a:lnTo>
                      <a:pt x="104" y="252"/>
                    </a:lnTo>
                    <a:lnTo>
                      <a:pt x="129" y="252"/>
                    </a:lnTo>
                    <a:lnTo>
                      <a:pt x="129" y="260"/>
                    </a:lnTo>
                    <a:lnTo>
                      <a:pt x="146" y="269"/>
                    </a:lnTo>
                    <a:lnTo>
                      <a:pt x="163" y="260"/>
                    </a:lnTo>
                    <a:lnTo>
                      <a:pt x="179" y="252"/>
                    </a:lnTo>
                    <a:lnTo>
                      <a:pt x="179" y="260"/>
                    </a:lnTo>
                    <a:lnTo>
                      <a:pt x="179" y="260"/>
                    </a:lnTo>
                    <a:lnTo>
                      <a:pt x="188" y="269"/>
                    </a:lnTo>
                    <a:lnTo>
                      <a:pt x="196" y="277"/>
                    </a:lnTo>
                    <a:lnTo>
                      <a:pt x="196" y="294"/>
                    </a:lnTo>
                    <a:lnTo>
                      <a:pt x="196" y="310"/>
                    </a:lnTo>
                    <a:lnTo>
                      <a:pt x="213" y="310"/>
                    </a:lnTo>
                    <a:lnTo>
                      <a:pt x="230" y="310"/>
                    </a:lnTo>
                    <a:lnTo>
                      <a:pt x="238" y="319"/>
                    </a:lnTo>
                    <a:lnTo>
                      <a:pt x="238" y="327"/>
                    </a:lnTo>
                    <a:lnTo>
                      <a:pt x="255" y="352"/>
                    </a:lnTo>
                    <a:lnTo>
                      <a:pt x="255" y="369"/>
                    </a:lnTo>
                    <a:lnTo>
                      <a:pt x="263" y="386"/>
                    </a:lnTo>
                    <a:lnTo>
                      <a:pt x="280" y="411"/>
                    </a:lnTo>
                    <a:lnTo>
                      <a:pt x="305" y="411"/>
                    </a:lnTo>
                    <a:lnTo>
                      <a:pt x="322" y="419"/>
                    </a:lnTo>
                    <a:lnTo>
                      <a:pt x="330" y="411"/>
                    </a:lnTo>
                    <a:lnTo>
                      <a:pt x="339" y="403"/>
                    </a:lnTo>
                    <a:lnTo>
                      <a:pt x="356" y="403"/>
                    </a:lnTo>
                    <a:lnTo>
                      <a:pt x="364" y="394"/>
                    </a:lnTo>
                    <a:lnTo>
                      <a:pt x="356" y="394"/>
                    </a:lnTo>
                    <a:lnTo>
                      <a:pt x="356" y="386"/>
                    </a:lnTo>
                    <a:lnTo>
                      <a:pt x="364" y="378"/>
                    </a:lnTo>
                    <a:lnTo>
                      <a:pt x="364" y="369"/>
                    </a:lnTo>
                    <a:lnTo>
                      <a:pt x="364" y="361"/>
                    </a:lnTo>
                    <a:lnTo>
                      <a:pt x="364" y="352"/>
                    </a:lnTo>
                    <a:lnTo>
                      <a:pt x="389" y="336"/>
                    </a:lnTo>
                    <a:lnTo>
                      <a:pt x="414" y="327"/>
                    </a:lnTo>
                    <a:lnTo>
                      <a:pt x="431" y="310"/>
                    </a:lnTo>
                    <a:lnTo>
                      <a:pt x="431" y="302"/>
                    </a:lnTo>
                    <a:lnTo>
                      <a:pt x="439" y="294"/>
                    </a:lnTo>
                    <a:lnTo>
                      <a:pt x="456" y="294"/>
                    </a:lnTo>
                    <a:lnTo>
                      <a:pt x="465" y="294"/>
                    </a:lnTo>
                    <a:lnTo>
                      <a:pt x="481" y="285"/>
                    </a:lnTo>
                    <a:lnTo>
                      <a:pt x="473" y="277"/>
                    </a:lnTo>
                    <a:lnTo>
                      <a:pt x="473" y="277"/>
                    </a:lnTo>
                    <a:lnTo>
                      <a:pt x="465" y="243"/>
                    </a:lnTo>
                    <a:lnTo>
                      <a:pt x="456" y="235"/>
                    </a:lnTo>
                    <a:lnTo>
                      <a:pt x="439" y="235"/>
                    </a:lnTo>
                    <a:lnTo>
                      <a:pt x="423" y="218"/>
                    </a:lnTo>
                    <a:lnTo>
                      <a:pt x="406" y="201"/>
                    </a:lnTo>
                    <a:lnTo>
                      <a:pt x="406" y="201"/>
                    </a:lnTo>
                    <a:lnTo>
                      <a:pt x="397" y="201"/>
                    </a:lnTo>
                    <a:lnTo>
                      <a:pt x="397" y="210"/>
                    </a:lnTo>
                    <a:lnTo>
                      <a:pt x="406" y="227"/>
                    </a:lnTo>
                    <a:lnTo>
                      <a:pt x="389" y="227"/>
                    </a:lnTo>
                    <a:lnTo>
                      <a:pt x="381" y="218"/>
                    </a:lnTo>
                    <a:lnTo>
                      <a:pt x="364" y="218"/>
                    </a:lnTo>
                    <a:lnTo>
                      <a:pt x="347" y="218"/>
                    </a:lnTo>
                    <a:lnTo>
                      <a:pt x="330" y="218"/>
                    </a:lnTo>
                    <a:lnTo>
                      <a:pt x="330" y="218"/>
                    </a:lnTo>
                    <a:lnTo>
                      <a:pt x="322" y="218"/>
                    </a:lnTo>
                    <a:lnTo>
                      <a:pt x="314" y="210"/>
                    </a:lnTo>
                    <a:lnTo>
                      <a:pt x="297" y="227"/>
                    </a:lnTo>
                    <a:lnTo>
                      <a:pt x="272" y="235"/>
                    </a:lnTo>
                    <a:lnTo>
                      <a:pt x="255" y="210"/>
                    </a:lnTo>
                    <a:lnTo>
                      <a:pt x="230" y="210"/>
                    </a:lnTo>
                    <a:lnTo>
                      <a:pt x="213" y="201"/>
                    </a:lnTo>
                    <a:lnTo>
                      <a:pt x="205" y="193"/>
                    </a:lnTo>
                    <a:lnTo>
                      <a:pt x="213" y="193"/>
                    </a:lnTo>
                    <a:lnTo>
                      <a:pt x="221" y="176"/>
                    </a:lnTo>
                    <a:lnTo>
                      <a:pt x="230" y="160"/>
                    </a:lnTo>
                    <a:lnTo>
                      <a:pt x="247" y="118"/>
                    </a:lnTo>
                    <a:lnTo>
                      <a:pt x="272" y="84"/>
                    </a:lnTo>
                    <a:lnTo>
                      <a:pt x="272" y="67"/>
                    </a:lnTo>
                    <a:lnTo>
                      <a:pt x="272" y="59"/>
                    </a:lnTo>
                    <a:lnTo>
                      <a:pt x="255" y="34"/>
                    </a:lnTo>
                    <a:lnTo>
                      <a:pt x="255" y="9"/>
                    </a:lnTo>
                    <a:lnTo>
                      <a:pt x="196" y="9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9" name="СЗФО_Калининградская область">
                <a:extLst>
                  <a:ext uri="{FF2B5EF4-FFF2-40B4-BE49-F238E27FC236}">
                    <a16:creationId xmlns:a16="http://schemas.microsoft.com/office/drawing/2014/main" xmlns="" id="{DB8D0CF6-1D9F-498F-821F-3D73991959EB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73977" y="2182956"/>
                <a:ext cx="201511" cy="207380"/>
              </a:xfrm>
              <a:custGeom>
                <a:avLst/>
                <a:gdLst>
                  <a:gd name="T0" fmla="*/ 155 w 232"/>
                  <a:gd name="T1" fmla="*/ 33 h 240"/>
                  <a:gd name="T2" fmla="*/ 140 w 232"/>
                  <a:gd name="T3" fmla="*/ 35 h 240"/>
                  <a:gd name="T4" fmla="*/ 124 w 232"/>
                  <a:gd name="T5" fmla="*/ 36 h 240"/>
                  <a:gd name="T6" fmla="*/ 110 w 232"/>
                  <a:gd name="T7" fmla="*/ 37 h 240"/>
                  <a:gd name="T8" fmla="*/ 102 w 232"/>
                  <a:gd name="T9" fmla="*/ 37 h 240"/>
                  <a:gd name="T10" fmla="*/ 105 w 232"/>
                  <a:gd name="T11" fmla="*/ 46 h 240"/>
                  <a:gd name="T12" fmla="*/ 113 w 232"/>
                  <a:gd name="T13" fmla="*/ 52 h 240"/>
                  <a:gd name="T14" fmla="*/ 116 w 232"/>
                  <a:gd name="T15" fmla="*/ 63 h 240"/>
                  <a:gd name="T16" fmla="*/ 120 w 232"/>
                  <a:gd name="T17" fmla="*/ 71 h 240"/>
                  <a:gd name="T18" fmla="*/ 126 w 232"/>
                  <a:gd name="T19" fmla="*/ 77 h 240"/>
                  <a:gd name="T20" fmla="*/ 139 w 232"/>
                  <a:gd name="T21" fmla="*/ 82 h 240"/>
                  <a:gd name="T22" fmla="*/ 146 w 232"/>
                  <a:gd name="T23" fmla="*/ 74 h 240"/>
                  <a:gd name="T24" fmla="*/ 155 w 232"/>
                  <a:gd name="T25" fmla="*/ 64 h 240"/>
                  <a:gd name="T26" fmla="*/ 161 w 232"/>
                  <a:gd name="T27" fmla="*/ 56 h 240"/>
                  <a:gd name="T28" fmla="*/ 166 w 232"/>
                  <a:gd name="T29" fmla="*/ 52 h 240"/>
                  <a:gd name="T30" fmla="*/ 168 w 232"/>
                  <a:gd name="T31" fmla="*/ 54 h 240"/>
                  <a:gd name="T32" fmla="*/ 176 w 232"/>
                  <a:gd name="T33" fmla="*/ 53 h 240"/>
                  <a:gd name="T34" fmla="*/ 184 w 232"/>
                  <a:gd name="T35" fmla="*/ 43 h 240"/>
                  <a:gd name="T36" fmla="*/ 190 w 232"/>
                  <a:gd name="T37" fmla="*/ 53 h 240"/>
                  <a:gd name="T38" fmla="*/ 181 w 232"/>
                  <a:gd name="T39" fmla="*/ 65 h 240"/>
                  <a:gd name="T40" fmla="*/ 187 w 232"/>
                  <a:gd name="T41" fmla="*/ 81 h 240"/>
                  <a:gd name="T42" fmla="*/ 192 w 232"/>
                  <a:gd name="T43" fmla="*/ 101 h 240"/>
                  <a:gd name="T44" fmla="*/ 198 w 232"/>
                  <a:gd name="T45" fmla="*/ 116 h 240"/>
                  <a:gd name="T46" fmla="*/ 201 w 232"/>
                  <a:gd name="T47" fmla="*/ 129 h 240"/>
                  <a:gd name="T48" fmla="*/ 212 w 232"/>
                  <a:gd name="T49" fmla="*/ 135 h 240"/>
                  <a:gd name="T50" fmla="*/ 223 w 232"/>
                  <a:gd name="T51" fmla="*/ 150 h 240"/>
                  <a:gd name="T52" fmla="*/ 227 w 232"/>
                  <a:gd name="T53" fmla="*/ 161 h 240"/>
                  <a:gd name="T54" fmla="*/ 226 w 232"/>
                  <a:gd name="T55" fmla="*/ 167 h 240"/>
                  <a:gd name="T56" fmla="*/ 227 w 232"/>
                  <a:gd name="T57" fmla="*/ 171 h 240"/>
                  <a:gd name="T58" fmla="*/ 226 w 232"/>
                  <a:gd name="T59" fmla="*/ 179 h 240"/>
                  <a:gd name="T60" fmla="*/ 230 w 232"/>
                  <a:gd name="T61" fmla="*/ 188 h 240"/>
                  <a:gd name="T62" fmla="*/ 223 w 232"/>
                  <a:gd name="T63" fmla="*/ 194 h 240"/>
                  <a:gd name="T64" fmla="*/ 218 w 232"/>
                  <a:gd name="T65" fmla="*/ 200 h 240"/>
                  <a:gd name="T66" fmla="*/ 212 w 232"/>
                  <a:gd name="T67" fmla="*/ 200 h 240"/>
                  <a:gd name="T68" fmla="*/ 206 w 232"/>
                  <a:gd name="T69" fmla="*/ 199 h 240"/>
                  <a:gd name="T70" fmla="*/ 195 w 232"/>
                  <a:gd name="T71" fmla="*/ 207 h 240"/>
                  <a:gd name="T72" fmla="*/ 186 w 232"/>
                  <a:gd name="T73" fmla="*/ 209 h 240"/>
                  <a:gd name="T74" fmla="*/ 177 w 232"/>
                  <a:gd name="T75" fmla="*/ 215 h 240"/>
                  <a:gd name="T76" fmla="*/ 170 w 232"/>
                  <a:gd name="T77" fmla="*/ 225 h 240"/>
                  <a:gd name="T78" fmla="*/ 102 w 232"/>
                  <a:gd name="T79" fmla="*/ 176 h 240"/>
                  <a:gd name="T80" fmla="*/ 48 w 232"/>
                  <a:gd name="T81" fmla="*/ 112 h 240"/>
                  <a:gd name="T82" fmla="*/ 3 w 232"/>
                  <a:gd name="T83" fmla="*/ 39 h 240"/>
                  <a:gd name="T84" fmla="*/ 13 w 232"/>
                  <a:gd name="T85" fmla="*/ 42 h 240"/>
                  <a:gd name="T86" fmla="*/ 23 w 232"/>
                  <a:gd name="T87" fmla="*/ 39 h 240"/>
                  <a:gd name="T88" fmla="*/ 28 w 232"/>
                  <a:gd name="T89" fmla="*/ 44 h 240"/>
                  <a:gd name="T90" fmla="*/ 40 w 232"/>
                  <a:gd name="T91" fmla="*/ 47 h 240"/>
                  <a:gd name="T92" fmla="*/ 54 w 232"/>
                  <a:gd name="T93" fmla="*/ 52 h 240"/>
                  <a:gd name="T94" fmla="*/ 63 w 232"/>
                  <a:gd name="T95" fmla="*/ 56 h 240"/>
                  <a:gd name="T96" fmla="*/ 57 w 232"/>
                  <a:gd name="T97" fmla="*/ 48 h 240"/>
                  <a:gd name="T98" fmla="*/ 49 w 232"/>
                  <a:gd name="T99" fmla="*/ 39 h 240"/>
                  <a:gd name="T100" fmla="*/ 41 w 232"/>
                  <a:gd name="T101" fmla="*/ 37 h 240"/>
                  <a:gd name="T102" fmla="*/ 46 w 232"/>
                  <a:gd name="T103" fmla="*/ 30 h 240"/>
                  <a:gd name="T104" fmla="*/ 38 w 232"/>
                  <a:gd name="T105" fmla="*/ 25 h 240"/>
                  <a:gd name="T106" fmla="*/ 33 w 232"/>
                  <a:gd name="T107" fmla="*/ 30 h 240"/>
                  <a:gd name="T108" fmla="*/ 31 w 232"/>
                  <a:gd name="T109" fmla="*/ 23 h 240"/>
                  <a:gd name="T110" fmla="*/ 47 w 232"/>
                  <a:gd name="T111" fmla="*/ 17 h 240"/>
                  <a:gd name="T112" fmla="*/ 59 w 232"/>
                  <a:gd name="T113" fmla="*/ 2 h 240"/>
                  <a:gd name="T114" fmla="*/ 71 w 232"/>
                  <a:gd name="T115" fmla="*/ 2 h 240"/>
                  <a:gd name="T116" fmla="*/ 78 w 232"/>
                  <a:gd name="T117" fmla="*/ 13 h 240"/>
                  <a:gd name="T118" fmla="*/ 87 w 232"/>
                  <a:gd name="T119" fmla="*/ 20 h 240"/>
                  <a:gd name="T120" fmla="*/ 97 w 232"/>
                  <a:gd name="T121" fmla="*/ 31 h 240"/>
                  <a:gd name="T122" fmla="*/ 126 w 232"/>
                  <a:gd name="T123" fmla="*/ 34 h 240"/>
                  <a:gd name="T124" fmla="*/ 155 w 232"/>
                  <a:gd name="T125" fmla="*/ 31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240">
                    <a:moveTo>
                      <a:pt x="163" y="32"/>
                    </a:moveTo>
                    <a:lnTo>
                      <a:pt x="162" y="32"/>
                    </a:lnTo>
                    <a:lnTo>
                      <a:pt x="160" y="33"/>
                    </a:lnTo>
                    <a:lnTo>
                      <a:pt x="158" y="33"/>
                    </a:lnTo>
                    <a:lnTo>
                      <a:pt x="155" y="33"/>
                    </a:lnTo>
                    <a:lnTo>
                      <a:pt x="155" y="33"/>
                    </a:lnTo>
                    <a:lnTo>
                      <a:pt x="153" y="33"/>
                    </a:lnTo>
                    <a:lnTo>
                      <a:pt x="149" y="34"/>
                    </a:lnTo>
                    <a:lnTo>
                      <a:pt x="147" y="34"/>
                    </a:lnTo>
                    <a:lnTo>
                      <a:pt x="145" y="34"/>
                    </a:lnTo>
                    <a:lnTo>
                      <a:pt x="143" y="35"/>
                    </a:lnTo>
                    <a:lnTo>
                      <a:pt x="140" y="35"/>
                    </a:lnTo>
                    <a:lnTo>
                      <a:pt x="138" y="35"/>
                    </a:lnTo>
                    <a:lnTo>
                      <a:pt x="135" y="35"/>
                    </a:lnTo>
                    <a:lnTo>
                      <a:pt x="133" y="35"/>
                    </a:lnTo>
                    <a:lnTo>
                      <a:pt x="130" y="35"/>
                    </a:lnTo>
                    <a:lnTo>
                      <a:pt x="128" y="36"/>
                    </a:lnTo>
                    <a:lnTo>
                      <a:pt x="124" y="36"/>
                    </a:lnTo>
                    <a:lnTo>
                      <a:pt x="120" y="37"/>
                    </a:lnTo>
                    <a:lnTo>
                      <a:pt x="118" y="37"/>
                    </a:lnTo>
                    <a:lnTo>
                      <a:pt x="115" y="37"/>
                    </a:lnTo>
                    <a:lnTo>
                      <a:pt x="113" y="37"/>
                    </a:lnTo>
                    <a:lnTo>
                      <a:pt x="112" y="37"/>
                    </a:lnTo>
                    <a:lnTo>
                      <a:pt x="110" y="37"/>
                    </a:lnTo>
                    <a:lnTo>
                      <a:pt x="107" y="37"/>
                    </a:lnTo>
                    <a:lnTo>
                      <a:pt x="105" y="36"/>
                    </a:lnTo>
                    <a:lnTo>
                      <a:pt x="104" y="36"/>
                    </a:lnTo>
                    <a:lnTo>
                      <a:pt x="103" y="36"/>
                    </a:lnTo>
                    <a:lnTo>
                      <a:pt x="103" y="36"/>
                    </a:lnTo>
                    <a:lnTo>
                      <a:pt x="102" y="37"/>
                    </a:lnTo>
                    <a:lnTo>
                      <a:pt x="100" y="38"/>
                    </a:lnTo>
                    <a:lnTo>
                      <a:pt x="100" y="39"/>
                    </a:lnTo>
                    <a:lnTo>
                      <a:pt x="102" y="41"/>
                    </a:lnTo>
                    <a:lnTo>
                      <a:pt x="103" y="42"/>
                    </a:lnTo>
                    <a:lnTo>
                      <a:pt x="104" y="44"/>
                    </a:lnTo>
                    <a:lnTo>
                      <a:pt x="105" y="46"/>
                    </a:lnTo>
                    <a:lnTo>
                      <a:pt x="107" y="48"/>
                    </a:lnTo>
                    <a:lnTo>
                      <a:pt x="108" y="51"/>
                    </a:lnTo>
                    <a:lnTo>
                      <a:pt x="109" y="52"/>
                    </a:lnTo>
                    <a:lnTo>
                      <a:pt x="111" y="52"/>
                    </a:lnTo>
                    <a:lnTo>
                      <a:pt x="112" y="51"/>
                    </a:lnTo>
                    <a:lnTo>
                      <a:pt x="113" y="52"/>
                    </a:lnTo>
                    <a:lnTo>
                      <a:pt x="114" y="53"/>
                    </a:lnTo>
                    <a:lnTo>
                      <a:pt x="115" y="56"/>
                    </a:lnTo>
                    <a:lnTo>
                      <a:pt x="114" y="58"/>
                    </a:lnTo>
                    <a:lnTo>
                      <a:pt x="114" y="61"/>
                    </a:lnTo>
                    <a:lnTo>
                      <a:pt x="114" y="62"/>
                    </a:lnTo>
                    <a:lnTo>
                      <a:pt x="116" y="63"/>
                    </a:lnTo>
                    <a:lnTo>
                      <a:pt x="116" y="65"/>
                    </a:lnTo>
                    <a:lnTo>
                      <a:pt x="117" y="67"/>
                    </a:lnTo>
                    <a:lnTo>
                      <a:pt x="119" y="67"/>
                    </a:lnTo>
                    <a:lnTo>
                      <a:pt x="119" y="69"/>
                    </a:lnTo>
                    <a:lnTo>
                      <a:pt x="119" y="71"/>
                    </a:lnTo>
                    <a:lnTo>
                      <a:pt x="120" y="71"/>
                    </a:lnTo>
                    <a:lnTo>
                      <a:pt x="121" y="72"/>
                    </a:lnTo>
                    <a:lnTo>
                      <a:pt x="122" y="73"/>
                    </a:lnTo>
                    <a:lnTo>
                      <a:pt x="122" y="76"/>
                    </a:lnTo>
                    <a:lnTo>
                      <a:pt x="124" y="74"/>
                    </a:lnTo>
                    <a:lnTo>
                      <a:pt x="125" y="78"/>
                    </a:lnTo>
                    <a:lnTo>
                      <a:pt x="126" y="77"/>
                    </a:lnTo>
                    <a:lnTo>
                      <a:pt x="129" y="77"/>
                    </a:lnTo>
                    <a:lnTo>
                      <a:pt x="130" y="78"/>
                    </a:lnTo>
                    <a:lnTo>
                      <a:pt x="131" y="79"/>
                    </a:lnTo>
                    <a:lnTo>
                      <a:pt x="134" y="79"/>
                    </a:lnTo>
                    <a:lnTo>
                      <a:pt x="135" y="81"/>
                    </a:lnTo>
                    <a:lnTo>
                      <a:pt x="139" y="82"/>
                    </a:lnTo>
                    <a:lnTo>
                      <a:pt x="141" y="82"/>
                    </a:lnTo>
                    <a:lnTo>
                      <a:pt x="142" y="81"/>
                    </a:lnTo>
                    <a:lnTo>
                      <a:pt x="143" y="79"/>
                    </a:lnTo>
                    <a:lnTo>
                      <a:pt x="143" y="78"/>
                    </a:lnTo>
                    <a:lnTo>
                      <a:pt x="145" y="78"/>
                    </a:lnTo>
                    <a:lnTo>
                      <a:pt x="146" y="74"/>
                    </a:lnTo>
                    <a:lnTo>
                      <a:pt x="147" y="72"/>
                    </a:lnTo>
                    <a:lnTo>
                      <a:pt x="150" y="71"/>
                    </a:lnTo>
                    <a:lnTo>
                      <a:pt x="153" y="69"/>
                    </a:lnTo>
                    <a:lnTo>
                      <a:pt x="153" y="67"/>
                    </a:lnTo>
                    <a:lnTo>
                      <a:pt x="155" y="66"/>
                    </a:lnTo>
                    <a:lnTo>
                      <a:pt x="155" y="64"/>
                    </a:lnTo>
                    <a:lnTo>
                      <a:pt x="156" y="62"/>
                    </a:lnTo>
                    <a:lnTo>
                      <a:pt x="158" y="60"/>
                    </a:lnTo>
                    <a:lnTo>
                      <a:pt x="159" y="58"/>
                    </a:lnTo>
                    <a:lnTo>
                      <a:pt x="160" y="58"/>
                    </a:lnTo>
                    <a:lnTo>
                      <a:pt x="161" y="57"/>
                    </a:lnTo>
                    <a:lnTo>
                      <a:pt x="161" y="56"/>
                    </a:lnTo>
                    <a:lnTo>
                      <a:pt x="163" y="54"/>
                    </a:lnTo>
                    <a:lnTo>
                      <a:pt x="163" y="54"/>
                    </a:lnTo>
                    <a:lnTo>
                      <a:pt x="163" y="53"/>
                    </a:lnTo>
                    <a:lnTo>
                      <a:pt x="163" y="52"/>
                    </a:lnTo>
                    <a:lnTo>
                      <a:pt x="165" y="51"/>
                    </a:lnTo>
                    <a:lnTo>
                      <a:pt x="166" y="52"/>
                    </a:lnTo>
                    <a:lnTo>
                      <a:pt x="168" y="52"/>
                    </a:lnTo>
                    <a:lnTo>
                      <a:pt x="169" y="53"/>
                    </a:lnTo>
                    <a:lnTo>
                      <a:pt x="168" y="53"/>
                    </a:lnTo>
                    <a:lnTo>
                      <a:pt x="167" y="54"/>
                    </a:lnTo>
                    <a:lnTo>
                      <a:pt x="167" y="54"/>
                    </a:lnTo>
                    <a:lnTo>
                      <a:pt x="168" y="54"/>
                    </a:lnTo>
                    <a:lnTo>
                      <a:pt x="169" y="57"/>
                    </a:lnTo>
                    <a:lnTo>
                      <a:pt x="171" y="57"/>
                    </a:lnTo>
                    <a:lnTo>
                      <a:pt x="173" y="56"/>
                    </a:lnTo>
                    <a:lnTo>
                      <a:pt x="175" y="54"/>
                    </a:lnTo>
                    <a:lnTo>
                      <a:pt x="175" y="54"/>
                    </a:lnTo>
                    <a:lnTo>
                      <a:pt x="176" y="53"/>
                    </a:lnTo>
                    <a:lnTo>
                      <a:pt x="179" y="51"/>
                    </a:lnTo>
                    <a:lnTo>
                      <a:pt x="180" y="49"/>
                    </a:lnTo>
                    <a:lnTo>
                      <a:pt x="182" y="48"/>
                    </a:lnTo>
                    <a:lnTo>
                      <a:pt x="184" y="46"/>
                    </a:lnTo>
                    <a:lnTo>
                      <a:pt x="185" y="45"/>
                    </a:lnTo>
                    <a:lnTo>
                      <a:pt x="184" y="43"/>
                    </a:lnTo>
                    <a:lnTo>
                      <a:pt x="185" y="43"/>
                    </a:lnTo>
                    <a:lnTo>
                      <a:pt x="186" y="44"/>
                    </a:lnTo>
                    <a:lnTo>
                      <a:pt x="188" y="44"/>
                    </a:lnTo>
                    <a:lnTo>
                      <a:pt x="189" y="46"/>
                    </a:lnTo>
                    <a:lnTo>
                      <a:pt x="190" y="51"/>
                    </a:lnTo>
                    <a:lnTo>
                      <a:pt x="190" y="53"/>
                    </a:lnTo>
                    <a:lnTo>
                      <a:pt x="189" y="54"/>
                    </a:lnTo>
                    <a:lnTo>
                      <a:pt x="187" y="54"/>
                    </a:lnTo>
                    <a:lnTo>
                      <a:pt x="186" y="57"/>
                    </a:lnTo>
                    <a:lnTo>
                      <a:pt x="185" y="60"/>
                    </a:lnTo>
                    <a:lnTo>
                      <a:pt x="182" y="63"/>
                    </a:lnTo>
                    <a:lnTo>
                      <a:pt x="181" y="65"/>
                    </a:lnTo>
                    <a:lnTo>
                      <a:pt x="181" y="69"/>
                    </a:lnTo>
                    <a:lnTo>
                      <a:pt x="181" y="72"/>
                    </a:lnTo>
                    <a:lnTo>
                      <a:pt x="182" y="76"/>
                    </a:lnTo>
                    <a:lnTo>
                      <a:pt x="185" y="76"/>
                    </a:lnTo>
                    <a:lnTo>
                      <a:pt x="187" y="78"/>
                    </a:lnTo>
                    <a:lnTo>
                      <a:pt x="187" y="81"/>
                    </a:lnTo>
                    <a:lnTo>
                      <a:pt x="189" y="85"/>
                    </a:lnTo>
                    <a:lnTo>
                      <a:pt x="191" y="88"/>
                    </a:lnTo>
                    <a:lnTo>
                      <a:pt x="191" y="92"/>
                    </a:lnTo>
                    <a:lnTo>
                      <a:pt x="190" y="94"/>
                    </a:lnTo>
                    <a:lnTo>
                      <a:pt x="190" y="98"/>
                    </a:lnTo>
                    <a:lnTo>
                      <a:pt x="192" y="101"/>
                    </a:lnTo>
                    <a:lnTo>
                      <a:pt x="192" y="104"/>
                    </a:lnTo>
                    <a:lnTo>
                      <a:pt x="192" y="107"/>
                    </a:lnTo>
                    <a:lnTo>
                      <a:pt x="193" y="111"/>
                    </a:lnTo>
                    <a:lnTo>
                      <a:pt x="194" y="114"/>
                    </a:lnTo>
                    <a:lnTo>
                      <a:pt x="195" y="115"/>
                    </a:lnTo>
                    <a:lnTo>
                      <a:pt x="198" y="116"/>
                    </a:lnTo>
                    <a:lnTo>
                      <a:pt x="199" y="119"/>
                    </a:lnTo>
                    <a:lnTo>
                      <a:pt x="198" y="122"/>
                    </a:lnTo>
                    <a:lnTo>
                      <a:pt x="197" y="122"/>
                    </a:lnTo>
                    <a:lnTo>
                      <a:pt x="196" y="125"/>
                    </a:lnTo>
                    <a:lnTo>
                      <a:pt x="200" y="129"/>
                    </a:lnTo>
                    <a:lnTo>
                      <a:pt x="201" y="129"/>
                    </a:lnTo>
                    <a:lnTo>
                      <a:pt x="204" y="129"/>
                    </a:lnTo>
                    <a:lnTo>
                      <a:pt x="205" y="130"/>
                    </a:lnTo>
                    <a:lnTo>
                      <a:pt x="206" y="130"/>
                    </a:lnTo>
                    <a:lnTo>
                      <a:pt x="209" y="131"/>
                    </a:lnTo>
                    <a:lnTo>
                      <a:pt x="211" y="134"/>
                    </a:lnTo>
                    <a:lnTo>
                      <a:pt x="212" y="135"/>
                    </a:lnTo>
                    <a:lnTo>
                      <a:pt x="214" y="136"/>
                    </a:lnTo>
                    <a:lnTo>
                      <a:pt x="216" y="138"/>
                    </a:lnTo>
                    <a:lnTo>
                      <a:pt x="218" y="141"/>
                    </a:lnTo>
                    <a:lnTo>
                      <a:pt x="220" y="145"/>
                    </a:lnTo>
                    <a:lnTo>
                      <a:pt x="222" y="148"/>
                    </a:lnTo>
                    <a:lnTo>
                      <a:pt x="223" y="150"/>
                    </a:lnTo>
                    <a:lnTo>
                      <a:pt x="224" y="150"/>
                    </a:lnTo>
                    <a:lnTo>
                      <a:pt x="226" y="152"/>
                    </a:lnTo>
                    <a:lnTo>
                      <a:pt x="230" y="153"/>
                    </a:lnTo>
                    <a:lnTo>
                      <a:pt x="231" y="153"/>
                    </a:lnTo>
                    <a:lnTo>
                      <a:pt x="232" y="155"/>
                    </a:lnTo>
                    <a:lnTo>
                      <a:pt x="227" y="161"/>
                    </a:lnTo>
                    <a:lnTo>
                      <a:pt x="226" y="164"/>
                    </a:lnTo>
                    <a:lnTo>
                      <a:pt x="225" y="166"/>
                    </a:lnTo>
                    <a:lnTo>
                      <a:pt x="224" y="166"/>
                    </a:lnTo>
                    <a:lnTo>
                      <a:pt x="225" y="167"/>
                    </a:lnTo>
                    <a:lnTo>
                      <a:pt x="225" y="168"/>
                    </a:lnTo>
                    <a:lnTo>
                      <a:pt x="226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9" y="168"/>
                    </a:lnTo>
                    <a:lnTo>
                      <a:pt x="229" y="169"/>
                    </a:lnTo>
                    <a:lnTo>
                      <a:pt x="227" y="170"/>
                    </a:lnTo>
                    <a:lnTo>
                      <a:pt x="227" y="171"/>
                    </a:lnTo>
                    <a:lnTo>
                      <a:pt x="229" y="173"/>
                    </a:lnTo>
                    <a:lnTo>
                      <a:pt x="229" y="174"/>
                    </a:lnTo>
                    <a:lnTo>
                      <a:pt x="227" y="175"/>
                    </a:lnTo>
                    <a:lnTo>
                      <a:pt x="227" y="178"/>
                    </a:lnTo>
                    <a:lnTo>
                      <a:pt x="229" y="179"/>
                    </a:lnTo>
                    <a:lnTo>
                      <a:pt x="226" y="179"/>
                    </a:lnTo>
                    <a:lnTo>
                      <a:pt x="225" y="180"/>
                    </a:lnTo>
                    <a:lnTo>
                      <a:pt x="225" y="181"/>
                    </a:lnTo>
                    <a:lnTo>
                      <a:pt x="227" y="182"/>
                    </a:lnTo>
                    <a:lnTo>
                      <a:pt x="227" y="184"/>
                    </a:lnTo>
                    <a:lnTo>
                      <a:pt x="229" y="187"/>
                    </a:lnTo>
                    <a:lnTo>
                      <a:pt x="230" y="188"/>
                    </a:lnTo>
                    <a:lnTo>
                      <a:pt x="230" y="189"/>
                    </a:lnTo>
                    <a:lnTo>
                      <a:pt x="229" y="190"/>
                    </a:lnTo>
                    <a:lnTo>
                      <a:pt x="229" y="191"/>
                    </a:lnTo>
                    <a:lnTo>
                      <a:pt x="227" y="193"/>
                    </a:lnTo>
                    <a:lnTo>
                      <a:pt x="225" y="193"/>
                    </a:lnTo>
                    <a:lnTo>
                      <a:pt x="223" y="194"/>
                    </a:lnTo>
                    <a:lnTo>
                      <a:pt x="223" y="196"/>
                    </a:lnTo>
                    <a:lnTo>
                      <a:pt x="222" y="198"/>
                    </a:lnTo>
                    <a:lnTo>
                      <a:pt x="221" y="199"/>
                    </a:lnTo>
                    <a:lnTo>
                      <a:pt x="220" y="199"/>
                    </a:lnTo>
                    <a:lnTo>
                      <a:pt x="219" y="199"/>
                    </a:lnTo>
                    <a:lnTo>
                      <a:pt x="218" y="200"/>
                    </a:lnTo>
                    <a:lnTo>
                      <a:pt x="217" y="200"/>
                    </a:lnTo>
                    <a:lnTo>
                      <a:pt x="216" y="200"/>
                    </a:lnTo>
                    <a:lnTo>
                      <a:pt x="215" y="200"/>
                    </a:lnTo>
                    <a:lnTo>
                      <a:pt x="214" y="201"/>
                    </a:lnTo>
                    <a:lnTo>
                      <a:pt x="213" y="203"/>
                    </a:lnTo>
                    <a:lnTo>
                      <a:pt x="212" y="200"/>
                    </a:lnTo>
                    <a:lnTo>
                      <a:pt x="212" y="199"/>
                    </a:lnTo>
                    <a:lnTo>
                      <a:pt x="211" y="199"/>
                    </a:lnTo>
                    <a:lnTo>
                      <a:pt x="210" y="200"/>
                    </a:lnTo>
                    <a:lnTo>
                      <a:pt x="209" y="199"/>
                    </a:lnTo>
                    <a:lnTo>
                      <a:pt x="207" y="199"/>
                    </a:lnTo>
                    <a:lnTo>
                      <a:pt x="206" y="199"/>
                    </a:lnTo>
                    <a:lnTo>
                      <a:pt x="205" y="199"/>
                    </a:lnTo>
                    <a:lnTo>
                      <a:pt x="201" y="199"/>
                    </a:lnTo>
                    <a:lnTo>
                      <a:pt x="198" y="201"/>
                    </a:lnTo>
                    <a:lnTo>
                      <a:pt x="196" y="203"/>
                    </a:lnTo>
                    <a:lnTo>
                      <a:pt x="196" y="205"/>
                    </a:lnTo>
                    <a:lnTo>
                      <a:pt x="195" y="207"/>
                    </a:lnTo>
                    <a:lnTo>
                      <a:pt x="194" y="208"/>
                    </a:lnTo>
                    <a:lnTo>
                      <a:pt x="193" y="208"/>
                    </a:lnTo>
                    <a:lnTo>
                      <a:pt x="191" y="209"/>
                    </a:lnTo>
                    <a:lnTo>
                      <a:pt x="189" y="210"/>
                    </a:lnTo>
                    <a:lnTo>
                      <a:pt x="187" y="209"/>
                    </a:lnTo>
                    <a:lnTo>
                      <a:pt x="186" y="209"/>
                    </a:lnTo>
                    <a:lnTo>
                      <a:pt x="182" y="210"/>
                    </a:lnTo>
                    <a:lnTo>
                      <a:pt x="181" y="211"/>
                    </a:lnTo>
                    <a:lnTo>
                      <a:pt x="181" y="212"/>
                    </a:lnTo>
                    <a:lnTo>
                      <a:pt x="180" y="214"/>
                    </a:lnTo>
                    <a:lnTo>
                      <a:pt x="180" y="214"/>
                    </a:lnTo>
                    <a:lnTo>
                      <a:pt x="177" y="215"/>
                    </a:lnTo>
                    <a:lnTo>
                      <a:pt x="176" y="216"/>
                    </a:lnTo>
                    <a:lnTo>
                      <a:pt x="175" y="217"/>
                    </a:lnTo>
                    <a:lnTo>
                      <a:pt x="174" y="218"/>
                    </a:lnTo>
                    <a:lnTo>
                      <a:pt x="173" y="220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67" y="231"/>
                    </a:lnTo>
                    <a:lnTo>
                      <a:pt x="168" y="239"/>
                    </a:lnTo>
                    <a:lnTo>
                      <a:pt x="167" y="240"/>
                    </a:lnTo>
                    <a:lnTo>
                      <a:pt x="166" y="239"/>
                    </a:lnTo>
                    <a:lnTo>
                      <a:pt x="136" y="212"/>
                    </a:lnTo>
                    <a:lnTo>
                      <a:pt x="102" y="176"/>
                    </a:lnTo>
                    <a:lnTo>
                      <a:pt x="83" y="161"/>
                    </a:lnTo>
                    <a:lnTo>
                      <a:pt x="83" y="159"/>
                    </a:lnTo>
                    <a:lnTo>
                      <a:pt x="70" y="141"/>
                    </a:lnTo>
                    <a:lnTo>
                      <a:pt x="60" y="129"/>
                    </a:lnTo>
                    <a:lnTo>
                      <a:pt x="55" y="122"/>
                    </a:lnTo>
                    <a:lnTo>
                      <a:pt x="48" y="112"/>
                    </a:lnTo>
                    <a:lnTo>
                      <a:pt x="42" y="106"/>
                    </a:lnTo>
                    <a:lnTo>
                      <a:pt x="40" y="101"/>
                    </a:lnTo>
                    <a:lnTo>
                      <a:pt x="40" y="98"/>
                    </a:lnTo>
                    <a:lnTo>
                      <a:pt x="0" y="39"/>
                    </a:lnTo>
                    <a:lnTo>
                      <a:pt x="2" y="39"/>
                    </a:lnTo>
                    <a:lnTo>
                      <a:pt x="3" y="39"/>
                    </a:lnTo>
                    <a:lnTo>
                      <a:pt x="4" y="38"/>
                    </a:lnTo>
                    <a:lnTo>
                      <a:pt x="6" y="38"/>
                    </a:lnTo>
                    <a:lnTo>
                      <a:pt x="7" y="38"/>
                    </a:lnTo>
                    <a:lnTo>
                      <a:pt x="9" y="40"/>
                    </a:lnTo>
                    <a:lnTo>
                      <a:pt x="11" y="41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9" y="41"/>
                    </a:lnTo>
                    <a:lnTo>
                      <a:pt x="21" y="40"/>
                    </a:lnTo>
                    <a:lnTo>
                      <a:pt x="22" y="39"/>
                    </a:lnTo>
                    <a:lnTo>
                      <a:pt x="23" y="39"/>
                    </a:lnTo>
                    <a:lnTo>
                      <a:pt x="24" y="38"/>
                    </a:lnTo>
                    <a:lnTo>
                      <a:pt x="26" y="38"/>
                    </a:lnTo>
                    <a:lnTo>
                      <a:pt x="27" y="39"/>
                    </a:lnTo>
                    <a:lnTo>
                      <a:pt x="28" y="40"/>
                    </a:lnTo>
                    <a:lnTo>
                      <a:pt x="28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5" y="47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42" y="48"/>
                    </a:lnTo>
                    <a:lnTo>
                      <a:pt x="45" y="51"/>
                    </a:lnTo>
                    <a:lnTo>
                      <a:pt x="47" y="52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4" y="52"/>
                    </a:lnTo>
                    <a:lnTo>
                      <a:pt x="57" y="52"/>
                    </a:lnTo>
                    <a:lnTo>
                      <a:pt x="55" y="54"/>
                    </a:lnTo>
                    <a:lnTo>
                      <a:pt x="58" y="54"/>
                    </a:lnTo>
                    <a:lnTo>
                      <a:pt x="60" y="54"/>
                    </a:lnTo>
                    <a:lnTo>
                      <a:pt x="62" y="56"/>
                    </a:lnTo>
                    <a:lnTo>
                      <a:pt x="63" y="56"/>
                    </a:lnTo>
                    <a:lnTo>
                      <a:pt x="62" y="54"/>
                    </a:lnTo>
                    <a:lnTo>
                      <a:pt x="60" y="54"/>
                    </a:lnTo>
                    <a:lnTo>
                      <a:pt x="62" y="54"/>
                    </a:lnTo>
                    <a:lnTo>
                      <a:pt x="61" y="52"/>
                    </a:lnTo>
                    <a:lnTo>
                      <a:pt x="59" y="51"/>
                    </a:lnTo>
                    <a:lnTo>
                      <a:pt x="57" y="48"/>
                    </a:lnTo>
                    <a:lnTo>
                      <a:pt x="55" y="46"/>
                    </a:lnTo>
                    <a:lnTo>
                      <a:pt x="54" y="44"/>
                    </a:lnTo>
                    <a:lnTo>
                      <a:pt x="53" y="42"/>
                    </a:lnTo>
                    <a:lnTo>
                      <a:pt x="52" y="41"/>
                    </a:lnTo>
                    <a:lnTo>
                      <a:pt x="52" y="40"/>
                    </a:lnTo>
                    <a:lnTo>
                      <a:pt x="49" y="39"/>
                    </a:lnTo>
                    <a:lnTo>
                      <a:pt x="48" y="39"/>
                    </a:lnTo>
                    <a:lnTo>
                      <a:pt x="46" y="39"/>
                    </a:lnTo>
                    <a:lnTo>
                      <a:pt x="44" y="39"/>
                    </a:lnTo>
                    <a:lnTo>
                      <a:pt x="43" y="38"/>
                    </a:lnTo>
                    <a:lnTo>
                      <a:pt x="42" y="38"/>
                    </a:lnTo>
                    <a:lnTo>
                      <a:pt x="41" y="37"/>
                    </a:lnTo>
                    <a:lnTo>
                      <a:pt x="41" y="36"/>
                    </a:lnTo>
                    <a:lnTo>
                      <a:pt x="42" y="34"/>
                    </a:lnTo>
                    <a:lnTo>
                      <a:pt x="43" y="33"/>
                    </a:lnTo>
                    <a:lnTo>
                      <a:pt x="44" y="32"/>
                    </a:lnTo>
                    <a:lnTo>
                      <a:pt x="45" y="31"/>
                    </a:lnTo>
                    <a:lnTo>
                      <a:pt x="46" y="30"/>
                    </a:lnTo>
                    <a:lnTo>
                      <a:pt x="45" y="28"/>
                    </a:lnTo>
                    <a:lnTo>
                      <a:pt x="45" y="27"/>
                    </a:lnTo>
                    <a:lnTo>
                      <a:pt x="43" y="26"/>
                    </a:lnTo>
                    <a:lnTo>
                      <a:pt x="42" y="25"/>
                    </a:lnTo>
                    <a:lnTo>
                      <a:pt x="40" y="25"/>
                    </a:lnTo>
                    <a:lnTo>
                      <a:pt x="38" y="25"/>
                    </a:lnTo>
                    <a:lnTo>
                      <a:pt x="36" y="25"/>
                    </a:lnTo>
                    <a:lnTo>
                      <a:pt x="35" y="26"/>
                    </a:lnTo>
                    <a:lnTo>
                      <a:pt x="34" y="26"/>
                    </a:lnTo>
                    <a:lnTo>
                      <a:pt x="34" y="27"/>
                    </a:lnTo>
                    <a:lnTo>
                      <a:pt x="34" y="28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31" y="23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9" y="20"/>
                    </a:lnTo>
                    <a:lnTo>
                      <a:pt x="42" y="19"/>
                    </a:lnTo>
                    <a:lnTo>
                      <a:pt x="44" y="18"/>
                    </a:lnTo>
                    <a:lnTo>
                      <a:pt x="47" y="17"/>
                    </a:lnTo>
                    <a:lnTo>
                      <a:pt x="49" y="15"/>
                    </a:lnTo>
                    <a:lnTo>
                      <a:pt x="52" y="12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7" y="5"/>
                    </a:lnTo>
                    <a:lnTo>
                      <a:pt x="59" y="2"/>
                    </a:lnTo>
                    <a:lnTo>
                      <a:pt x="63" y="2"/>
                    </a:lnTo>
                    <a:lnTo>
                      <a:pt x="65" y="1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5"/>
                    </a:lnTo>
                    <a:lnTo>
                      <a:pt x="73" y="7"/>
                    </a:lnTo>
                    <a:lnTo>
                      <a:pt x="75" y="8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8" y="13"/>
                    </a:lnTo>
                    <a:lnTo>
                      <a:pt x="80" y="13"/>
                    </a:lnTo>
                    <a:lnTo>
                      <a:pt x="83" y="14"/>
                    </a:lnTo>
                    <a:lnTo>
                      <a:pt x="84" y="15"/>
                    </a:lnTo>
                    <a:lnTo>
                      <a:pt x="86" y="17"/>
                    </a:lnTo>
                    <a:lnTo>
                      <a:pt x="87" y="17"/>
                    </a:lnTo>
                    <a:lnTo>
                      <a:pt x="87" y="20"/>
                    </a:lnTo>
                    <a:lnTo>
                      <a:pt x="87" y="22"/>
                    </a:lnTo>
                    <a:lnTo>
                      <a:pt x="88" y="25"/>
                    </a:lnTo>
                    <a:lnTo>
                      <a:pt x="89" y="27"/>
                    </a:lnTo>
                    <a:lnTo>
                      <a:pt x="91" y="28"/>
                    </a:lnTo>
                    <a:lnTo>
                      <a:pt x="93" y="30"/>
                    </a:lnTo>
                    <a:lnTo>
                      <a:pt x="97" y="31"/>
                    </a:lnTo>
                    <a:lnTo>
                      <a:pt x="102" y="33"/>
                    </a:lnTo>
                    <a:lnTo>
                      <a:pt x="107" y="34"/>
                    </a:lnTo>
                    <a:lnTo>
                      <a:pt x="112" y="34"/>
                    </a:lnTo>
                    <a:lnTo>
                      <a:pt x="116" y="34"/>
                    </a:lnTo>
                    <a:lnTo>
                      <a:pt x="121" y="34"/>
                    </a:lnTo>
                    <a:lnTo>
                      <a:pt x="126" y="34"/>
                    </a:lnTo>
                    <a:lnTo>
                      <a:pt x="130" y="33"/>
                    </a:lnTo>
                    <a:lnTo>
                      <a:pt x="135" y="32"/>
                    </a:lnTo>
                    <a:lnTo>
                      <a:pt x="137" y="33"/>
                    </a:lnTo>
                    <a:lnTo>
                      <a:pt x="142" y="32"/>
                    </a:lnTo>
                    <a:lnTo>
                      <a:pt x="149" y="32"/>
                    </a:lnTo>
                    <a:lnTo>
                      <a:pt x="155" y="31"/>
                    </a:lnTo>
                    <a:lnTo>
                      <a:pt x="162" y="30"/>
                    </a:lnTo>
                    <a:lnTo>
                      <a:pt x="163" y="32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0" name="СЗФО_Вологодская область">
                <a:extLst>
                  <a:ext uri="{FF2B5EF4-FFF2-40B4-BE49-F238E27FC236}">
                    <a16:creationId xmlns:a16="http://schemas.microsoft.com/office/drawing/2014/main" xmlns="" id="{84E55FFB-1920-4B5C-9D5F-DDDF9374A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0" y="2527300"/>
                <a:ext cx="750888" cy="642938"/>
              </a:xfrm>
              <a:custGeom>
                <a:avLst/>
                <a:gdLst>
                  <a:gd name="T0" fmla="*/ 310 w 645"/>
                  <a:gd name="T1" fmla="*/ 167 h 553"/>
                  <a:gd name="T2" fmla="*/ 302 w 645"/>
                  <a:gd name="T3" fmla="*/ 142 h 553"/>
                  <a:gd name="T4" fmla="*/ 302 w 645"/>
                  <a:gd name="T5" fmla="*/ 92 h 553"/>
                  <a:gd name="T6" fmla="*/ 293 w 645"/>
                  <a:gd name="T7" fmla="*/ 16 h 553"/>
                  <a:gd name="T8" fmla="*/ 260 w 645"/>
                  <a:gd name="T9" fmla="*/ 0 h 553"/>
                  <a:gd name="T10" fmla="*/ 201 w 645"/>
                  <a:gd name="T11" fmla="*/ 25 h 553"/>
                  <a:gd name="T12" fmla="*/ 167 w 645"/>
                  <a:gd name="T13" fmla="*/ 0 h 553"/>
                  <a:gd name="T14" fmla="*/ 142 w 645"/>
                  <a:gd name="T15" fmla="*/ 33 h 553"/>
                  <a:gd name="T16" fmla="*/ 92 w 645"/>
                  <a:gd name="T17" fmla="*/ 67 h 553"/>
                  <a:gd name="T18" fmla="*/ 84 w 645"/>
                  <a:gd name="T19" fmla="*/ 92 h 553"/>
                  <a:gd name="T20" fmla="*/ 84 w 645"/>
                  <a:gd name="T21" fmla="*/ 109 h 553"/>
                  <a:gd name="T22" fmla="*/ 50 w 645"/>
                  <a:gd name="T23" fmla="*/ 125 h 553"/>
                  <a:gd name="T24" fmla="*/ 0 w 645"/>
                  <a:gd name="T25" fmla="*/ 142 h 553"/>
                  <a:gd name="T26" fmla="*/ 8 w 645"/>
                  <a:gd name="T27" fmla="*/ 167 h 553"/>
                  <a:gd name="T28" fmla="*/ 25 w 645"/>
                  <a:gd name="T29" fmla="*/ 201 h 553"/>
                  <a:gd name="T30" fmla="*/ 84 w 645"/>
                  <a:gd name="T31" fmla="*/ 235 h 553"/>
                  <a:gd name="T32" fmla="*/ 84 w 645"/>
                  <a:gd name="T33" fmla="*/ 260 h 553"/>
                  <a:gd name="T34" fmla="*/ 117 w 645"/>
                  <a:gd name="T35" fmla="*/ 285 h 553"/>
                  <a:gd name="T36" fmla="*/ 134 w 645"/>
                  <a:gd name="T37" fmla="*/ 243 h 553"/>
                  <a:gd name="T38" fmla="*/ 151 w 645"/>
                  <a:gd name="T39" fmla="*/ 310 h 553"/>
                  <a:gd name="T40" fmla="*/ 193 w 645"/>
                  <a:gd name="T41" fmla="*/ 327 h 553"/>
                  <a:gd name="T42" fmla="*/ 260 w 645"/>
                  <a:gd name="T43" fmla="*/ 402 h 553"/>
                  <a:gd name="T44" fmla="*/ 293 w 645"/>
                  <a:gd name="T45" fmla="*/ 394 h 553"/>
                  <a:gd name="T46" fmla="*/ 335 w 645"/>
                  <a:gd name="T47" fmla="*/ 385 h 553"/>
                  <a:gd name="T48" fmla="*/ 343 w 645"/>
                  <a:gd name="T49" fmla="*/ 402 h 553"/>
                  <a:gd name="T50" fmla="*/ 352 w 645"/>
                  <a:gd name="T51" fmla="*/ 436 h 553"/>
                  <a:gd name="T52" fmla="*/ 385 w 645"/>
                  <a:gd name="T53" fmla="*/ 453 h 553"/>
                  <a:gd name="T54" fmla="*/ 419 w 645"/>
                  <a:gd name="T55" fmla="*/ 486 h 553"/>
                  <a:gd name="T56" fmla="*/ 494 w 645"/>
                  <a:gd name="T57" fmla="*/ 545 h 553"/>
                  <a:gd name="T58" fmla="*/ 528 w 645"/>
                  <a:gd name="T59" fmla="*/ 545 h 553"/>
                  <a:gd name="T60" fmla="*/ 562 w 645"/>
                  <a:gd name="T61" fmla="*/ 536 h 553"/>
                  <a:gd name="T62" fmla="*/ 578 w 645"/>
                  <a:gd name="T63" fmla="*/ 520 h 553"/>
                  <a:gd name="T64" fmla="*/ 595 w 645"/>
                  <a:gd name="T65" fmla="*/ 503 h 553"/>
                  <a:gd name="T66" fmla="*/ 562 w 645"/>
                  <a:gd name="T67" fmla="*/ 486 h 553"/>
                  <a:gd name="T68" fmla="*/ 595 w 645"/>
                  <a:gd name="T69" fmla="*/ 469 h 553"/>
                  <a:gd name="T70" fmla="*/ 637 w 645"/>
                  <a:gd name="T71" fmla="*/ 402 h 553"/>
                  <a:gd name="T72" fmla="*/ 620 w 645"/>
                  <a:gd name="T73" fmla="*/ 369 h 553"/>
                  <a:gd name="T74" fmla="*/ 545 w 645"/>
                  <a:gd name="T75" fmla="*/ 335 h 553"/>
                  <a:gd name="T76" fmla="*/ 486 w 645"/>
                  <a:gd name="T77" fmla="*/ 318 h 553"/>
                  <a:gd name="T78" fmla="*/ 469 w 645"/>
                  <a:gd name="T79" fmla="*/ 293 h 553"/>
                  <a:gd name="T80" fmla="*/ 453 w 645"/>
                  <a:gd name="T81" fmla="*/ 268 h 553"/>
                  <a:gd name="T82" fmla="*/ 427 w 645"/>
                  <a:gd name="T83" fmla="*/ 251 h 553"/>
                  <a:gd name="T84" fmla="*/ 411 w 645"/>
                  <a:gd name="T85" fmla="*/ 243 h 553"/>
                  <a:gd name="T86" fmla="*/ 377 w 645"/>
                  <a:gd name="T87" fmla="*/ 226 h 553"/>
                  <a:gd name="T88" fmla="*/ 352 w 645"/>
                  <a:gd name="T89" fmla="*/ 201 h 553"/>
                  <a:gd name="T90" fmla="*/ 335 w 645"/>
                  <a:gd name="T91" fmla="*/ 17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45" h="553">
                    <a:moveTo>
                      <a:pt x="335" y="176"/>
                    </a:moveTo>
                    <a:lnTo>
                      <a:pt x="327" y="176"/>
                    </a:lnTo>
                    <a:lnTo>
                      <a:pt x="310" y="167"/>
                    </a:lnTo>
                    <a:lnTo>
                      <a:pt x="310" y="159"/>
                    </a:lnTo>
                    <a:lnTo>
                      <a:pt x="310" y="151"/>
                    </a:lnTo>
                    <a:lnTo>
                      <a:pt x="302" y="142"/>
                    </a:lnTo>
                    <a:lnTo>
                      <a:pt x="293" y="142"/>
                    </a:lnTo>
                    <a:lnTo>
                      <a:pt x="293" y="109"/>
                    </a:lnTo>
                    <a:lnTo>
                      <a:pt x="302" y="92"/>
                    </a:lnTo>
                    <a:lnTo>
                      <a:pt x="310" y="67"/>
                    </a:lnTo>
                    <a:lnTo>
                      <a:pt x="318" y="42"/>
                    </a:lnTo>
                    <a:lnTo>
                      <a:pt x="293" y="16"/>
                    </a:lnTo>
                    <a:lnTo>
                      <a:pt x="276" y="0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60" y="8"/>
                    </a:lnTo>
                    <a:lnTo>
                      <a:pt x="234" y="16"/>
                    </a:lnTo>
                    <a:lnTo>
                      <a:pt x="201" y="25"/>
                    </a:lnTo>
                    <a:lnTo>
                      <a:pt x="193" y="16"/>
                    </a:lnTo>
                    <a:lnTo>
                      <a:pt x="184" y="0"/>
                    </a:lnTo>
                    <a:lnTo>
                      <a:pt x="167" y="0"/>
                    </a:lnTo>
                    <a:lnTo>
                      <a:pt x="159" y="8"/>
                    </a:lnTo>
                    <a:lnTo>
                      <a:pt x="159" y="16"/>
                    </a:lnTo>
                    <a:lnTo>
                      <a:pt x="142" y="33"/>
                    </a:lnTo>
                    <a:lnTo>
                      <a:pt x="117" y="42"/>
                    </a:lnTo>
                    <a:lnTo>
                      <a:pt x="92" y="58"/>
                    </a:lnTo>
                    <a:lnTo>
                      <a:pt x="92" y="67"/>
                    </a:lnTo>
                    <a:lnTo>
                      <a:pt x="92" y="75"/>
                    </a:lnTo>
                    <a:lnTo>
                      <a:pt x="92" y="84"/>
                    </a:lnTo>
                    <a:lnTo>
                      <a:pt x="84" y="92"/>
                    </a:lnTo>
                    <a:lnTo>
                      <a:pt x="84" y="100"/>
                    </a:lnTo>
                    <a:lnTo>
                      <a:pt x="92" y="100"/>
                    </a:lnTo>
                    <a:lnTo>
                      <a:pt x="84" y="109"/>
                    </a:lnTo>
                    <a:lnTo>
                      <a:pt x="67" y="109"/>
                    </a:lnTo>
                    <a:lnTo>
                      <a:pt x="58" y="117"/>
                    </a:lnTo>
                    <a:lnTo>
                      <a:pt x="50" y="125"/>
                    </a:lnTo>
                    <a:lnTo>
                      <a:pt x="33" y="117"/>
                    </a:lnTo>
                    <a:lnTo>
                      <a:pt x="8" y="117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8" y="167"/>
                    </a:lnTo>
                    <a:lnTo>
                      <a:pt x="16" y="167"/>
                    </a:lnTo>
                    <a:lnTo>
                      <a:pt x="25" y="176"/>
                    </a:lnTo>
                    <a:lnTo>
                      <a:pt x="25" y="201"/>
                    </a:lnTo>
                    <a:lnTo>
                      <a:pt x="25" y="226"/>
                    </a:lnTo>
                    <a:lnTo>
                      <a:pt x="50" y="226"/>
                    </a:lnTo>
                    <a:lnTo>
                      <a:pt x="84" y="235"/>
                    </a:lnTo>
                    <a:lnTo>
                      <a:pt x="84" y="243"/>
                    </a:lnTo>
                    <a:lnTo>
                      <a:pt x="84" y="251"/>
                    </a:lnTo>
                    <a:lnTo>
                      <a:pt x="84" y="260"/>
                    </a:lnTo>
                    <a:lnTo>
                      <a:pt x="84" y="285"/>
                    </a:lnTo>
                    <a:lnTo>
                      <a:pt x="92" y="276"/>
                    </a:lnTo>
                    <a:lnTo>
                      <a:pt x="117" y="285"/>
                    </a:lnTo>
                    <a:lnTo>
                      <a:pt x="117" y="260"/>
                    </a:lnTo>
                    <a:lnTo>
                      <a:pt x="125" y="235"/>
                    </a:lnTo>
                    <a:lnTo>
                      <a:pt x="134" y="243"/>
                    </a:lnTo>
                    <a:lnTo>
                      <a:pt x="125" y="260"/>
                    </a:lnTo>
                    <a:lnTo>
                      <a:pt x="125" y="293"/>
                    </a:lnTo>
                    <a:lnTo>
                      <a:pt x="151" y="310"/>
                    </a:lnTo>
                    <a:lnTo>
                      <a:pt x="159" y="302"/>
                    </a:lnTo>
                    <a:lnTo>
                      <a:pt x="167" y="302"/>
                    </a:lnTo>
                    <a:lnTo>
                      <a:pt x="193" y="327"/>
                    </a:lnTo>
                    <a:lnTo>
                      <a:pt x="193" y="369"/>
                    </a:lnTo>
                    <a:lnTo>
                      <a:pt x="226" y="411"/>
                    </a:lnTo>
                    <a:lnTo>
                      <a:pt x="260" y="402"/>
                    </a:lnTo>
                    <a:lnTo>
                      <a:pt x="260" y="394"/>
                    </a:lnTo>
                    <a:lnTo>
                      <a:pt x="268" y="385"/>
                    </a:lnTo>
                    <a:lnTo>
                      <a:pt x="293" y="394"/>
                    </a:lnTo>
                    <a:lnTo>
                      <a:pt x="318" y="402"/>
                    </a:lnTo>
                    <a:lnTo>
                      <a:pt x="327" y="394"/>
                    </a:lnTo>
                    <a:lnTo>
                      <a:pt x="335" y="385"/>
                    </a:lnTo>
                    <a:lnTo>
                      <a:pt x="335" y="394"/>
                    </a:lnTo>
                    <a:lnTo>
                      <a:pt x="335" y="402"/>
                    </a:lnTo>
                    <a:lnTo>
                      <a:pt x="343" y="402"/>
                    </a:lnTo>
                    <a:lnTo>
                      <a:pt x="352" y="411"/>
                    </a:lnTo>
                    <a:lnTo>
                      <a:pt x="352" y="419"/>
                    </a:lnTo>
                    <a:lnTo>
                      <a:pt x="352" y="436"/>
                    </a:lnTo>
                    <a:lnTo>
                      <a:pt x="385" y="444"/>
                    </a:lnTo>
                    <a:lnTo>
                      <a:pt x="385" y="453"/>
                    </a:lnTo>
                    <a:lnTo>
                      <a:pt x="385" y="453"/>
                    </a:lnTo>
                    <a:lnTo>
                      <a:pt x="394" y="461"/>
                    </a:lnTo>
                    <a:lnTo>
                      <a:pt x="411" y="469"/>
                    </a:lnTo>
                    <a:lnTo>
                      <a:pt x="419" y="486"/>
                    </a:lnTo>
                    <a:lnTo>
                      <a:pt x="427" y="503"/>
                    </a:lnTo>
                    <a:lnTo>
                      <a:pt x="486" y="545"/>
                    </a:lnTo>
                    <a:lnTo>
                      <a:pt x="494" y="545"/>
                    </a:lnTo>
                    <a:lnTo>
                      <a:pt x="503" y="536"/>
                    </a:lnTo>
                    <a:lnTo>
                      <a:pt x="520" y="545"/>
                    </a:lnTo>
                    <a:lnTo>
                      <a:pt x="528" y="545"/>
                    </a:lnTo>
                    <a:lnTo>
                      <a:pt x="536" y="536"/>
                    </a:lnTo>
                    <a:lnTo>
                      <a:pt x="545" y="528"/>
                    </a:lnTo>
                    <a:lnTo>
                      <a:pt x="562" y="536"/>
                    </a:lnTo>
                    <a:lnTo>
                      <a:pt x="570" y="553"/>
                    </a:lnTo>
                    <a:lnTo>
                      <a:pt x="587" y="536"/>
                    </a:lnTo>
                    <a:lnTo>
                      <a:pt x="578" y="520"/>
                    </a:lnTo>
                    <a:lnTo>
                      <a:pt x="587" y="511"/>
                    </a:lnTo>
                    <a:lnTo>
                      <a:pt x="595" y="503"/>
                    </a:lnTo>
                    <a:lnTo>
                      <a:pt x="595" y="503"/>
                    </a:lnTo>
                    <a:lnTo>
                      <a:pt x="587" y="503"/>
                    </a:lnTo>
                    <a:lnTo>
                      <a:pt x="570" y="503"/>
                    </a:lnTo>
                    <a:lnTo>
                      <a:pt x="562" y="486"/>
                    </a:lnTo>
                    <a:lnTo>
                      <a:pt x="562" y="478"/>
                    </a:lnTo>
                    <a:lnTo>
                      <a:pt x="578" y="469"/>
                    </a:lnTo>
                    <a:lnTo>
                      <a:pt x="595" y="469"/>
                    </a:lnTo>
                    <a:lnTo>
                      <a:pt x="629" y="453"/>
                    </a:lnTo>
                    <a:lnTo>
                      <a:pt x="645" y="436"/>
                    </a:lnTo>
                    <a:lnTo>
                      <a:pt x="637" y="402"/>
                    </a:lnTo>
                    <a:lnTo>
                      <a:pt x="620" y="394"/>
                    </a:lnTo>
                    <a:lnTo>
                      <a:pt x="620" y="377"/>
                    </a:lnTo>
                    <a:lnTo>
                      <a:pt x="620" y="369"/>
                    </a:lnTo>
                    <a:lnTo>
                      <a:pt x="587" y="369"/>
                    </a:lnTo>
                    <a:lnTo>
                      <a:pt x="570" y="369"/>
                    </a:lnTo>
                    <a:lnTo>
                      <a:pt x="545" y="335"/>
                    </a:lnTo>
                    <a:lnTo>
                      <a:pt x="528" y="310"/>
                    </a:lnTo>
                    <a:lnTo>
                      <a:pt x="511" y="318"/>
                    </a:lnTo>
                    <a:lnTo>
                      <a:pt x="486" y="318"/>
                    </a:lnTo>
                    <a:lnTo>
                      <a:pt x="486" y="310"/>
                    </a:lnTo>
                    <a:lnTo>
                      <a:pt x="486" y="293"/>
                    </a:lnTo>
                    <a:lnTo>
                      <a:pt x="469" y="293"/>
                    </a:lnTo>
                    <a:lnTo>
                      <a:pt x="461" y="285"/>
                    </a:lnTo>
                    <a:lnTo>
                      <a:pt x="453" y="276"/>
                    </a:lnTo>
                    <a:lnTo>
                      <a:pt x="453" y="268"/>
                    </a:lnTo>
                    <a:lnTo>
                      <a:pt x="444" y="260"/>
                    </a:lnTo>
                    <a:lnTo>
                      <a:pt x="436" y="251"/>
                    </a:lnTo>
                    <a:lnTo>
                      <a:pt x="427" y="251"/>
                    </a:lnTo>
                    <a:lnTo>
                      <a:pt x="427" y="251"/>
                    </a:lnTo>
                    <a:lnTo>
                      <a:pt x="427" y="243"/>
                    </a:lnTo>
                    <a:lnTo>
                      <a:pt x="411" y="243"/>
                    </a:lnTo>
                    <a:lnTo>
                      <a:pt x="385" y="251"/>
                    </a:lnTo>
                    <a:lnTo>
                      <a:pt x="385" y="235"/>
                    </a:lnTo>
                    <a:lnTo>
                      <a:pt x="377" y="226"/>
                    </a:lnTo>
                    <a:lnTo>
                      <a:pt x="369" y="218"/>
                    </a:lnTo>
                    <a:lnTo>
                      <a:pt x="360" y="209"/>
                    </a:lnTo>
                    <a:lnTo>
                      <a:pt x="352" y="201"/>
                    </a:lnTo>
                    <a:lnTo>
                      <a:pt x="343" y="201"/>
                    </a:lnTo>
                    <a:lnTo>
                      <a:pt x="343" y="193"/>
                    </a:lnTo>
                    <a:lnTo>
                      <a:pt x="335" y="17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1" name="СЗФО_Архангельская область">
                <a:extLst>
                  <a:ext uri="{FF2B5EF4-FFF2-40B4-BE49-F238E27FC236}">
                    <a16:creationId xmlns:a16="http://schemas.microsoft.com/office/drawing/2014/main" xmlns="" id="{80B5B94B-43BE-43F9-9FD2-D2051E2D16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0063" y="635000"/>
                <a:ext cx="2792413" cy="2447925"/>
              </a:xfrm>
              <a:custGeom>
                <a:avLst/>
                <a:gdLst>
                  <a:gd name="T0" fmla="*/ 1476 w 2398"/>
                  <a:gd name="T1" fmla="*/ 1021 h 2103"/>
                  <a:gd name="T2" fmla="*/ 1434 w 2398"/>
                  <a:gd name="T3" fmla="*/ 1071 h 2103"/>
                  <a:gd name="T4" fmla="*/ 1367 w 2398"/>
                  <a:gd name="T5" fmla="*/ 1105 h 2103"/>
                  <a:gd name="T6" fmla="*/ 1342 w 2398"/>
                  <a:gd name="T7" fmla="*/ 1172 h 2103"/>
                  <a:gd name="T8" fmla="*/ 1359 w 2398"/>
                  <a:gd name="T9" fmla="*/ 1264 h 2103"/>
                  <a:gd name="T10" fmla="*/ 1359 w 2398"/>
                  <a:gd name="T11" fmla="*/ 1323 h 2103"/>
                  <a:gd name="T12" fmla="*/ 1409 w 2398"/>
                  <a:gd name="T13" fmla="*/ 1365 h 2103"/>
                  <a:gd name="T14" fmla="*/ 1451 w 2398"/>
                  <a:gd name="T15" fmla="*/ 1356 h 2103"/>
                  <a:gd name="T16" fmla="*/ 1510 w 2398"/>
                  <a:gd name="T17" fmla="*/ 1130 h 2103"/>
                  <a:gd name="T18" fmla="*/ 1543 w 2398"/>
                  <a:gd name="T19" fmla="*/ 1096 h 2103"/>
                  <a:gd name="T20" fmla="*/ 1526 w 2398"/>
                  <a:gd name="T21" fmla="*/ 1029 h 2103"/>
                  <a:gd name="T22" fmla="*/ 1702 w 2398"/>
                  <a:gd name="T23" fmla="*/ 904 h 2103"/>
                  <a:gd name="T24" fmla="*/ 1652 w 2398"/>
                  <a:gd name="T25" fmla="*/ 929 h 2103"/>
                  <a:gd name="T26" fmla="*/ 1593 w 2398"/>
                  <a:gd name="T27" fmla="*/ 971 h 2103"/>
                  <a:gd name="T28" fmla="*/ 1526 w 2398"/>
                  <a:gd name="T29" fmla="*/ 1013 h 2103"/>
                  <a:gd name="T30" fmla="*/ 1610 w 2398"/>
                  <a:gd name="T31" fmla="*/ 1080 h 2103"/>
                  <a:gd name="T32" fmla="*/ 1644 w 2398"/>
                  <a:gd name="T33" fmla="*/ 1021 h 2103"/>
                  <a:gd name="T34" fmla="*/ 1677 w 2398"/>
                  <a:gd name="T35" fmla="*/ 996 h 2103"/>
                  <a:gd name="T36" fmla="*/ 1744 w 2398"/>
                  <a:gd name="T37" fmla="*/ 979 h 2103"/>
                  <a:gd name="T38" fmla="*/ 1795 w 2398"/>
                  <a:gd name="T39" fmla="*/ 979 h 2103"/>
                  <a:gd name="T40" fmla="*/ 1828 w 2398"/>
                  <a:gd name="T41" fmla="*/ 946 h 2103"/>
                  <a:gd name="T42" fmla="*/ 1929 w 2398"/>
                  <a:gd name="T43" fmla="*/ 920 h 2103"/>
                  <a:gd name="T44" fmla="*/ 2113 w 2398"/>
                  <a:gd name="T45" fmla="*/ 836 h 2103"/>
                  <a:gd name="T46" fmla="*/ 1887 w 2398"/>
                  <a:gd name="T47" fmla="*/ 828 h 2103"/>
                  <a:gd name="T48" fmla="*/ 1761 w 2398"/>
                  <a:gd name="T49" fmla="*/ 845 h 2103"/>
                  <a:gd name="T50" fmla="*/ 2138 w 2398"/>
                  <a:gd name="T51" fmla="*/ 232 h 2103"/>
                  <a:gd name="T52" fmla="*/ 2097 w 2398"/>
                  <a:gd name="T53" fmla="*/ 198 h 2103"/>
                  <a:gd name="T54" fmla="*/ 2097 w 2398"/>
                  <a:gd name="T55" fmla="*/ 141 h 2103"/>
                  <a:gd name="T56" fmla="*/ 2147 w 2398"/>
                  <a:gd name="T57" fmla="*/ 141 h 2103"/>
                  <a:gd name="T58" fmla="*/ 1979 w 2398"/>
                  <a:gd name="T59" fmla="*/ 127 h 2103"/>
                  <a:gd name="T60" fmla="*/ 1988 w 2398"/>
                  <a:gd name="T61" fmla="*/ 52 h 2103"/>
                  <a:gd name="T62" fmla="*/ 2038 w 2398"/>
                  <a:gd name="T63" fmla="*/ 39 h 2103"/>
                  <a:gd name="T64" fmla="*/ 1946 w 2398"/>
                  <a:gd name="T65" fmla="*/ 80 h 2103"/>
                  <a:gd name="T66" fmla="*/ 1929 w 2398"/>
                  <a:gd name="T67" fmla="*/ 111 h 2103"/>
                  <a:gd name="T68" fmla="*/ 1996 w 2398"/>
                  <a:gd name="T69" fmla="*/ 99 h 2103"/>
                  <a:gd name="T70" fmla="*/ 2046 w 2398"/>
                  <a:gd name="T71" fmla="*/ 42 h 2103"/>
                  <a:gd name="T72" fmla="*/ 2373 w 2398"/>
                  <a:gd name="T73" fmla="*/ 108 h 2103"/>
                  <a:gd name="T74" fmla="*/ 2306 w 2398"/>
                  <a:gd name="T75" fmla="*/ 237 h 2103"/>
                  <a:gd name="T76" fmla="*/ 2155 w 2398"/>
                  <a:gd name="T77" fmla="*/ 258 h 2103"/>
                  <a:gd name="T78" fmla="*/ 2214 w 2398"/>
                  <a:gd name="T79" fmla="*/ 244 h 2103"/>
                  <a:gd name="T80" fmla="*/ 2256 w 2398"/>
                  <a:gd name="T81" fmla="*/ 194 h 2103"/>
                  <a:gd name="T82" fmla="*/ 2189 w 2398"/>
                  <a:gd name="T83" fmla="*/ 192 h 2103"/>
                  <a:gd name="T84" fmla="*/ 2189 w 2398"/>
                  <a:gd name="T85" fmla="*/ 120 h 2103"/>
                  <a:gd name="T86" fmla="*/ 2222 w 2398"/>
                  <a:gd name="T87" fmla="*/ 105 h 2103"/>
                  <a:gd name="T88" fmla="*/ 2281 w 2398"/>
                  <a:gd name="T89" fmla="*/ 91 h 2103"/>
                  <a:gd name="T90" fmla="*/ 2273 w 2398"/>
                  <a:gd name="T91" fmla="*/ 84 h 2103"/>
                  <a:gd name="T92" fmla="*/ 2214 w 2398"/>
                  <a:gd name="T93" fmla="*/ 81 h 2103"/>
                  <a:gd name="T94" fmla="*/ 403 w 2398"/>
                  <a:gd name="T95" fmla="*/ 1457 h 2103"/>
                  <a:gd name="T96" fmla="*/ 336 w 2398"/>
                  <a:gd name="T97" fmla="*/ 1449 h 2103"/>
                  <a:gd name="T98" fmla="*/ 252 w 2398"/>
                  <a:gd name="T99" fmla="*/ 1415 h 2103"/>
                  <a:gd name="T100" fmla="*/ 134 w 2398"/>
                  <a:gd name="T101" fmla="*/ 1432 h 2103"/>
                  <a:gd name="T102" fmla="*/ 67 w 2398"/>
                  <a:gd name="T103" fmla="*/ 1633 h 2103"/>
                  <a:gd name="T104" fmla="*/ 17 w 2398"/>
                  <a:gd name="T105" fmla="*/ 1784 h 2103"/>
                  <a:gd name="T106" fmla="*/ 118 w 2398"/>
                  <a:gd name="T107" fmla="*/ 1876 h 2103"/>
                  <a:gd name="T108" fmla="*/ 193 w 2398"/>
                  <a:gd name="T109" fmla="*/ 1943 h 2103"/>
                  <a:gd name="T110" fmla="*/ 403 w 2398"/>
                  <a:gd name="T111" fmla="*/ 2086 h 2103"/>
                  <a:gd name="T112" fmla="*/ 562 w 2398"/>
                  <a:gd name="T113" fmla="*/ 1943 h 2103"/>
                  <a:gd name="T114" fmla="*/ 520 w 2398"/>
                  <a:gd name="T115" fmla="*/ 1885 h 2103"/>
                  <a:gd name="T116" fmla="*/ 679 w 2398"/>
                  <a:gd name="T117" fmla="*/ 1784 h 2103"/>
                  <a:gd name="T118" fmla="*/ 780 w 2398"/>
                  <a:gd name="T119" fmla="*/ 1801 h 2103"/>
                  <a:gd name="T120" fmla="*/ 755 w 2398"/>
                  <a:gd name="T121" fmla="*/ 1616 h 2103"/>
                  <a:gd name="T122" fmla="*/ 629 w 2398"/>
                  <a:gd name="T123" fmla="*/ 1482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98" h="2103">
                    <a:moveTo>
                      <a:pt x="1333" y="1214"/>
                    </a:moveTo>
                    <a:lnTo>
                      <a:pt x="1333" y="1197"/>
                    </a:lnTo>
                    <a:lnTo>
                      <a:pt x="1317" y="1197"/>
                    </a:lnTo>
                    <a:lnTo>
                      <a:pt x="1317" y="1214"/>
                    </a:lnTo>
                    <a:lnTo>
                      <a:pt x="1325" y="1222"/>
                    </a:lnTo>
                    <a:lnTo>
                      <a:pt x="1317" y="1256"/>
                    </a:lnTo>
                    <a:lnTo>
                      <a:pt x="1342" y="1231"/>
                    </a:lnTo>
                    <a:lnTo>
                      <a:pt x="1342" y="1222"/>
                    </a:lnTo>
                    <a:lnTo>
                      <a:pt x="1333" y="1214"/>
                    </a:lnTo>
                    <a:close/>
                    <a:moveTo>
                      <a:pt x="1526" y="1029"/>
                    </a:moveTo>
                    <a:lnTo>
                      <a:pt x="1501" y="1021"/>
                    </a:lnTo>
                    <a:lnTo>
                      <a:pt x="1476" y="1021"/>
                    </a:lnTo>
                    <a:lnTo>
                      <a:pt x="1476" y="1029"/>
                    </a:lnTo>
                    <a:lnTo>
                      <a:pt x="1476" y="1038"/>
                    </a:lnTo>
                    <a:lnTo>
                      <a:pt x="1468" y="1038"/>
                    </a:lnTo>
                    <a:lnTo>
                      <a:pt x="1468" y="1038"/>
                    </a:lnTo>
                    <a:lnTo>
                      <a:pt x="1468" y="1046"/>
                    </a:lnTo>
                    <a:lnTo>
                      <a:pt x="1468" y="1055"/>
                    </a:lnTo>
                    <a:lnTo>
                      <a:pt x="1451" y="1046"/>
                    </a:lnTo>
                    <a:lnTo>
                      <a:pt x="1426" y="1046"/>
                    </a:lnTo>
                    <a:lnTo>
                      <a:pt x="1426" y="1055"/>
                    </a:lnTo>
                    <a:lnTo>
                      <a:pt x="1426" y="1063"/>
                    </a:lnTo>
                    <a:lnTo>
                      <a:pt x="1434" y="1071"/>
                    </a:lnTo>
                    <a:lnTo>
                      <a:pt x="1434" y="1071"/>
                    </a:lnTo>
                    <a:lnTo>
                      <a:pt x="1426" y="1071"/>
                    </a:lnTo>
                    <a:lnTo>
                      <a:pt x="1426" y="1080"/>
                    </a:lnTo>
                    <a:lnTo>
                      <a:pt x="1426" y="1080"/>
                    </a:lnTo>
                    <a:lnTo>
                      <a:pt x="1434" y="1080"/>
                    </a:lnTo>
                    <a:lnTo>
                      <a:pt x="1434" y="1080"/>
                    </a:lnTo>
                    <a:lnTo>
                      <a:pt x="1426" y="1080"/>
                    </a:lnTo>
                    <a:lnTo>
                      <a:pt x="1417" y="1088"/>
                    </a:lnTo>
                    <a:lnTo>
                      <a:pt x="1392" y="1105"/>
                    </a:lnTo>
                    <a:lnTo>
                      <a:pt x="1375" y="1122"/>
                    </a:lnTo>
                    <a:lnTo>
                      <a:pt x="1375" y="1122"/>
                    </a:lnTo>
                    <a:lnTo>
                      <a:pt x="1367" y="1113"/>
                    </a:lnTo>
                    <a:lnTo>
                      <a:pt x="1367" y="1105"/>
                    </a:lnTo>
                    <a:lnTo>
                      <a:pt x="1359" y="1096"/>
                    </a:lnTo>
                    <a:lnTo>
                      <a:pt x="1342" y="1105"/>
                    </a:lnTo>
                    <a:lnTo>
                      <a:pt x="1325" y="1122"/>
                    </a:lnTo>
                    <a:lnTo>
                      <a:pt x="1317" y="1147"/>
                    </a:lnTo>
                    <a:lnTo>
                      <a:pt x="1317" y="1172"/>
                    </a:lnTo>
                    <a:lnTo>
                      <a:pt x="1325" y="1172"/>
                    </a:lnTo>
                    <a:lnTo>
                      <a:pt x="1333" y="1172"/>
                    </a:lnTo>
                    <a:lnTo>
                      <a:pt x="1333" y="1172"/>
                    </a:lnTo>
                    <a:lnTo>
                      <a:pt x="1333" y="1180"/>
                    </a:lnTo>
                    <a:lnTo>
                      <a:pt x="1333" y="1180"/>
                    </a:lnTo>
                    <a:lnTo>
                      <a:pt x="1333" y="1180"/>
                    </a:lnTo>
                    <a:lnTo>
                      <a:pt x="1342" y="1172"/>
                    </a:lnTo>
                    <a:lnTo>
                      <a:pt x="1350" y="1164"/>
                    </a:lnTo>
                    <a:lnTo>
                      <a:pt x="1350" y="1172"/>
                    </a:lnTo>
                    <a:lnTo>
                      <a:pt x="1342" y="1189"/>
                    </a:lnTo>
                    <a:lnTo>
                      <a:pt x="1359" y="1205"/>
                    </a:lnTo>
                    <a:lnTo>
                      <a:pt x="1367" y="1197"/>
                    </a:lnTo>
                    <a:lnTo>
                      <a:pt x="1367" y="1197"/>
                    </a:lnTo>
                    <a:lnTo>
                      <a:pt x="1367" y="1197"/>
                    </a:lnTo>
                    <a:lnTo>
                      <a:pt x="1359" y="1205"/>
                    </a:lnTo>
                    <a:lnTo>
                      <a:pt x="1350" y="1239"/>
                    </a:lnTo>
                    <a:lnTo>
                      <a:pt x="1359" y="1247"/>
                    </a:lnTo>
                    <a:lnTo>
                      <a:pt x="1367" y="1264"/>
                    </a:lnTo>
                    <a:lnTo>
                      <a:pt x="1359" y="1264"/>
                    </a:lnTo>
                    <a:lnTo>
                      <a:pt x="1350" y="1264"/>
                    </a:lnTo>
                    <a:lnTo>
                      <a:pt x="1350" y="1264"/>
                    </a:lnTo>
                    <a:lnTo>
                      <a:pt x="1342" y="1256"/>
                    </a:lnTo>
                    <a:lnTo>
                      <a:pt x="1342" y="1264"/>
                    </a:lnTo>
                    <a:lnTo>
                      <a:pt x="1333" y="1273"/>
                    </a:lnTo>
                    <a:lnTo>
                      <a:pt x="1325" y="1273"/>
                    </a:lnTo>
                    <a:lnTo>
                      <a:pt x="1325" y="1273"/>
                    </a:lnTo>
                    <a:lnTo>
                      <a:pt x="1325" y="1289"/>
                    </a:lnTo>
                    <a:lnTo>
                      <a:pt x="1333" y="1306"/>
                    </a:lnTo>
                    <a:lnTo>
                      <a:pt x="1350" y="1306"/>
                    </a:lnTo>
                    <a:lnTo>
                      <a:pt x="1350" y="1306"/>
                    </a:lnTo>
                    <a:lnTo>
                      <a:pt x="1359" y="1323"/>
                    </a:lnTo>
                    <a:lnTo>
                      <a:pt x="1359" y="1340"/>
                    </a:lnTo>
                    <a:lnTo>
                      <a:pt x="1367" y="1340"/>
                    </a:lnTo>
                    <a:lnTo>
                      <a:pt x="1367" y="1340"/>
                    </a:lnTo>
                    <a:lnTo>
                      <a:pt x="1375" y="1340"/>
                    </a:lnTo>
                    <a:lnTo>
                      <a:pt x="1375" y="1340"/>
                    </a:lnTo>
                    <a:lnTo>
                      <a:pt x="1375" y="1331"/>
                    </a:lnTo>
                    <a:lnTo>
                      <a:pt x="1384" y="1331"/>
                    </a:lnTo>
                    <a:lnTo>
                      <a:pt x="1392" y="1348"/>
                    </a:lnTo>
                    <a:lnTo>
                      <a:pt x="1401" y="1365"/>
                    </a:lnTo>
                    <a:lnTo>
                      <a:pt x="1409" y="1373"/>
                    </a:lnTo>
                    <a:lnTo>
                      <a:pt x="1409" y="1365"/>
                    </a:lnTo>
                    <a:lnTo>
                      <a:pt x="1409" y="1365"/>
                    </a:lnTo>
                    <a:lnTo>
                      <a:pt x="1409" y="1356"/>
                    </a:lnTo>
                    <a:lnTo>
                      <a:pt x="1417" y="1348"/>
                    </a:lnTo>
                    <a:lnTo>
                      <a:pt x="1417" y="1365"/>
                    </a:lnTo>
                    <a:lnTo>
                      <a:pt x="1434" y="1390"/>
                    </a:lnTo>
                    <a:lnTo>
                      <a:pt x="1434" y="1390"/>
                    </a:lnTo>
                    <a:lnTo>
                      <a:pt x="1434" y="1382"/>
                    </a:lnTo>
                    <a:lnTo>
                      <a:pt x="1434" y="1373"/>
                    </a:lnTo>
                    <a:lnTo>
                      <a:pt x="1434" y="1373"/>
                    </a:lnTo>
                    <a:lnTo>
                      <a:pt x="1442" y="1382"/>
                    </a:lnTo>
                    <a:lnTo>
                      <a:pt x="1459" y="1382"/>
                    </a:lnTo>
                    <a:lnTo>
                      <a:pt x="1459" y="1382"/>
                    </a:lnTo>
                    <a:lnTo>
                      <a:pt x="1451" y="1356"/>
                    </a:lnTo>
                    <a:lnTo>
                      <a:pt x="1442" y="1331"/>
                    </a:lnTo>
                    <a:lnTo>
                      <a:pt x="1442" y="1289"/>
                    </a:lnTo>
                    <a:lnTo>
                      <a:pt x="1451" y="1247"/>
                    </a:lnTo>
                    <a:lnTo>
                      <a:pt x="1459" y="1214"/>
                    </a:lnTo>
                    <a:lnTo>
                      <a:pt x="1476" y="1180"/>
                    </a:lnTo>
                    <a:lnTo>
                      <a:pt x="1484" y="1180"/>
                    </a:lnTo>
                    <a:lnTo>
                      <a:pt x="1484" y="1180"/>
                    </a:lnTo>
                    <a:lnTo>
                      <a:pt x="1493" y="1164"/>
                    </a:lnTo>
                    <a:lnTo>
                      <a:pt x="1501" y="1147"/>
                    </a:lnTo>
                    <a:lnTo>
                      <a:pt x="1510" y="1130"/>
                    </a:lnTo>
                    <a:lnTo>
                      <a:pt x="1510" y="1130"/>
                    </a:lnTo>
                    <a:lnTo>
                      <a:pt x="1510" y="1130"/>
                    </a:lnTo>
                    <a:lnTo>
                      <a:pt x="1518" y="1138"/>
                    </a:lnTo>
                    <a:lnTo>
                      <a:pt x="1535" y="1130"/>
                    </a:lnTo>
                    <a:lnTo>
                      <a:pt x="1535" y="1122"/>
                    </a:lnTo>
                    <a:lnTo>
                      <a:pt x="1526" y="1113"/>
                    </a:lnTo>
                    <a:lnTo>
                      <a:pt x="1526" y="1113"/>
                    </a:lnTo>
                    <a:lnTo>
                      <a:pt x="1526" y="1113"/>
                    </a:lnTo>
                    <a:lnTo>
                      <a:pt x="1535" y="1113"/>
                    </a:lnTo>
                    <a:lnTo>
                      <a:pt x="1551" y="1122"/>
                    </a:lnTo>
                    <a:lnTo>
                      <a:pt x="1560" y="1113"/>
                    </a:lnTo>
                    <a:lnTo>
                      <a:pt x="1560" y="1105"/>
                    </a:lnTo>
                    <a:lnTo>
                      <a:pt x="1551" y="1105"/>
                    </a:lnTo>
                    <a:lnTo>
                      <a:pt x="1543" y="1096"/>
                    </a:lnTo>
                    <a:lnTo>
                      <a:pt x="1568" y="1105"/>
                    </a:lnTo>
                    <a:lnTo>
                      <a:pt x="1568" y="1088"/>
                    </a:lnTo>
                    <a:lnTo>
                      <a:pt x="1568" y="1088"/>
                    </a:lnTo>
                    <a:lnTo>
                      <a:pt x="1568" y="1088"/>
                    </a:lnTo>
                    <a:lnTo>
                      <a:pt x="1577" y="1088"/>
                    </a:lnTo>
                    <a:lnTo>
                      <a:pt x="1585" y="1088"/>
                    </a:lnTo>
                    <a:lnTo>
                      <a:pt x="1577" y="1063"/>
                    </a:lnTo>
                    <a:lnTo>
                      <a:pt x="1560" y="1046"/>
                    </a:lnTo>
                    <a:lnTo>
                      <a:pt x="1560" y="1038"/>
                    </a:lnTo>
                    <a:lnTo>
                      <a:pt x="1551" y="1029"/>
                    </a:lnTo>
                    <a:lnTo>
                      <a:pt x="1535" y="1029"/>
                    </a:lnTo>
                    <a:lnTo>
                      <a:pt x="1526" y="1029"/>
                    </a:lnTo>
                    <a:close/>
                    <a:moveTo>
                      <a:pt x="1719" y="845"/>
                    </a:moveTo>
                    <a:lnTo>
                      <a:pt x="1702" y="862"/>
                    </a:lnTo>
                    <a:lnTo>
                      <a:pt x="1702" y="862"/>
                    </a:lnTo>
                    <a:lnTo>
                      <a:pt x="1702" y="870"/>
                    </a:lnTo>
                    <a:lnTo>
                      <a:pt x="1711" y="870"/>
                    </a:lnTo>
                    <a:lnTo>
                      <a:pt x="1711" y="878"/>
                    </a:lnTo>
                    <a:lnTo>
                      <a:pt x="1719" y="887"/>
                    </a:lnTo>
                    <a:lnTo>
                      <a:pt x="1719" y="887"/>
                    </a:lnTo>
                    <a:lnTo>
                      <a:pt x="1702" y="887"/>
                    </a:lnTo>
                    <a:lnTo>
                      <a:pt x="1686" y="895"/>
                    </a:lnTo>
                    <a:lnTo>
                      <a:pt x="1694" y="895"/>
                    </a:lnTo>
                    <a:lnTo>
                      <a:pt x="1702" y="904"/>
                    </a:lnTo>
                    <a:lnTo>
                      <a:pt x="1702" y="904"/>
                    </a:lnTo>
                    <a:lnTo>
                      <a:pt x="1702" y="912"/>
                    </a:lnTo>
                    <a:lnTo>
                      <a:pt x="1711" y="920"/>
                    </a:lnTo>
                    <a:lnTo>
                      <a:pt x="1711" y="920"/>
                    </a:lnTo>
                    <a:lnTo>
                      <a:pt x="1711" y="920"/>
                    </a:lnTo>
                    <a:lnTo>
                      <a:pt x="1694" y="912"/>
                    </a:lnTo>
                    <a:lnTo>
                      <a:pt x="1669" y="904"/>
                    </a:lnTo>
                    <a:lnTo>
                      <a:pt x="1660" y="912"/>
                    </a:lnTo>
                    <a:lnTo>
                      <a:pt x="1669" y="929"/>
                    </a:lnTo>
                    <a:lnTo>
                      <a:pt x="1669" y="929"/>
                    </a:lnTo>
                    <a:lnTo>
                      <a:pt x="1660" y="929"/>
                    </a:lnTo>
                    <a:lnTo>
                      <a:pt x="1652" y="929"/>
                    </a:lnTo>
                    <a:lnTo>
                      <a:pt x="1635" y="929"/>
                    </a:lnTo>
                    <a:lnTo>
                      <a:pt x="1644" y="937"/>
                    </a:lnTo>
                    <a:lnTo>
                      <a:pt x="1644" y="946"/>
                    </a:lnTo>
                    <a:lnTo>
                      <a:pt x="1635" y="946"/>
                    </a:lnTo>
                    <a:lnTo>
                      <a:pt x="1627" y="937"/>
                    </a:lnTo>
                    <a:lnTo>
                      <a:pt x="1627" y="954"/>
                    </a:lnTo>
                    <a:lnTo>
                      <a:pt x="1635" y="971"/>
                    </a:lnTo>
                    <a:lnTo>
                      <a:pt x="1627" y="962"/>
                    </a:lnTo>
                    <a:lnTo>
                      <a:pt x="1610" y="946"/>
                    </a:lnTo>
                    <a:lnTo>
                      <a:pt x="1593" y="954"/>
                    </a:lnTo>
                    <a:lnTo>
                      <a:pt x="1593" y="971"/>
                    </a:lnTo>
                    <a:lnTo>
                      <a:pt x="1593" y="971"/>
                    </a:lnTo>
                    <a:lnTo>
                      <a:pt x="1593" y="962"/>
                    </a:lnTo>
                    <a:lnTo>
                      <a:pt x="1577" y="954"/>
                    </a:lnTo>
                    <a:lnTo>
                      <a:pt x="1560" y="962"/>
                    </a:lnTo>
                    <a:lnTo>
                      <a:pt x="1551" y="971"/>
                    </a:lnTo>
                    <a:lnTo>
                      <a:pt x="1543" y="962"/>
                    </a:lnTo>
                    <a:lnTo>
                      <a:pt x="1543" y="962"/>
                    </a:lnTo>
                    <a:lnTo>
                      <a:pt x="1560" y="987"/>
                    </a:lnTo>
                    <a:lnTo>
                      <a:pt x="1593" y="996"/>
                    </a:lnTo>
                    <a:lnTo>
                      <a:pt x="1593" y="1004"/>
                    </a:lnTo>
                    <a:lnTo>
                      <a:pt x="1568" y="1004"/>
                    </a:lnTo>
                    <a:lnTo>
                      <a:pt x="1543" y="1004"/>
                    </a:lnTo>
                    <a:lnTo>
                      <a:pt x="1526" y="1013"/>
                    </a:lnTo>
                    <a:lnTo>
                      <a:pt x="1526" y="1021"/>
                    </a:lnTo>
                    <a:lnTo>
                      <a:pt x="1535" y="1021"/>
                    </a:lnTo>
                    <a:lnTo>
                      <a:pt x="1551" y="1021"/>
                    </a:lnTo>
                    <a:lnTo>
                      <a:pt x="1568" y="1038"/>
                    </a:lnTo>
                    <a:lnTo>
                      <a:pt x="1577" y="1055"/>
                    </a:lnTo>
                    <a:lnTo>
                      <a:pt x="1585" y="1046"/>
                    </a:lnTo>
                    <a:lnTo>
                      <a:pt x="1585" y="1046"/>
                    </a:lnTo>
                    <a:lnTo>
                      <a:pt x="1585" y="1071"/>
                    </a:lnTo>
                    <a:lnTo>
                      <a:pt x="1602" y="1080"/>
                    </a:lnTo>
                    <a:lnTo>
                      <a:pt x="1602" y="1080"/>
                    </a:lnTo>
                    <a:lnTo>
                      <a:pt x="1610" y="1071"/>
                    </a:lnTo>
                    <a:lnTo>
                      <a:pt x="1610" y="1080"/>
                    </a:lnTo>
                    <a:lnTo>
                      <a:pt x="1619" y="1071"/>
                    </a:lnTo>
                    <a:lnTo>
                      <a:pt x="1635" y="1063"/>
                    </a:lnTo>
                    <a:lnTo>
                      <a:pt x="1627" y="1046"/>
                    </a:lnTo>
                    <a:lnTo>
                      <a:pt x="1627" y="1046"/>
                    </a:lnTo>
                    <a:lnTo>
                      <a:pt x="1627" y="1038"/>
                    </a:lnTo>
                    <a:lnTo>
                      <a:pt x="1627" y="1029"/>
                    </a:lnTo>
                    <a:lnTo>
                      <a:pt x="1627" y="1029"/>
                    </a:lnTo>
                    <a:lnTo>
                      <a:pt x="1635" y="1055"/>
                    </a:lnTo>
                    <a:lnTo>
                      <a:pt x="1652" y="1055"/>
                    </a:lnTo>
                    <a:lnTo>
                      <a:pt x="1660" y="1046"/>
                    </a:lnTo>
                    <a:lnTo>
                      <a:pt x="1652" y="1029"/>
                    </a:lnTo>
                    <a:lnTo>
                      <a:pt x="1644" y="1021"/>
                    </a:lnTo>
                    <a:lnTo>
                      <a:pt x="1644" y="1013"/>
                    </a:lnTo>
                    <a:lnTo>
                      <a:pt x="1644" y="1013"/>
                    </a:lnTo>
                    <a:lnTo>
                      <a:pt x="1660" y="1021"/>
                    </a:lnTo>
                    <a:lnTo>
                      <a:pt x="1669" y="1038"/>
                    </a:lnTo>
                    <a:lnTo>
                      <a:pt x="1669" y="1038"/>
                    </a:lnTo>
                    <a:lnTo>
                      <a:pt x="1669" y="1046"/>
                    </a:lnTo>
                    <a:lnTo>
                      <a:pt x="1677" y="1029"/>
                    </a:lnTo>
                    <a:lnTo>
                      <a:pt x="1686" y="1013"/>
                    </a:lnTo>
                    <a:lnTo>
                      <a:pt x="1677" y="1004"/>
                    </a:lnTo>
                    <a:lnTo>
                      <a:pt x="1677" y="996"/>
                    </a:lnTo>
                    <a:lnTo>
                      <a:pt x="1677" y="996"/>
                    </a:lnTo>
                    <a:lnTo>
                      <a:pt x="1677" y="996"/>
                    </a:lnTo>
                    <a:lnTo>
                      <a:pt x="1686" y="996"/>
                    </a:lnTo>
                    <a:lnTo>
                      <a:pt x="1686" y="996"/>
                    </a:lnTo>
                    <a:lnTo>
                      <a:pt x="1686" y="987"/>
                    </a:lnTo>
                    <a:lnTo>
                      <a:pt x="1694" y="987"/>
                    </a:lnTo>
                    <a:lnTo>
                      <a:pt x="1694" y="996"/>
                    </a:lnTo>
                    <a:lnTo>
                      <a:pt x="1694" y="1013"/>
                    </a:lnTo>
                    <a:lnTo>
                      <a:pt x="1694" y="1029"/>
                    </a:lnTo>
                    <a:lnTo>
                      <a:pt x="1702" y="1021"/>
                    </a:lnTo>
                    <a:lnTo>
                      <a:pt x="1702" y="1021"/>
                    </a:lnTo>
                    <a:lnTo>
                      <a:pt x="1711" y="1013"/>
                    </a:lnTo>
                    <a:lnTo>
                      <a:pt x="1728" y="1004"/>
                    </a:lnTo>
                    <a:lnTo>
                      <a:pt x="1744" y="979"/>
                    </a:lnTo>
                    <a:lnTo>
                      <a:pt x="1736" y="971"/>
                    </a:lnTo>
                    <a:lnTo>
                      <a:pt x="1736" y="962"/>
                    </a:lnTo>
                    <a:lnTo>
                      <a:pt x="1744" y="962"/>
                    </a:lnTo>
                    <a:lnTo>
                      <a:pt x="1744" y="979"/>
                    </a:lnTo>
                    <a:lnTo>
                      <a:pt x="1761" y="987"/>
                    </a:lnTo>
                    <a:lnTo>
                      <a:pt x="1761" y="987"/>
                    </a:lnTo>
                    <a:lnTo>
                      <a:pt x="1769" y="979"/>
                    </a:lnTo>
                    <a:lnTo>
                      <a:pt x="1778" y="962"/>
                    </a:lnTo>
                    <a:lnTo>
                      <a:pt x="1778" y="954"/>
                    </a:lnTo>
                    <a:lnTo>
                      <a:pt x="1778" y="962"/>
                    </a:lnTo>
                    <a:lnTo>
                      <a:pt x="1786" y="987"/>
                    </a:lnTo>
                    <a:lnTo>
                      <a:pt x="1795" y="979"/>
                    </a:lnTo>
                    <a:lnTo>
                      <a:pt x="1795" y="962"/>
                    </a:lnTo>
                    <a:lnTo>
                      <a:pt x="1803" y="962"/>
                    </a:lnTo>
                    <a:lnTo>
                      <a:pt x="1803" y="971"/>
                    </a:lnTo>
                    <a:lnTo>
                      <a:pt x="1803" y="979"/>
                    </a:lnTo>
                    <a:lnTo>
                      <a:pt x="1820" y="971"/>
                    </a:lnTo>
                    <a:lnTo>
                      <a:pt x="1820" y="962"/>
                    </a:lnTo>
                    <a:lnTo>
                      <a:pt x="1828" y="971"/>
                    </a:lnTo>
                    <a:lnTo>
                      <a:pt x="1837" y="962"/>
                    </a:lnTo>
                    <a:lnTo>
                      <a:pt x="1837" y="962"/>
                    </a:lnTo>
                    <a:lnTo>
                      <a:pt x="1837" y="954"/>
                    </a:lnTo>
                    <a:lnTo>
                      <a:pt x="1828" y="946"/>
                    </a:lnTo>
                    <a:lnTo>
                      <a:pt x="1828" y="946"/>
                    </a:lnTo>
                    <a:lnTo>
                      <a:pt x="1837" y="946"/>
                    </a:lnTo>
                    <a:lnTo>
                      <a:pt x="1845" y="946"/>
                    </a:lnTo>
                    <a:lnTo>
                      <a:pt x="1853" y="937"/>
                    </a:lnTo>
                    <a:lnTo>
                      <a:pt x="1845" y="946"/>
                    </a:lnTo>
                    <a:lnTo>
                      <a:pt x="1862" y="937"/>
                    </a:lnTo>
                    <a:lnTo>
                      <a:pt x="1887" y="929"/>
                    </a:lnTo>
                    <a:lnTo>
                      <a:pt x="1887" y="929"/>
                    </a:lnTo>
                    <a:lnTo>
                      <a:pt x="1887" y="929"/>
                    </a:lnTo>
                    <a:lnTo>
                      <a:pt x="1887" y="937"/>
                    </a:lnTo>
                    <a:lnTo>
                      <a:pt x="1895" y="929"/>
                    </a:lnTo>
                    <a:lnTo>
                      <a:pt x="1904" y="929"/>
                    </a:lnTo>
                    <a:lnTo>
                      <a:pt x="1929" y="920"/>
                    </a:lnTo>
                    <a:lnTo>
                      <a:pt x="1954" y="920"/>
                    </a:lnTo>
                    <a:lnTo>
                      <a:pt x="1971" y="920"/>
                    </a:lnTo>
                    <a:lnTo>
                      <a:pt x="1979" y="920"/>
                    </a:lnTo>
                    <a:lnTo>
                      <a:pt x="2071" y="920"/>
                    </a:lnTo>
                    <a:lnTo>
                      <a:pt x="2155" y="912"/>
                    </a:lnTo>
                    <a:lnTo>
                      <a:pt x="2180" y="895"/>
                    </a:lnTo>
                    <a:lnTo>
                      <a:pt x="2197" y="870"/>
                    </a:lnTo>
                    <a:lnTo>
                      <a:pt x="2214" y="853"/>
                    </a:lnTo>
                    <a:lnTo>
                      <a:pt x="2206" y="828"/>
                    </a:lnTo>
                    <a:lnTo>
                      <a:pt x="2164" y="811"/>
                    </a:lnTo>
                    <a:lnTo>
                      <a:pt x="2113" y="828"/>
                    </a:lnTo>
                    <a:lnTo>
                      <a:pt x="2113" y="836"/>
                    </a:lnTo>
                    <a:lnTo>
                      <a:pt x="2105" y="845"/>
                    </a:lnTo>
                    <a:lnTo>
                      <a:pt x="2097" y="845"/>
                    </a:lnTo>
                    <a:lnTo>
                      <a:pt x="2097" y="836"/>
                    </a:lnTo>
                    <a:lnTo>
                      <a:pt x="1988" y="836"/>
                    </a:lnTo>
                    <a:lnTo>
                      <a:pt x="1962" y="811"/>
                    </a:lnTo>
                    <a:lnTo>
                      <a:pt x="1946" y="803"/>
                    </a:lnTo>
                    <a:lnTo>
                      <a:pt x="1937" y="820"/>
                    </a:lnTo>
                    <a:lnTo>
                      <a:pt x="1912" y="828"/>
                    </a:lnTo>
                    <a:lnTo>
                      <a:pt x="1920" y="828"/>
                    </a:lnTo>
                    <a:lnTo>
                      <a:pt x="1920" y="820"/>
                    </a:lnTo>
                    <a:lnTo>
                      <a:pt x="1904" y="820"/>
                    </a:lnTo>
                    <a:lnTo>
                      <a:pt x="1887" y="828"/>
                    </a:lnTo>
                    <a:lnTo>
                      <a:pt x="1870" y="820"/>
                    </a:lnTo>
                    <a:lnTo>
                      <a:pt x="1845" y="820"/>
                    </a:lnTo>
                    <a:lnTo>
                      <a:pt x="1828" y="828"/>
                    </a:lnTo>
                    <a:lnTo>
                      <a:pt x="1820" y="828"/>
                    </a:lnTo>
                    <a:lnTo>
                      <a:pt x="1811" y="828"/>
                    </a:lnTo>
                    <a:lnTo>
                      <a:pt x="1811" y="836"/>
                    </a:lnTo>
                    <a:lnTo>
                      <a:pt x="1811" y="836"/>
                    </a:lnTo>
                    <a:lnTo>
                      <a:pt x="1786" y="836"/>
                    </a:lnTo>
                    <a:lnTo>
                      <a:pt x="1786" y="853"/>
                    </a:lnTo>
                    <a:lnTo>
                      <a:pt x="1778" y="862"/>
                    </a:lnTo>
                    <a:lnTo>
                      <a:pt x="1769" y="853"/>
                    </a:lnTo>
                    <a:lnTo>
                      <a:pt x="1761" y="845"/>
                    </a:lnTo>
                    <a:lnTo>
                      <a:pt x="1753" y="853"/>
                    </a:lnTo>
                    <a:lnTo>
                      <a:pt x="1744" y="862"/>
                    </a:lnTo>
                    <a:lnTo>
                      <a:pt x="1728" y="870"/>
                    </a:lnTo>
                    <a:lnTo>
                      <a:pt x="1728" y="870"/>
                    </a:lnTo>
                    <a:lnTo>
                      <a:pt x="1728" y="862"/>
                    </a:lnTo>
                    <a:lnTo>
                      <a:pt x="1719" y="845"/>
                    </a:lnTo>
                    <a:close/>
                    <a:moveTo>
                      <a:pt x="2138" y="232"/>
                    </a:moveTo>
                    <a:lnTo>
                      <a:pt x="2138" y="211"/>
                    </a:lnTo>
                    <a:lnTo>
                      <a:pt x="2122" y="207"/>
                    </a:lnTo>
                    <a:lnTo>
                      <a:pt x="2113" y="224"/>
                    </a:lnTo>
                    <a:lnTo>
                      <a:pt x="2113" y="250"/>
                    </a:lnTo>
                    <a:lnTo>
                      <a:pt x="2138" y="232"/>
                    </a:lnTo>
                    <a:close/>
                    <a:moveTo>
                      <a:pt x="2046" y="157"/>
                    </a:moveTo>
                    <a:lnTo>
                      <a:pt x="2038" y="178"/>
                    </a:lnTo>
                    <a:lnTo>
                      <a:pt x="2063" y="182"/>
                    </a:lnTo>
                    <a:lnTo>
                      <a:pt x="2071" y="157"/>
                    </a:lnTo>
                    <a:lnTo>
                      <a:pt x="2046" y="157"/>
                    </a:lnTo>
                    <a:close/>
                    <a:moveTo>
                      <a:pt x="2138" y="161"/>
                    </a:moveTo>
                    <a:lnTo>
                      <a:pt x="2164" y="175"/>
                    </a:lnTo>
                    <a:lnTo>
                      <a:pt x="2172" y="167"/>
                    </a:lnTo>
                    <a:lnTo>
                      <a:pt x="2155" y="148"/>
                    </a:lnTo>
                    <a:lnTo>
                      <a:pt x="2138" y="161"/>
                    </a:lnTo>
                    <a:close/>
                    <a:moveTo>
                      <a:pt x="2105" y="194"/>
                    </a:moveTo>
                    <a:close/>
                    <a:moveTo>
                      <a:pt x="2097" y="198"/>
                    </a:moveTo>
                    <a:lnTo>
                      <a:pt x="2097" y="205"/>
                    </a:lnTo>
                    <a:lnTo>
                      <a:pt x="2113" y="194"/>
                    </a:lnTo>
                    <a:lnTo>
                      <a:pt x="2105" y="194"/>
                    </a:lnTo>
                    <a:lnTo>
                      <a:pt x="2097" y="198"/>
                    </a:lnTo>
                    <a:close/>
                    <a:moveTo>
                      <a:pt x="2088" y="131"/>
                    </a:moveTo>
                    <a:lnTo>
                      <a:pt x="2088" y="125"/>
                    </a:lnTo>
                    <a:lnTo>
                      <a:pt x="2080" y="124"/>
                    </a:lnTo>
                    <a:lnTo>
                      <a:pt x="2080" y="133"/>
                    </a:lnTo>
                    <a:lnTo>
                      <a:pt x="2080" y="144"/>
                    </a:lnTo>
                    <a:lnTo>
                      <a:pt x="2080" y="144"/>
                    </a:lnTo>
                    <a:lnTo>
                      <a:pt x="2088" y="131"/>
                    </a:lnTo>
                    <a:close/>
                    <a:moveTo>
                      <a:pt x="2097" y="141"/>
                    </a:moveTo>
                    <a:lnTo>
                      <a:pt x="2088" y="147"/>
                    </a:lnTo>
                    <a:lnTo>
                      <a:pt x="2088" y="154"/>
                    </a:lnTo>
                    <a:lnTo>
                      <a:pt x="2088" y="165"/>
                    </a:lnTo>
                    <a:lnTo>
                      <a:pt x="2105" y="148"/>
                    </a:lnTo>
                    <a:lnTo>
                      <a:pt x="2105" y="143"/>
                    </a:lnTo>
                    <a:lnTo>
                      <a:pt x="2097" y="141"/>
                    </a:lnTo>
                    <a:close/>
                    <a:moveTo>
                      <a:pt x="2147" y="141"/>
                    </a:moveTo>
                    <a:lnTo>
                      <a:pt x="2155" y="135"/>
                    </a:lnTo>
                    <a:lnTo>
                      <a:pt x="2130" y="107"/>
                    </a:lnTo>
                    <a:lnTo>
                      <a:pt x="2122" y="121"/>
                    </a:lnTo>
                    <a:lnTo>
                      <a:pt x="2130" y="135"/>
                    </a:lnTo>
                    <a:lnTo>
                      <a:pt x="2147" y="141"/>
                    </a:lnTo>
                    <a:close/>
                    <a:moveTo>
                      <a:pt x="1971" y="177"/>
                    </a:moveTo>
                    <a:lnTo>
                      <a:pt x="1971" y="183"/>
                    </a:lnTo>
                    <a:lnTo>
                      <a:pt x="1979" y="188"/>
                    </a:lnTo>
                    <a:lnTo>
                      <a:pt x="1988" y="177"/>
                    </a:lnTo>
                    <a:lnTo>
                      <a:pt x="1988" y="163"/>
                    </a:lnTo>
                    <a:lnTo>
                      <a:pt x="1971" y="162"/>
                    </a:lnTo>
                    <a:lnTo>
                      <a:pt x="1971" y="177"/>
                    </a:lnTo>
                    <a:close/>
                    <a:moveTo>
                      <a:pt x="1979" y="127"/>
                    </a:moveTo>
                    <a:lnTo>
                      <a:pt x="1962" y="138"/>
                    </a:lnTo>
                    <a:lnTo>
                      <a:pt x="1971" y="148"/>
                    </a:lnTo>
                    <a:lnTo>
                      <a:pt x="1979" y="139"/>
                    </a:lnTo>
                    <a:lnTo>
                      <a:pt x="1979" y="127"/>
                    </a:lnTo>
                    <a:close/>
                    <a:moveTo>
                      <a:pt x="1912" y="6"/>
                    </a:moveTo>
                    <a:lnTo>
                      <a:pt x="1912" y="16"/>
                    </a:lnTo>
                    <a:lnTo>
                      <a:pt x="1920" y="18"/>
                    </a:lnTo>
                    <a:lnTo>
                      <a:pt x="1920" y="22"/>
                    </a:lnTo>
                    <a:lnTo>
                      <a:pt x="1920" y="29"/>
                    </a:lnTo>
                    <a:lnTo>
                      <a:pt x="1920" y="36"/>
                    </a:lnTo>
                    <a:lnTo>
                      <a:pt x="1946" y="35"/>
                    </a:lnTo>
                    <a:lnTo>
                      <a:pt x="1962" y="30"/>
                    </a:lnTo>
                    <a:lnTo>
                      <a:pt x="1971" y="28"/>
                    </a:lnTo>
                    <a:lnTo>
                      <a:pt x="1971" y="29"/>
                    </a:lnTo>
                    <a:lnTo>
                      <a:pt x="1979" y="31"/>
                    </a:lnTo>
                    <a:lnTo>
                      <a:pt x="1988" y="52"/>
                    </a:lnTo>
                    <a:lnTo>
                      <a:pt x="1996" y="45"/>
                    </a:lnTo>
                    <a:lnTo>
                      <a:pt x="1996" y="26"/>
                    </a:lnTo>
                    <a:lnTo>
                      <a:pt x="1988" y="9"/>
                    </a:lnTo>
                    <a:lnTo>
                      <a:pt x="1971" y="9"/>
                    </a:lnTo>
                    <a:lnTo>
                      <a:pt x="1954" y="11"/>
                    </a:lnTo>
                    <a:lnTo>
                      <a:pt x="1946" y="10"/>
                    </a:lnTo>
                    <a:lnTo>
                      <a:pt x="1937" y="8"/>
                    </a:lnTo>
                    <a:lnTo>
                      <a:pt x="1920" y="0"/>
                    </a:lnTo>
                    <a:lnTo>
                      <a:pt x="1912" y="6"/>
                    </a:lnTo>
                    <a:close/>
                    <a:moveTo>
                      <a:pt x="2046" y="42"/>
                    </a:moveTo>
                    <a:lnTo>
                      <a:pt x="2046" y="37"/>
                    </a:lnTo>
                    <a:lnTo>
                      <a:pt x="2038" y="39"/>
                    </a:lnTo>
                    <a:lnTo>
                      <a:pt x="2021" y="42"/>
                    </a:lnTo>
                    <a:lnTo>
                      <a:pt x="2013" y="46"/>
                    </a:lnTo>
                    <a:lnTo>
                      <a:pt x="2013" y="55"/>
                    </a:lnTo>
                    <a:lnTo>
                      <a:pt x="2013" y="65"/>
                    </a:lnTo>
                    <a:lnTo>
                      <a:pt x="1979" y="66"/>
                    </a:lnTo>
                    <a:lnTo>
                      <a:pt x="1954" y="59"/>
                    </a:lnTo>
                    <a:lnTo>
                      <a:pt x="1954" y="65"/>
                    </a:lnTo>
                    <a:lnTo>
                      <a:pt x="1962" y="73"/>
                    </a:lnTo>
                    <a:lnTo>
                      <a:pt x="1954" y="73"/>
                    </a:lnTo>
                    <a:lnTo>
                      <a:pt x="1946" y="68"/>
                    </a:lnTo>
                    <a:lnTo>
                      <a:pt x="1946" y="73"/>
                    </a:lnTo>
                    <a:lnTo>
                      <a:pt x="1946" y="80"/>
                    </a:lnTo>
                    <a:lnTo>
                      <a:pt x="1946" y="82"/>
                    </a:lnTo>
                    <a:lnTo>
                      <a:pt x="1937" y="82"/>
                    </a:lnTo>
                    <a:lnTo>
                      <a:pt x="1937" y="68"/>
                    </a:lnTo>
                    <a:lnTo>
                      <a:pt x="1920" y="65"/>
                    </a:lnTo>
                    <a:lnTo>
                      <a:pt x="1912" y="77"/>
                    </a:lnTo>
                    <a:lnTo>
                      <a:pt x="1912" y="89"/>
                    </a:lnTo>
                    <a:lnTo>
                      <a:pt x="1929" y="89"/>
                    </a:lnTo>
                    <a:lnTo>
                      <a:pt x="1929" y="99"/>
                    </a:lnTo>
                    <a:lnTo>
                      <a:pt x="1920" y="104"/>
                    </a:lnTo>
                    <a:lnTo>
                      <a:pt x="1912" y="109"/>
                    </a:lnTo>
                    <a:lnTo>
                      <a:pt x="1920" y="112"/>
                    </a:lnTo>
                    <a:lnTo>
                      <a:pt x="1929" y="111"/>
                    </a:lnTo>
                    <a:lnTo>
                      <a:pt x="1937" y="118"/>
                    </a:lnTo>
                    <a:lnTo>
                      <a:pt x="1946" y="110"/>
                    </a:lnTo>
                    <a:lnTo>
                      <a:pt x="1946" y="110"/>
                    </a:lnTo>
                    <a:lnTo>
                      <a:pt x="1946" y="115"/>
                    </a:lnTo>
                    <a:lnTo>
                      <a:pt x="1954" y="116"/>
                    </a:lnTo>
                    <a:lnTo>
                      <a:pt x="1954" y="116"/>
                    </a:lnTo>
                    <a:lnTo>
                      <a:pt x="1962" y="104"/>
                    </a:lnTo>
                    <a:lnTo>
                      <a:pt x="1954" y="94"/>
                    </a:lnTo>
                    <a:lnTo>
                      <a:pt x="1954" y="94"/>
                    </a:lnTo>
                    <a:lnTo>
                      <a:pt x="1979" y="96"/>
                    </a:lnTo>
                    <a:lnTo>
                      <a:pt x="1988" y="104"/>
                    </a:lnTo>
                    <a:lnTo>
                      <a:pt x="1996" y="99"/>
                    </a:lnTo>
                    <a:lnTo>
                      <a:pt x="2013" y="94"/>
                    </a:lnTo>
                    <a:lnTo>
                      <a:pt x="2063" y="91"/>
                    </a:lnTo>
                    <a:lnTo>
                      <a:pt x="2055" y="73"/>
                    </a:lnTo>
                    <a:lnTo>
                      <a:pt x="2038" y="68"/>
                    </a:lnTo>
                    <a:lnTo>
                      <a:pt x="2038" y="66"/>
                    </a:lnTo>
                    <a:lnTo>
                      <a:pt x="2046" y="60"/>
                    </a:lnTo>
                    <a:lnTo>
                      <a:pt x="2055" y="59"/>
                    </a:lnTo>
                    <a:lnTo>
                      <a:pt x="2063" y="51"/>
                    </a:lnTo>
                    <a:lnTo>
                      <a:pt x="2063" y="47"/>
                    </a:lnTo>
                    <a:lnTo>
                      <a:pt x="2063" y="47"/>
                    </a:lnTo>
                    <a:lnTo>
                      <a:pt x="2046" y="47"/>
                    </a:lnTo>
                    <a:lnTo>
                      <a:pt x="2046" y="42"/>
                    </a:lnTo>
                    <a:close/>
                    <a:moveTo>
                      <a:pt x="2071" y="19"/>
                    </a:moveTo>
                    <a:lnTo>
                      <a:pt x="2063" y="26"/>
                    </a:lnTo>
                    <a:lnTo>
                      <a:pt x="2071" y="29"/>
                    </a:lnTo>
                    <a:lnTo>
                      <a:pt x="2088" y="26"/>
                    </a:lnTo>
                    <a:lnTo>
                      <a:pt x="2088" y="17"/>
                    </a:lnTo>
                    <a:lnTo>
                      <a:pt x="2080" y="13"/>
                    </a:lnTo>
                    <a:lnTo>
                      <a:pt x="2071" y="19"/>
                    </a:lnTo>
                    <a:close/>
                    <a:moveTo>
                      <a:pt x="2373" y="108"/>
                    </a:moveTo>
                    <a:lnTo>
                      <a:pt x="2390" y="123"/>
                    </a:lnTo>
                    <a:lnTo>
                      <a:pt x="2398" y="109"/>
                    </a:lnTo>
                    <a:lnTo>
                      <a:pt x="2382" y="94"/>
                    </a:lnTo>
                    <a:lnTo>
                      <a:pt x="2373" y="108"/>
                    </a:lnTo>
                    <a:close/>
                    <a:moveTo>
                      <a:pt x="2306" y="237"/>
                    </a:moveTo>
                    <a:lnTo>
                      <a:pt x="2323" y="253"/>
                    </a:lnTo>
                    <a:lnTo>
                      <a:pt x="2356" y="255"/>
                    </a:lnTo>
                    <a:lnTo>
                      <a:pt x="2382" y="233"/>
                    </a:lnTo>
                    <a:lnTo>
                      <a:pt x="2382" y="231"/>
                    </a:lnTo>
                    <a:lnTo>
                      <a:pt x="2390" y="203"/>
                    </a:lnTo>
                    <a:lnTo>
                      <a:pt x="2373" y="194"/>
                    </a:lnTo>
                    <a:lnTo>
                      <a:pt x="2365" y="207"/>
                    </a:lnTo>
                    <a:lnTo>
                      <a:pt x="2356" y="218"/>
                    </a:lnTo>
                    <a:lnTo>
                      <a:pt x="2348" y="216"/>
                    </a:lnTo>
                    <a:lnTo>
                      <a:pt x="2323" y="219"/>
                    </a:lnTo>
                    <a:lnTo>
                      <a:pt x="2306" y="237"/>
                    </a:lnTo>
                    <a:close/>
                    <a:moveTo>
                      <a:pt x="2189" y="291"/>
                    </a:moveTo>
                    <a:lnTo>
                      <a:pt x="2180" y="281"/>
                    </a:lnTo>
                    <a:lnTo>
                      <a:pt x="2164" y="295"/>
                    </a:lnTo>
                    <a:lnTo>
                      <a:pt x="2180" y="307"/>
                    </a:lnTo>
                    <a:lnTo>
                      <a:pt x="2189" y="291"/>
                    </a:lnTo>
                    <a:close/>
                    <a:moveTo>
                      <a:pt x="2197" y="234"/>
                    </a:moveTo>
                    <a:close/>
                    <a:moveTo>
                      <a:pt x="2189" y="224"/>
                    </a:moveTo>
                    <a:lnTo>
                      <a:pt x="2147" y="218"/>
                    </a:lnTo>
                    <a:lnTo>
                      <a:pt x="2147" y="244"/>
                    </a:lnTo>
                    <a:lnTo>
                      <a:pt x="2147" y="263"/>
                    </a:lnTo>
                    <a:lnTo>
                      <a:pt x="2155" y="263"/>
                    </a:lnTo>
                    <a:lnTo>
                      <a:pt x="2155" y="258"/>
                    </a:lnTo>
                    <a:lnTo>
                      <a:pt x="2164" y="259"/>
                    </a:lnTo>
                    <a:lnTo>
                      <a:pt x="2172" y="255"/>
                    </a:lnTo>
                    <a:lnTo>
                      <a:pt x="2164" y="250"/>
                    </a:lnTo>
                    <a:lnTo>
                      <a:pt x="2164" y="245"/>
                    </a:lnTo>
                    <a:lnTo>
                      <a:pt x="2164" y="244"/>
                    </a:lnTo>
                    <a:lnTo>
                      <a:pt x="2189" y="248"/>
                    </a:lnTo>
                    <a:lnTo>
                      <a:pt x="2197" y="234"/>
                    </a:lnTo>
                    <a:lnTo>
                      <a:pt x="2189" y="224"/>
                    </a:lnTo>
                    <a:close/>
                    <a:moveTo>
                      <a:pt x="2222" y="215"/>
                    </a:moveTo>
                    <a:lnTo>
                      <a:pt x="2214" y="224"/>
                    </a:lnTo>
                    <a:lnTo>
                      <a:pt x="2214" y="234"/>
                    </a:lnTo>
                    <a:lnTo>
                      <a:pt x="2214" y="244"/>
                    </a:lnTo>
                    <a:lnTo>
                      <a:pt x="2222" y="245"/>
                    </a:lnTo>
                    <a:lnTo>
                      <a:pt x="2222" y="244"/>
                    </a:lnTo>
                    <a:lnTo>
                      <a:pt x="2231" y="244"/>
                    </a:lnTo>
                    <a:lnTo>
                      <a:pt x="2231" y="252"/>
                    </a:lnTo>
                    <a:lnTo>
                      <a:pt x="2239" y="264"/>
                    </a:lnTo>
                    <a:lnTo>
                      <a:pt x="2264" y="255"/>
                    </a:lnTo>
                    <a:lnTo>
                      <a:pt x="2289" y="236"/>
                    </a:lnTo>
                    <a:lnTo>
                      <a:pt x="2298" y="224"/>
                    </a:lnTo>
                    <a:lnTo>
                      <a:pt x="2298" y="210"/>
                    </a:lnTo>
                    <a:lnTo>
                      <a:pt x="2289" y="205"/>
                    </a:lnTo>
                    <a:lnTo>
                      <a:pt x="2273" y="205"/>
                    </a:lnTo>
                    <a:lnTo>
                      <a:pt x="2256" y="194"/>
                    </a:lnTo>
                    <a:lnTo>
                      <a:pt x="2239" y="190"/>
                    </a:lnTo>
                    <a:lnTo>
                      <a:pt x="2222" y="215"/>
                    </a:lnTo>
                    <a:close/>
                    <a:moveTo>
                      <a:pt x="2206" y="170"/>
                    </a:moveTo>
                    <a:lnTo>
                      <a:pt x="2214" y="182"/>
                    </a:lnTo>
                    <a:lnTo>
                      <a:pt x="2231" y="177"/>
                    </a:lnTo>
                    <a:lnTo>
                      <a:pt x="2222" y="165"/>
                    </a:lnTo>
                    <a:lnTo>
                      <a:pt x="2206" y="170"/>
                    </a:lnTo>
                    <a:close/>
                    <a:moveTo>
                      <a:pt x="2189" y="192"/>
                    </a:moveTo>
                    <a:lnTo>
                      <a:pt x="2180" y="187"/>
                    </a:lnTo>
                    <a:lnTo>
                      <a:pt x="2172" y="197"/>
                    </a:lnTo>
                    <a:lnTo>
                      <a:pt x="2180" y="199"/>
                    </a:lnTo>
                    <a:lnTo>
                      <a:pt x="2189" y="192"/>
                    </a:lnTo>
                    <a:close/>
                    <a:moveTo>
                      <a:pt x="2189" y="120"/>
                    </a:moveTo>
                    <a:lnTo>
                      <a:pt x="2180" y="110"/>
                    </a:lnTo>
                    <a:lnTo>
                      <a:pt x="2172" y="102"/>
                    </a:lnTo>
                    <a:lnTo>
                      <a:pt x="2164" y="94"/>
                    </a:lnTo>
                    <a:lnTo>
                      <a:pt x="2164" y="85"/>
                    </a:lnTo>
                    <a:lnTo>
                      <a:pt x="2155" y="88"/>
                    </a:lnTo>
                    <a:lnTo>
                      <a:pt x="2147" y="94"/>
                    </a:lnTo>
                    <a:lnTo>
                      <a:pt x="2155" y="111"/>
                    </a:lnTo>
                    <a:lnTo>
                      <a:pt x="2164" y="132"/>
                    </a:lnTo>
                    <a:lnTo>
                      <a:pt x="2172" y="157"/>
                    </a:lnTo>
                    <a:lnTo>
                      <a:pt x="2197" y="171"/>
                    </a:lnTo>
                    <a:lnTo>
                      <a:pt x="2189" y="120"/>
                    </a:lnTo>
                    <a:close/>
                    <a:moveTo>
                      <a:pt x="2206" y="115"/>
                    </a:moveTo>
                    <a:lnTo>
                      <a:pt x="2197" y="104"/>
                    </a:lnTo>
                    <a:lnTo>
                      <a:pt x="2189" y="105"/>
                    </a:lnTo>
                    <a:lnTo>
                      <a:pt x="2197" y="123"/>
                    </a:lnTo>
                    <a:lnTo>
                      <a:pt x="2197" y="142"/>
                    </a:lnTo>
                    <a:lnTo>
                      <a:pt x="2206" y="157"/>
                    </a:lnTo>
                    <a:lnTo>
                      <a:pt x="2214" y="159"/>
                    </a:lnTo>
                    <a:lnTo>
                      <a:pt x="2214" y="125"/>
                    </a:lnTo>
                    <a:lnTo>
                      <a:pt x="2206" y="115"/>
                    </a:lnTo>
                    <a:close/>
                    <a:moveTo>
                      <a:pt x="2231" y="116"/>
                    </a:moveTo>
                    <a:lnTo>
                      <a:pt x="2239" y="106"/>
                    </a:lnTo>
                    <a:lnTo>
                      <a:pt x="2222" y="105"/>
                    </a:lnTo>
                    <a:lnTo>
                      <a:pt x="2214" y="115"/>
                    </a:lnTo>
                    <a:lnTo>
                      <a:pt x="2231" y="116"/>
                    </a:lnTo>
                    <a:close/>
                    <a:moveTo>
                      <a:pt x="2289" y="188"/>
                    </a:moveTo>
                    <a:lnTo>
                      <a:pt x="2306" y="172"/>
                    </a:lnTo>
                    <a:lnTo>
                      <a:pt x="2289" y="165"/>
                    </a:lnTo>
                    <a:lnTo>
                      <a:pt x="2264" y="178"/>
                    </a:lnTo>
                    <a:lnTo>
                      <a:pt x="2289" y="188"/>
                    </a:lnTo>
                    <a:close/>
                    <a:moveTo>
                      <a:pt x="2281" y="91"/>
                    </a:moveTo>
                    <a:lnTo>
                      <a:pt x="2273" y="96"/>
                    </a:lnTo>
                    <a:lnTo>
                      <a:pt x="2273" y="109"/>
                    </a:lnTo>
                    <a:lnTo>
                      <a:pt x="2281" y="104"/>
                    </a:lnTo>
                    <a:lnTo>
                      <a:pt x="2281" y="91"/>
                    </a:lnTo>
                    <a:close/>
                    <a:moveTo>
                      <a:pt x="2315" y="29"/>
                    </a:moveTo>
                    <a:lnTo>
                      <a:pt x="2298" y="26"/>
                    </a:lnTo>
                    <a:lnTo>
                      <a:pt x="2298" y="23"/>
                    </a:lnTo>
                    <a:lnTo>
                      <a:pt x="2289" y="24"/>
                    </a:lnTo>
                    <a:lnTo>
                      <a:pt x="2289" y="31"/>
                    </a:lnTo>
                    <a:lnTo>
                      <a:pt x="2281" y="40"/>
                    </a:lnTo>
                    <a:lnTo>
                      <a:pt x="2298" y="47"/>
                    </a:lnTo>
                    <a:lnTo>
                      <a:pt x="2323" y="37"/>
                    </a:lnTo>
                    <a:lnTo>
                      <a:pt x="2315" y="29"/>
                    </a:lnTo>
                    <a:close/>
                    <a:moveTo>
                      <a:pt x="2247" y="56"/>
                    </a:moveTo>
                    <a:lnTo>
                      <a:pt x="2247" y="80"/>
                    </a:lnTo>
                    <a:lnTo>
                      <a:pt x="2273" y="84"/>
                    </a:lnTo>
                    <a:lnTo>
                      <a:pt x="2264" y="56"/>
                    </a:lnTo>
                    <a:lnTo>
                      <a:pt x="2247" y="56"/>
                    </a:lnTo>
                    <a:close/>
                    <a:moveTo>
                      <a:pt x="2206" y="74"/>
                    </a:moveTo>
                    <a:lnTo>
                      <a:pt x="2206" y="64"/>
                    </a:lnTo>
                    <a:lnTo>
                      <a:pt x="2197" y="68"/>
                    </a:lnTo>
                    <a:lnTo>
                      <a:pt x="2197" y="88"/>
                    </a:lnTo>
                    <a:lnTo>
                      <a:pt x="2214" y="96"/>
                    </a:lnTo>
                    <a:lnTo>
                      <a:pt x="2239" y="96"/>
                    </a:lnTo>
                    <a:lnTo>
                      <a:pt x="2247" y="98"/>
                    </a:lnTo>
                    <a:lnTo>
                      <a:pt x="2247" y="96"/>
                    </a:lnTo>
                    <a:lnTo>
                      <a:pt x="2239" y="73"/>
                    </a:lnTo>
                    <a:lnTo>
                      <a:pt x="2214" y="81"/>
                    </a:lnTo>
                    <a:lnTo>
                      <a:pt x="2206" y="74"/>
                    </a:lnTo>
                    <a:close/>
                    <a:moveTo>
                      <a:pt x="596" y="1390"/>
                    </a:moveTo>
                    <a:lnTo>
                      <a:pt x="587" y="1390"/>
                    </a:lnTo>
                    <a:lnTo>
                      <a:pt x="579" y="1398"/>
                    </a:lnTo>
                    <a:lnTo>
                      <a:pt x="554" y="1398"/>
                    </a:lnTo>
                    <a:lnTo>
                      <a:pt x="528" y="1407"/>
                    </a:lnTo>
                    <a:lnTo>
                      <a:pt x="512" y="1398"/>
                    </a:lnTo>
                    <a:lnTo>
                      <a:pt x="503" y="1390"/>
                    </a:lnTo>
                    <a:lnTo>
                      <a:pt x="478" y="1398"/>
                    </a:lnTo>
                    <a:lnTo>
                      <a:pt x="445" y="1398"/>
                    </a:lnTo>
                    <a:lnTo>
                      <a:pt x="411" y="1423"/>
                    </a:lnTo>
                    <a:lnTo>
                      <a:pt x="403" y="1457"/>
                    </a:lnTo>
                    <a:lnTo>
                      <a:pt x="394" y="1491"/>
                    </a:lnTo>
                    <a:lnTo>
                      <a:pt x="386" y="1491"/>
                    </a:lnTo>
                    <a:lnTo>
                      <a:pt x="378" y="1499"/>
                    </a:lnTo>
                    <a:lnTo>
                      <a:pt x="386" y="1491"/>
                    </a:lnTo>
                    <a:lnTo>
                      <a:pt x="386" y="1491"/>
                    </a:lnTo>
                    <a:lnTo>
                      <a:pt x="378" y="1482"/>
                    </a:lnTo>
                    <a:lnTo>
                      <a:pt x="369" y="1474"/>
                    </a:lnTo>
                    <a:lnTo>
                      <a:pt x="369" y="1482"/>
                    </a:lnTo>
                    <a:lnTo>
                      <a:pt x="369" y="1482"/>
                    </a:lnTo>
                    <a:lnTo>
                      <a:pt x="361" y="1482"/>
                    </a:lnTo>
                    <a:lnTo>
                      <a:pt x="344" y="1474"/>
                    </a:lnTo>
                    <a:lnTo>
                      <a:pt x="336" y="1449"/>
                    </a:lnTo>
                    <a:lnTo>
                      <a:pt x="319" y="1423"/>
                    </a:lnTo>
                    <a:lnTo>
                      <a:pt x="302" y="1415"/>
                    </a:lnTo>
                    <a:lnTo>
                      <a:pt x="294" y="1423"/>
                    </a:lnTo>
                    <a:lnTo>
                      <a:pt x="294" y="1415"/>
                    </a:lnTo>
                    <a:lnTo>
                      <a:pt x="302" y="1407"/>
                    </a:lnTo>
                    <a:lnTo>
                      <a:pt x="319" y="1407"/>
                    </a:lnTo>
                    <a:lnTo>
                      <a:pt x="310" y="1365"/>
                    </a:lnTo>
                    <a:lnTo>
                      <a:pt x="285" y="1331"/>
                    </a:lnTo>
                    <a:lnTo>
                      <a:pt x="269" y="1340"/>
                    </a:lnTo>
                    <a:lnTo>
                      <a:pt x="252" y="1348"/>
                    </a:lnTo>
                    <a:lnTo>
                      <a:pt x="243" y="1415"/>
                    </a:lnTo>
                    <a:lnTo>
                      <a:pt x="252" y="1415"/>
                    </a:lnTo>
                    <a:lnTo>
                      <a:pt x="269" y="1423"/>
                    </a:lnTo>
                    <a:lnTo>
                      <a:pt x="252" y="1449"/>
                    </a:lnTo>
                    <a:lnTo>
                      <a:pt x="227" y="1474"/>
                    </a:lnTo>
                    <a:lnTo>
                      <a:pt x="227" y="1474"/>
                    </a:lnTo>
                    <a:lnTo>
                      <a:pt x="218" y="1465"/>
                    </a:lnTo>
                    <a:lnTo>
                      <a:pt x="210" y="1465"/>
                    </a:lnTo>
                    <a:lnTo>
                      <a:pt x="210" y="1474"/>
                    </a:lnTo>
                    <a:lnTo>
                      <a:pt x="193" y="1449"/>
                    </a:lnTo>
                    <a:lnTo>
                      <a:pt x="176" y="1415"/>
                    </a:lnTo>
                    <a:lnTo>
                      <a:pt x="160" y="1432"/>
                    </a:lnTo>
                    <a:lnTo>
                      <a:pt x="143" y="1440"/>
                    </a:lnTo>
                    <a:lnTo>
                      <a:pt x="134" y="1432"/>
                    </a:lnTo>
                    <a:lnTo>
                      <a:pt x="126" y="1423"/>
                    </a:lnTo>
                    <a:lnTo>
                      <a:pt x="118" y="1449"/>
                    </a:lnTo>
                    <a:lnTo>
                      <a:pt x="109" y="1474"/>
                    </a:lnTo>
                    <a:lnTo>
                      <a:pt x="101" y="1491"/>
                    </a:lnTo>
                    <a:lnTo>
                      <a:pt x="84" y="1507"/>
                    </a:lnTo>
                    <a:lnTo>
                      <a:pt x="92" y="1541"/>
                    </a:lnTo>
                    <a:lnTo>
                      <a:pt x="109" y="1566"/>
                    </a:lnTo>
                    <a:lnTo>
                      <a:pt x="92" y="1583"/>
                    </a:lnTo>
                    <a:lnTo>
                      <a:pt x="76" y="1600"/>
                    </a:lnTo>
                    <a:lnTo>
                      <a:pt x="76" y="1608"/>
                    </a:lnTo>
                    <a:lnTo>
                      <a:pt x="76" y="1608"/>
                    </a:lnTo>
                    <a:lnTo>
                      <a:pt x="67" y="1633"/>
                    </a:lnTo>
                    <a:lnTo>
                      <a:pt x="50" y="1658"/>
                    </a:lnTo>
                    <a:lnTo>
                      <a:pt x="50" y="1658"/>
                    </a:lnTo>
                    <a:lnTo>
                      <a:pt x="42" y="1650"/>
                    </a:lnTo>
                    <a:lnTo>
                      <a:pt x="34" y="1658"/>
                    </a:lnTo>
                    <a:lnTo>
                      <a:pt x="25" y="1667"/>
                    </a:lnTo>
                    <a:lnTo>
                      <a:pt x="17" y="1692"/>
                    </a:lnTo>
                    <a:lnTo>
                      <a:pt x="9" y="1717"/>
                    </a:lnTo>
                    <a:lnTo>
                      <a:pt x="0" y="1734"/>
                    </a:lnTo>
                    <a:lnTo>
                      <a:pt x="0" y="1767"/>
                    </a:lnTo>
                    <a:lnTo>
                      <a:pt x="9" y="1767"/>
                    </a:lnTo>
                    <a:lnTo>
                      <a:pt x="17" y="1776"/>
                    </a:lnTo>
                    <a:lnTo>
                      <a:pt x="17" y="1784"/>
                    </a:lnTo>
                    <a:lnTo>
                      <a:pt x="17" y="1792"/>
                    </a:lnTo>
                    <a:lnTo>
                      <a:pt x="34" y="1801"/>
                    </a:lnTo>
                    <a:lnTo>
                      <a:pt x="42" y="1801"/>
                    </a:lnTo>
                    <a:lnTo>
                      <a:pt x="50" y="1818"/>
                    </a:lnTo>
                    <a:lnTo>
                      <a:pt x="50" y="1826"/>
                    </a:lnTo>
                    <a:lnTo>
                      <a:pt x="59" y="1826"/>
                    </a:lnTo>
                    <a:lnTo>
                      <a:pt x="67" y="1834"/>
                    </a:lnTo>
                    <a:lnTo>
                      <a:pt x="76" y="1843"/>
                    </a:lnTo>
                    <a:lnTo>
                      <a:pt x="84" y="1851"/>
                    </a:lnTo>
                    <a:lnTo>
                      <a:pt x="92" y="1860"/>
                    </a:lnTo>
                    <a:lnTo>
                      <a:pt x="92" y="1876"/>
                    </a:lnTo>
                    <a:lnTo>
                      <a:pt x="118" y="1876"/>
                    </a:lnTo>
                    <a:lnTo>
                      <a:pt x="134" y="1868"/>
                    </a:lnTo>
                    <a:lnTo>
                      <a:pt x="134" y="1876"/>
                    </a:lnTo>
                    <a:lnTo>
                      <a:pt x="134" y="1876"/>
                    </a:lnTo>
                    <a:lnTo>
                      <a:pt x="143" y="1876"/>
                    </a:lnTo>
                    <a:lnTo>
                      <a:pt x="151" y="1885"/>
                    </a:lnTo>
                    <a:lnTo>
                      <a:pt x="160" y="1893"/>
                    </a:lnTo>
                    <a:lnTo>
                      <a:pt x="160" y="1901"/>
                    </a:lnTo>
                    <a:lnTo>
                      <a:pt x="168" y="1918"/>
                    </a:lnTo>
                    <a:lnTo>
                      <a:pt x="176" y="1918"/>
                    </a:lnTo>
                    <a:lnTo>
                      <a:pt x="193" y="1927"/>
                    </a:lnTo>
                    <a:lnTo>
                      <a:pt x="193" y="1935"/>
                    </a:lnTo>
                    <a:lnTo>
                      <a:pt x="193" y="1943"/>
                    </a:lnTo>
                    <a:lnTo>
                      <a:pt x="218" y="1943"/>
                    </a:lnTo>
                    <a:lnTo>
                      <a:pt x="235" y="1935"/>
                    </a:lnTo>
                    <a:lnTo>
                      <a:pt x="252" y="1960"/>
                    </a:lnTo>
                    <a:lnTo>
                      <a:pt x="277" y="2002"/>
                    </a:lnTo>
                    <a:lnTo>
                      <a:pt x="294" y="1994"/>
                    </a:lnTo>
                    <a:lnTo>
                      <a:pt x="327" y="1994"/>
                    </a:lnTo>
                    <a:lnTo>
                      <a:pt x="327" y="2002"/>
                    </a:lnTo>
                    <a:lnTo>
                      <a:pt x="327" y="2027"/>
                    </a:lnTo>
                    <a:lnTo>
                      <a:pt x="344" y="2027"/>
                    </a:lnTo>
                    <a:lnTo>
                      <a:pt x="352" y="2061"/>
                    </a:lnTo>
                    <a:lnTo>
                      <a:pt x="394" y="2069"/>
                    </a:lnTo>
                    <a:lnTo>
                      <a:pt x="403" y="2086"/>
                    </a:lnTo>
                    <a:lnTo>
                      <a:pt x="419" y="2103"/>
                    </a:lnTo>
                    <a:lnTo>
                      <a:pt x="436" y="2094"/>
                    </a:lnTo>
                    <a:lnTo>
                      <a:pt x="453" y="2094"/>
                    </a:lnTo>
                    <a:lnTo>
                      <a:pt x="503" y="2078"/>
                    </a:lnTo>
                    <a:lnTo>
                      <a:pt x="512" y="2061"/>
                    </a:lnTo>
                    <a:lnTo>
                      <a:pt x="520" y="2036"/>
                    </a:lnTo>
                    <a:lnTo>
                      <a:pt x="562" y="2002"/>
                    </a:lnTo>
                    <a:lnTo>
                      <a:pt x="596" y="1969"/>
                    </a:lnTo>
                    <a:lnTo>
                      <a:pt x="587" y="1952"/>
                    </a:lnTo>
                    <a:lnTo>
                      <a:pt x="579" y="1935"/>
                    </a:lnTo>
                    <a:lnTo>
                      <a:pt x="570" y="1935"/>
                    </a:lnTo>
                    <a:lnTo>
                      <a:pt x="562" y="1943"/>
                    </a:lnTo>
                    <a:lnTo>
                      <a:pt x="554" y="1943"/>
                    </a:lnTo>
                    <a:lnTo>
                      <a:pt x="528" y="1943"/>
                    </a:lnTo>
                    <a:lnTo>
                      <a:pt x="520" y="1960"/>
                    </a:lnTo>
                    <a:lnTo>
                      <a:pt x="520" y="1969"/>
                    </a:lnTo>
                    <a:lnTo>
                      <a:pt x="503" y="1969"/>
                    </a:lnTo>
                    <a:lnTo>
                      <a:pt x="495" y="1960"/>
                    </a:lnTo>
                    <a:lnTo>
                      <a:pt x="487" y="1960"/>
                    </a:lnTo>
                    <a:lnTo>
                      <a:pt x="478" y="1960"/>
                    </a:lnTo>
                    <a:lnTo>
                      <a:pt x="470" y="1952"/>
                    </a:lnTo>
                    <a:lnTo>
                      <a:pt x="478" y="1918"/>
                    </a:lnTo>
                    <a:lnTo>
                      <a:pt x="503" y="1885"/>
                    </a:lnTo>
                    <a:lnTo>
                      <a:pt x="520" y="1885"/>
                    </a:lnTo>
                    <a:lnTo>
                      <a:pt x="545" y="1876"/>
                    </a:lnTo>
                    <a:lnTo>
                      <a:pt x="537" y="1860"/>
                    </a:lnTo>
                    <a:lnTo>
                      <a:pt x="537" y="1843"/>
                    </a:lnTo>
                    <a:lnTo>
                      <a:pt x="554" y="1818"/>
                    </a:lnTo>
                    <a:lnTo>
                      <a:pt x="554" y="1776"/>
                    </a:lnTo>
                    <a:lnTo>
                      <a:pt x="537" y="1742"/>
                    </a:lnTo>
                    <a:lnTo>
                      <a:pt x="537" y="1709"/>
                    </a:lnTo>
                    <a:lnTo>
                      <a:pt x="596" y="1725"/>
                    </a:lnTo>
                    <a:lnTo>
                      <a:pt x="654" y="1767"/>
                    </a:lnTo>
                    <a:lnTo>
                      <a:pt x="654" y="1792"/>
                    </a:lnTo>
                    <a:lnTo>
                      <a:pt x="663" y="1801"/>
                    </a:lnTo>
                    <a:lnTo>
                      <a:pt x="679" y="1784"/>
                    </a:lnTo>
                    <a:lnTo>
                      <a:pt x="688" y="1801"/>
                    </a:lnTo>
                    <a:lnTo>
                      <a:pt x="705" y="1792"/>
                    </a:lnTo>
                    <a:lnTo>
                      <a:pt x="713" y="1792"/>
                    </a:lnTo>
                    <a:lnTo>
                      <a:pt x="713" y="1801"/>
                    </a:lnTo>
                    <a:lnTo>
                      <a:pt x="721" y="1809"/>
                    </a:lnTo>
                    <a:lnTo>
                      <a:pt x="730" y="1801"/>
                    </a:lnTo>
                    <a:lnTo>
                      <a:pt x="738" y="1801"/>
                    </a:lnTo>
                    <a:lnTo>
                      <a:pt x="755" y="1818"/>
                    </a:lnTo>
                    <a:lnTo>
                      <a:pt x="763" y="1826"/>
                    </a:lnTo>
                    <a:lnTo>
                      <a:pt x="772" y="1818"/>
                    </a:lnTo>
                    <a:lnTo>
                      <a:pt x="780" y="1809"/>
                    </a:lnTo>
                    <a:lnTo>
                      <a:pt x="780" y="1801"/>
                    </a:lnTo>
                    <a:lnTo>
                      <a:pt x="772" y="1792"/>
                    </a:lnTo>
                    <a:lnTo>
                      <a:pt x="780" y="1759"/>
                    </a:lnTo>
                    <a:lnTo>
                      <a:pt x="788" y="1734"/>
                    </a:lnTo>
                    <a:lnTo>
                      <a:pt x="780" y="1725"/>
                    </a:lnTo>
                    <a:lnTo>
                      <a:pt x="763" y="1725"/>
                    </a:lnTo>
                    <a:lnTo>
                      <a:pt x="772" y="1700"/>
                    </a:lnTo>
                    <a:lnTo>
                      <a:pt x="797" y="1667"/>
                    </a:lnTo>
                    <a:lnTo>
                      <a:pt x="822" y="1633"/>
                    </a:lnTo>
                    <a:lnTo>
                      <a:pt x="805" y="1616"/>
                    </a:lnTo>
                    <a:lnTo>
                      <a:pt x="788" y="1608"/>
                    </a:lnTo>
                    <a:lnTo>
                      <a:pt x="772" y="1608"/>
                    </a:lnTo>
                    <a:lnTo>
                      <a:pt x="755" y="1616"/>
                    </a:lnTo>
                    <a:lnTo>
                      <a:pt x="755" y="1625"/>
                    </a:lnTo>
                    <a:lnTo>
                      <a:pt x="755" y="1625"/>
                    </a:lnTo>
                    <a:lnTo>
                      <a:pt x="738" y="1625"/>
                    </a:lnTo>
                    <a:lnTo>
                      <a:pt x="738" y="1616"/>
                    </a:lnTo>
                    <a:lnTo>
                      <a:pt x="730" y="1608"/>
                    </a:lnTo>
                    <a:lnTo>
                      <a:pt x="721" y="1591"/>
                    </a:lnTo>
                    <a:lnTo>
                      <a:pt x="696" y="1541"/>
                    </a:lnTo>
                    <a:lnTo>
                      <a:pt x="663" y="1491"/>
                    </a:lnTo>
                    <a:lnTo>
                      <a:pt x="663" y="1474"/>
                    </a:lnTo>
                    <a:lnTo>
                      <a:pt x="663" y="1465"/>
                    </a:lnTo>
                    <a:lnTo>
                      <a:pt x="621" y="1499"/>
                    </a:lnTo>
                    <a:lnTo>
                      <a:pt x="629" y="1482"/>
                    </a:lnTo>
                    <a:lnTo>
                      <a:pt x="621" y="1474"/>
                    </a:lnTo>
                    <a:lnTo>
                      <a:pt x="612" y="1465"/>
                    </a:lnTo>
                    <a:lnTo>
                      <a:pt x="604" y="1474"/>
                    </a:lnTo>
                    <a:lnTo>
                      <a:pt x="612" y="1465"/>
                    </a:lnTo>
                    <a:lnTo>
                      <a:pt x="629" y="1457"/>
                    </a:lnTo>
                    <a:lnTo>
                      <a:pt x="596" y="139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2" name="СЗФО_Республика Коми">
                <a:extLst>
                  <a:ext uri="{FF2B5EF4-FFF2-40B4-BE49-F238E27FC236}">
                    <a16:creationId xmlns:a16="http://schemas.microsoft.com/office/drawing/2014/main" xmlns="" id="{B7BCDD8C-6467-4343-BF13-331DB7D81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113" y="2527300"/>
                <a:ext cx="1485900" cy="849313"/>
              </a:xfrm>
              <a:custGeom>
                <a:avLst/>
                <a:gdLst>
                  <a:gd name="T0" fmla="*/ 671 w 1275"/>
                  <a:gd name="T1" fmla="*/ 8 h 729"/>
                  <a:gd name="T2" fmla="*/ 637 w 1275"/>
                  <a:gd name="T3" fmla="*/ 8 h 729"/>
                  <a:gd name="T4" fmla="*/ 604 w 1275"/>
                  <a:gd name="T5" fmla="*/ 16 h 729"/>
                  <a:gd name="T6" fmla="*/ 478 w 1275"/>
                  <a:gd name="T7" fmla="*/ 8 h 729"/>
                  <a:gd name="T8" fmla="*/ 419 w 1275"/>
                  <a:gd name="T9" fmla="*/ 100 h 729"/>
                  <a:gd name="T10" fmla="*/ 436 w 1275"/>
                  <a:gd name="T11" fmla="*/ 134 h 729"/>
                  <a:gd name="T12" fmla="*/ 436 w 1275"/>
                  <a:gd name="T13" fmla="*/ 184 h 729"/>
                  <a:gd name="T14" fmla="*/ 411 w 1275"/>
                  <a:gd name="T15" fmla="*/ 193 h 729"/>
                  <a:gd name="T16" fmla="*/ 377 w 1275"/>
                  <a:gd name="T17" fmla="*/ 184 h 729"/>
                  <a:gd name="T18" fmla="*/ 361 w 1275"/>
                  <a:gd name="T19" fmla="*/ 167 h 729"/>
                  <a:gd name="T20" fmla="*/ 319 w 1275"/>
                  <a:gd name="T21" fmla="*/ 167 h 729"/>
                  <a:gd name="T22" fmla="*/ 252 w 1275"/>
                  <a:gd name="T23" fmla="*/ 100 h 729"/>
                  <a:gd name="T24" fmla="*/ 210 w 1275"/>
                  <a:gd name="T25" fmla="*/ 151 h 729"/>
                  <a:gd name="T26" fmla="*/ 193 w 1275"/>
                  <a:gd name="T27" fmla="*/ 235 h 729"/>
                  <a:gd name="T28" fmla="*/ 159 w 1275"/>
                  <a:gd name="T29" fmla="*/ 260 h 729"/>
                  <a:gd name="T30" fmla="*/ 134 w 1275"/>
                  <a:gd name="T31" fmla="*/ 335 h 729"/>
                  <a:gd name="T32" fmla="*/ 159 w 1275"/>
                  <a:gd name="T33" fmla="*/ 335 h 729"/>
                  <a:gd name="T34" fmla="*/ 184 w 1275"/>
                  <a:gd name="T35" fmla="*/ 318 h 729"/>
                  <a:gd name="T36" fmla="*/ 226 w 1275"/>
                  <a:gd name="T37" fmla="*/ 310 h 729"/>
                  <a:gd name="T38" fmla="*/ 252 w 1275"/>
                  <a:gd name="T39" fmla="*/ 344 h 729"/>
                  <a:gd name="T40" fmla="*/ 168 w 1275"/>
                  <a:gd name="T41" fmla="*/ 436 h 729"/>
                  <a:gd name="T42" fmla="*/ 92 w 1275"/>
                  <a:gd name="T43" fmla="*/ 469 h 729"/>
                  <a:gd name="T44" fmla="*/ 50 w 1275"/>
                  <a:gd name="T45" fmla="*/ 536 h 729"/>
                  <a:gd name="T46" fmla="*/ 0 w 1275"/>
                  <a:gd name="T47" fmla="*/ 578 h 729"/>
                  <a:gd name="T48" fmla="*/ 25 w 1275"/>
                  <a:gd name="T49" fmla="*/ 612 h 729"/>
                  <a:gd name="T50" fmla="*/ 25 w 1275"/>
                  <a:gd name="T51" fmla="*/ 662 h 729"/>
                  <a:gd name="T52" fmla="*/ 67 w 1275"/>
                  <a:gd name="T53" fmla="*/ 645 h 729"/>
                  <a:gd name="T54" fmla="*/ 84 w 1275"/>
                  <a:gd name="T55" fmla="*/ 645 h 729"/>
                  <a:gd name="T56" fmla="*/ 143 w 1275"/>
                  <a:gd name="T57" fmla="*/ 662 h 729"/>
                  <a:gd name="T58" fmla="*/ 201 w 1275"/>
                  <a:gd name="T59" fmla="*/ 662 h 729"/>
                  <a:gd name="T60" fmla="*/ 226 w 1275"/>
                  <a:gd name="T61" fmla="*/ 587 h 729"/>
                  <a:gd name="T62" fmla="*/ 293 w 1275"/>
                  <a:gd name="T63" fmla="*/ 603 h 729"/>
                  <a:gd name="T64" fmla="*/ 302 w 1275"/>
                  <a:gd name="T65" fmla="*/ 637 h 729"/>
                  <a:gd name="T66" fmla="*/ 361 w 1275"/>
                  <a:gd name="T67" fmla="*/ 671 h 729"/>
                  <a:gd name="T68" fmla="*/ 419 w 1275"/>
                  <a:gd name="T69" fmla="*/ 671 h 729"/>
                  <a:gd name="T70" fmla="*/ 436 w 1275"/>
                  <a:gd name="T71" fmla="*/ 679 h 729"/>
                  <a:gd name="T72" fmla="*/ 470 w 1275"/>
                  <a:gd name="T73" fmla="*/ 687 h 729"/>
                  <a:gd name="T74" fmla="*/ 511 w 1275"/>
                  <a:gd name="T75" fmla="*/ 671 h 729"/>
                  <a:gd name="T76" fmla="*/ 646 w 1275"/>
                  <a:gd name="T77" fmla="*/ 721 h 729"/>
                  <a:gd name="T78" fmla="*/ 679 w 1275"/>
                  <a:gd name="T79" fmla="*/ 671 h 729"/>
                  <a:gd name="T80" fmla="*/ 696 w 1275"/>
                  <a:gd name="T81" fmla="*/ 645 h 729"/>
                  <a:gd name="T82" fmla="*/ 730 w 1275"/>
                  <a:gd name="T83" fmla="*/ 570 h 729"/>
                  <a:gd name="T84" fmla="*/ 805 w 1275"/>
                  <a:gd name="T85" fmla="*/ 453 h 729"/>
                  <a:gd name="T86" fmla="*/ 830 w 1275"/>
                  <a:gd name="T87" fmla="*/ 436 h 729"/>
                  <a:gd name="T88" fmla="*/ 864 w 1275"/>
                  <a:gd name="T89" fmla="*/ 419 h 729"/>
                  <a:gd name="T90" fmla="*/ 880 w 1275"/>
                  <a:gd name="T91" fmla="*/ 427 h 729"/>
                  <a:gd name="T92" fmla="*/ 922 w 1275"/>
                  <a:gd name="T93" fmla="*/ 427 h 729"/>
                  <a:gd name="T94" fmla="*/ 939 w 1275"/>
                  <a:gd name="T95" fmla="*/ 411 h 729"/>
                  <a:gd name="T96" fmla="*/ 1006 w 1275"/>
                  <a:gd name="T97" fmla="*/ 394 h 729"/>
                  <a:gd name="T98" fmla="*/ 1048 w 1275"/>
                  <a:gd name="T99" fmla="*/ 377 h 729"/>
                  <a:gd name="T100" fmla="*/ 1090 w 1275"/>
                  <a:gd name="T101" fmla="*/ 344 h 729"/>
                  <a:gd name="T102" fmla="*/ 1157 w 1275"/>
                  <a:gd name="T103" fmla="*/ 335 h 729"/>
                  <a:gd name="T104" fmla="*/ 1182 w 1275"/>
                  <a:gd name="T105" fmla="*/ 335 h 729"/>
                  <a:gd name="T106" fmla="*/ 1241 w 1275"/>
                  <a:gd name="T107" fmla="*/ 293 h 729"/>
                  <a:gd name="T108" fmla="*/ 1249 w 1275"/>
                  <a:gd name="T109" fmla="*/ 218 h 729"/>
                  <a:gd name="T110" fmla="*/ 1275 w 1275"/>
                  <a:gd name="T111" fmla="*/ 176 h 729"/>
                  <a:gd name="T112" fmla="*/ 1241 w 1275"/>
                  <a:gd name="T113" fmla="*/ 167 h 729"/>
                  <a:gd name="T114" fmla="*/ 1199 w 1275"/>
                  <a:gd name="T115" fmla="*/ 193 h 729"/>
                  <a:gd name="T116" fmla="*/ 1157 w 1275"/>
                  <a:gd name="T117" fmla="*/ 209 h 729"/>
                  <a:gd name="T118" fmla="*/ 1140 w 1275"/>
                  <a:gd name="T119" fmla="*/ 226 h 729"/>
                  <a:gd name="T120" fmla="*/ 1023 w 1275"/>
                  <a:gd name="T121" fmla="*/ 243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75" h="729">
                    <a:moveTo>
                      <a:pt x="763" y="84"/>
                    </a:moveTo>
                    <a:lnTo>
                      <a:pt x="713" y="42"/>
                    </a:lnTo>
                    <a:lnTo>
                      <a:pt x="671" y="8"/>
                    </a:lnTo>
                    <a:lnTo>
                      <a:pt x="654" y="8"/>
                    </a:lnTo>
                    <a:lnTo>
                      <a:pt x="637" y="8"/>
                    </a:lnTo>
                    <a:lnTo>
                      <a:pt x="637" y="8"/>
                    </a:lnTo>
                    <a:lnTo>
                      <a:pt x="629" y="0"/>
                    </a:lnTo>
                    <a:lnTo>
                      <a:pt x="620" y="8"/>
                    </a:lnTo>
                    <a:lnTo>
                      <a:pt x="604" y="16"/>
                    </a:lnTo>
                    <a:lnTo>
                      <a:pt x="537" y="8"/>
                    </a:lnTo>
                    <a:lnTo>
                      <a:pt x="478" y="8"/>
                    </a:lnTo>
                    <a:lnTo>
                      <a:pt x="478" y="8"/>
                    </a:lnTo>
                    <a:lnTo>
                      <a:pt x="453" y="42"/>
                    </a:lnTo>
                    <a:lnTo>
                      <a:pt x="428" y="75"/>
                    </a:lnTo>
                    <a:lnTo>
                      <a:pt x="419" y="100"/>
                    </a:lnTo>
                    <a:lnTo>
                      <a:pt x="436" y="100"/>
                    </a:lnTo>
                    <a:lnTo>
                      <a:pt x="444" y="109"/>
                    </a:lnTo>
                    <a:lnTo>
                      <a:pt x="436" y="134"/>
                    </a:lnTo>
                    <a:lnTo>
                      <a:pt x="428" y="159"/>
                    </a:lnTo>
                    <a:lnTo>
                      <a:pt x="436" y="176"/>
                    </a:lnTo>
                    <a:lnTo>
                      <a:pt x="436" y="184"/>
                    </a:lnTo>
                    <a:lnTo>
                      <a:pt x="428" y="193"/>
                    </a:lnTo>
                    <a:lnTo>
                      <a:pt x="419" y="201"/>
                    </a:lnTo>
                    <a:lnTo>
                      <a:pt x="411" y="193"/>
                    </a:lnTo>
                    <a:lnTo>
                      <a:pt x="394" y="176"/>
                    </a:lnTo>
                    <a:lnTo>
                      <a:pt x="386" y="176"/>
                    </a:lnTo>
                    <a:lnTo>
                      <a:pt x="377" y="184"/>
                    </a:lnTo>
                    <a:lnTo>
                      <a:pt x="369" y="176"/>
                    </a:lnTo>
                    <a:lnTo>
                      <a:pt x="369" y="167"/>
                    </a:lnTo>
                    <a:lnTo>
                      <a:pt x="361" y="167"/>
                    </a:lnTo>
                    <a:lnTo>
                      <a:pt x="344" y="167"/>
                    </a:lnTo>
                    <a:lnTo>
                      <a:pt x="335" y="159"/>
                    </a:lnTo>
                    <a:lnTo>
                      <a:pt x="319" y="167"/>
                    </a:lnTo>
                    <a:lnTo>
                      <a:pt x="310" y="159"/>
                    </a:lnTo>
                    <a:lnTo>
                      <a:pt x="310" y="142"/>
                    </a:lnTo>
                    <a:lnTo>
                      <a:pt x="252" y="100"/>
                    </a:lnTo>
                    <a:lnTo>
                      <a:pt x="193" y="75"/>
                    </a:lnTo>
                    <a:lnTo>
                      <a:pt x="193" y="117"/>
                    </a:lnTo>
                    <a:lnTo>
                      <a:pt x="210" y="151"/>
                    </a:lnTo>
                    <a:lnTo>
                      <a:pt x="210" y="193"/>
                    </a:lnTo>
                    <a:lnTo>
                      <a:pt x="193" y="218"/>
                    </a:lnTo>
                    <a:lnTo>
                      <a:pt x="193" y="235"/>
                    </a:lnTo>
                    <a:lnTo>
                      <a:pt x="201" y="251"/>
                    </a:lnTo>
                    <a:lnTo>
                      <a:pt x="176" y="260"/>
                    </a:lnTo>
                    <a:lnTo>
                      <a:pt x="159" y="260"/>
                    </a:lnTo>
                    <a:lnTo>
                      <a:pt x="134" y="293"/>
                    </a:lnTo>
                    <a:lnTo>
                      <a:pt x="126" y="327"/>
                    </a:lnTo>
                    <a:lnTo>
                      <a:pt x="134" y="335"/>
                    </a:lnTo>
                    <a:lnTo>
                      <a:pt x="143" y="335"/>
                    </a:lnTo>
                    <a:lnTo>
                      <a:pt x="151" y="327"/>
                    </a:lnTo>
                    <a:lnTo>
                      <a:pt x="159" y="335"/>
                    </a:lnTo>
                    <a:lnTo>
                      <a:pt x="176" y="344"/>
                    </a:lnTo>
                    <a:lnTo>
                      <a:pt x="176" y="335"/>
                    </a:lnTo>
                    <a:lnTo>
                      <a:pt x="184" y="318"/>
                    </a:lnTo>
                    <a:lnTo>
                      <a:pt x="210" y="310"/>
                    </a:lnTo>
                    <a:lnTo>
                      <a:pt x="218" y="318"/>
                    </a:lnTo>
                    <a:lnTo>
                      <a:pt x="226" y="310"/>
                    </a:lnTo>
                    <a:lnTo>
                      <a:pt x="235" y="310"/>
                    </a:lnTo>
                    <a:lnTo>
                      <a:pt x="243" y="327"/>
                    </a:lnTo>
                    <a:lnTo>
                      <a:pt x="252" y="344"/>
                    </a:lnTo>
                    <a:lnTo>
                      <a:pt x="218" y="377"/>
                    </a:lnTo>
                    <a:lnTo>
                      <a:pt x="176" y="411"/>
                    </a:lnTo>
                    <a:lnTo>
                      <a:pt x="168" y="436"/>
                    </a:lnTo>
                    <a:lnTo>
                      <a:pt x="159" y="453"/>
                    </a:lnTo>
                    <a:lnTo>
                      <a:pt x="109" y="469"/>
                    </a:lnTo>
                    <a:lnTo>
                      <a:pt x="92" y="469"/>
                    </a:lnTo>
                    <a:lnTo>
                      <a:pt x="75" y="478"/>
                    </a:lnTo>
                    <a:lnTo>
                      <a:pt x="50" y="520"/>
                    </a:lnTo>
                    <a:lnTo>
                      <a:pt x="50" y="536"/>
                    </a:lnTo>
                    <a:lnTo>
                      <a:pt x="50" y="545"/>
                    </a:lnTo>
                    <a:lnTo>
                      <a:pt x="17" y="553"/>
                    </a:lnTo>
                    <a:lnTo>
                      <a:pt x="0" y="578"/>
                    </a:lnTo>
                    <a:lnTo>
                      <a:pt x="17" y="595"/>
                    </a:lnTo>
                    <a:lnTo>
                      <a:pt x="25" y="612"/>
                    </a:lnTo>
                    <a:lnTo>
                      <a:pt x="25" y="612"/>
                    </a:lnTo>
                    <a:lnTo>
                      <a:pt x="25" y="629"/>
                    </a:lnTo>
                    <a:lnTo>
                      <a:pt x="34" y="654"/>
                    </a:lnTo>
                    <a:lnTo>
                      <a:pt x="25" y="662"/>
                    </a:lnTo>
                    <a:lnTo>
                      <a:pt x="25" y="679"/>
                    </a:lnTo>
                    <a:lnTo>
                      <a:pt x="50" y="662"/>
                    </a:lnTo>
                    <a:lnTo>
                      <a:pt x="67" y="645"/>
                    </a:lnTo>
                    <a:lnTo>
                      <a:pt x="67" y="645"/>
                    </a:lnTo>
                    <a:lnTo>
                      <a:pt x="75" y="645"/>
                    </a:lnTo>
                    <a:lnTo>
                      <a:pt x="84" y="645"/>
                    </a:lnTo>
                    <a:lnTo>
                      <a:pt x="84" y="637"/>
                    </a:lnTo>
                    <a:lnTo>
                      <a:pt x="117" y="654"/>
                    </a:lnTo>
                    <a:lnTo>
                      <a:pt x="143" y="662"/>
                    </a:lnTo>
                    <a:lnTo>
                      <a:pt x="176" y="654"/>
                    </a:lnTo>
                    <a:lnTo>
                      <a:pt x="201" y="654"/>
                    </a:lnTo>
                    <a:lnTo>
                      <a:pt x="201" y="662"/>
                    </a:lnTo>
                    <a:lnTo>
                      <a:pt x="218" y="654"/>
                    </a:lnTo>
                    <a:lnTo>
                      <a:pt x="210" y="629"/>
                    </a:lnTo>
                    <a:lnTo>
                      <a:pt x="226" y="587"/>
                    </a:lnTo>
                    <a:lnTo>
                      <a:pt x="277" y="603"/>
                    </a:lnTo>
                    <a:lnTo>
                      <a:pt x="285" y="603"/>
                    </a:lnTo>
                    <a:lnTo>
                      <a:pt x="293" y="603"/>
                    </a:lnTo>
                    <a:lnTo>
                      <a:pt x="310" y="620"/>
                    </a:lnTo>
                    <a:lnTo>
                      <a:pt x="302" y="637"/>
                    </a:lnTo>
                    <a:lnTo>
                      <a:pt x="302" y="637"/>
                    </a:lnTo>
                    <a:lnTo>
                      <a:pt x="327" y="654"/>
                    </a:lnTo>
                    <a:lnTo>
                      <a:pt x="344" y="645"/>
                    </a:lnTo>
                    <a:lnTo>
                      <a:pt x="361" y="671"/>
                    </a:lnTo>
                    <a:lnTo>
                      <a:pt x="377" y="679"/>
                    </a:lnTo>
                    <a:lnTo>
                      <a:pt x="394" y="679"/>
                    </a:lnTo>
                    <a:lnTo>
                      <a:pt x="419" y="671"/>
                    </a:lnTo>
                    <a:lnTo>
                      <a:pt x="428" y="679"/>
                    </a:lnTo>
                    <a:lnTo>
                      <a:pt x="428" y="687"/>
                    </a:lnTo>
                    <a:lnTo>
                      <a:pt x="436" y="679"/>
                    </a:lnTo>
                    <a:lnTo>
                      <a:pt x="453" y="679"/>
                    </a:lnTo>
                    <a:lnTo>
                      <a:pt x="461" y="679"/>
                    </a:lnTo>
                    <a:lnTo>
                      <a:pt x="470" y="687"/>
                    </a:lnTo>
                    <a:lnTo>
                      <a:pt x="470" y="687"/>
                    </a:lnTo>
                    <a:lnTo>
                      <a:pt x="486" y="679"/>
                    </a:lnTo>
                    <a:lnTo>
                      <a:pt x="511" y="671"/>
                    </a:lnTo>
                    <a:lnTo>
                      <a:pt x="562" y="721"/>
                    </a:lnTo>
                    <a:lnTo>
                      <a:pt x="646" y="729"/>
                    </a:lnTo>
                    <a:lnTo>
                      <a:pt x="646" y="721"/>
                    </a:lnTo>
                    <a:lnTo>
                      <a:pt x="662" y="712"/>
                    </a:lnTo>
                    <a:lnTo>
                      <a:pt x="671" y="696"/>
                    </a:lnTo>
                    <a:lnTo>
                      <a:pt x="679" y="671"/>
                    </a:lnTo>
                    <a:lnTo>
                      <a:pt x="696" y="671"/>
                    </a:lnTo>
                    <a:lnTo>
                      <a:pt x="704" y="654"/>
                    </a:lnTo>
                    <a:lnTo>
                      <a:pt x="696" y="645"/>
                    </a:lnTo>
                    <a:lnTo>
                      <a:pt x="696" y="637"/>
                    </a:lnTo>
                    <a:lnTo>
                      <a:pt x="713" y="603"/>
                    </a:lnTo>
                    <a:lnTo>
                      <a:pt x="730" y="570"/>
                    </a:lnTo>
                    <a:lnTo>
                      <a:pt x="763" y="536"/>
                    </a:lnTo>
                    <a:lnTo>
                      <a:pt x="797" y="503"/>
                    </a:lnTo>
                    <a:lnTo>
                      <a:pt x="805" y="453"/>
                    </a:lnTo>
                    <a:lnTo>
                      <a:pt x="813" y="444"/>
                    </a:lnTo>
                    <a:lnTo>
                      <a:pt x="830" y="436"/>
                    </a:lnTo>
                    <a:lnTo>
                      <a:pt x="830" y="436"/>
                    </a:lnTo>
                    <a:lnTo>
                      <a:pt x="839" y="427"/>
                    </a:lnTo>
                    <a:lnTo>
                      <a:pt x="847" y="427"/>
                    </a:lnTo>
                    <a:lnTo>
                      <a:pt x="864" y="419"/>
                    </a:lnTo>
                    <a:lnTo>
                      <a:pt x="880" y="419"/>
                    </a:lnTo>
                    <a:lnTo>
                      <a:pt x="880" y="419"/>
                    </a:lnTo>
                    <a:lnTo>
                      <a:pt x="880" y="427"/>
                    </a:lnTo>
                    <a:lnTo>
                      <a:pt x="889" y="444"/>
                    </a:lnTo>
                    <a:lnTo>
                      <a:pt x="906" y="436"/>
                    </a:lnTo>
                    <a:lnTo>
                      <a:pt x="922" y="427"/>
                    </a:lnTo>
                    <a:lnTo>
                      <a:pt x="939" y="419"/>
                    </a:lnTo>
                    <a:lnTo>
                      <a:pt x="939" y="419"/>
                    </a:lnTo>
                    <a:lnTo>
                      <a:pt x="939" y="411"/>
                    </a:lnTo>
                    <a:lnTo>
                      <a:pt x="964" y="402"/>
                    </a:lnTo>
                    <a:lnTo>
                      <a:pt x="981" y="394"/>
                    </a:lnTo>
                    <a:lnTo>
                      <a:pt x="1006" y="394"/>
                    </a:lnTo>
                    <a:lnTo>
                      <a:pt x="1023" y="402"/>
                    </a:lnTo>
                    <a:lnTo>
                      <a:pt x="1023" y="402"/>
                    </a:lnTo>
                    <a:lnTo>
                      <a:pt x="1048" y="377"/>
                    </a:lnTo>
                    <a:lnTo>
                      <a:pt x="1073" y="369"/>
                    </a:lnTo>
                    <a:lnTo>
                      <a:pt x="1073" y="360"/>
                    </a:lnTo>
                    <a:lnTo>
                      <a:pt x="1090" y="344"/>
                    </a:lnTo>
                    <a:lnTo>
                      <a:pt x="1115" y="344"/>
                    </a:lnTo>
                    <a:lnTo>
                      <a:pt x="1149" y="335"/>
                    </a:lnTo>
                    <a:lnTo>
                      <a:pt x="1157" y="335"/>
                    </a:lnTo>
                    <a:lnTo>
                      <a:pt x="1166" y="335"/>
                    </a:lnTo>
                    <a:lnTo>
                      <a:pt x="1174" y="335"/>
                    </a:lnTo>
                    <a:lnTo>
                      <a:pt x="1182" y="335"/>
                    </a:lnTo>
                    <a:lnTo>
                      <a:pt x="1191" y="327"/>
                    </a:lnTo>
                    <a:lnTo>
                      <a:pt x="1199" y="310"/>
                    </a:lnTo>
                    <a:lnTo>
                      <a:pt x="1241" y="293"/>
                    </a:lnTo>
                    <a:lnTo>
                      <a:pt x="1275" y="268"/>
                    </a:lnTo>
                    <a:lnTo>
                      <a:pt x="1266" y="243"/>
                    </a:lnTo>
                    <a:lnTo>
                      <a:pt x="1249" y="218"/>
                    </a:lnTo>
                    <a:lnTo>
                      <a:pt x="1258" y="184"/>
                    </a:lnTo>
                    <a:lnTo>
                      <a:pt x="1266" y="184"/>
                    </a:lnTo>
                    <a:lnTo>
                      <a:pt x="1275" y="176"/>
                    </a:lnTo>
                    <a:lnTo>
                      <a:pt x="1258" y="167"/>
                    </a:lnTo>
                    <a:lnTo>
                      <a:pt x="1249" y="167"/>
                    </a:lnTo>
                    <a:lnTo>
                      <a:pt x="1241" y="167"/>
                    </a:lnTo>
                    <a:lnTo>
                      <a:pt x="1233" y="176"/>
                    </a:lnTo>
                    <a:lnTo>
                      <a:pt x="1216" y="184"/>
                    </a:lnTo>
                    <a:lnTo>
                      <a:pt x="1199" y="193"/>
                    </a:lnTo>
                    <a:lnTo>
                      <a:pt x="1182" y="201"/>
                    </a:lnTo>
                    <a:lnTo>
                      <a:pt x="1166" y="209"/>
                    </a:lnTo>
                    <a:lnTo>
                      <a:pt x="1157" y="209"/>
                    </a:lnTo>
                    <a:lnTo>
                      <a:pt x="1149" y="201"/>
                    </a:lnTo>
                    <a:lnTo>
                      <a:pt x="1140" y="218"/>
                    </a:lnTo>
                    <a:lnTo>
                      <a:pt x="1140" y="226"/>
                    </a:lnTo>
                    <a:lnTo>
                      <a:pt x="1082" y="243"/>
                    </a:lnTo>
                    <a:lnTo>
                      <a:pt x="1031" y="251"/>
                    </a:lnTo>
                    <a:lnTo>
                      <a:pt x="1023" y="243"/>
                    </a:lnTo>
                    <a:lnTo>
                      <a:pt x="1015" y="235"/>
                    </a:lnTo>
                    <a:lnTo>
                      <a:pt x="763" y="8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3" name="СЗФО_Республика Карелия">
                <a:extLst>
                  <a:ext uri="{FF2B5EF4-FFF2-40B4-BE49-F238E27FC236}">
                    <a16:creationId xmlns:a16="http://schemas.microsoft.com/office/drawing/2014/main" xmlns="" id="{D286F361-BFAE-45D1-A3AE-5CF31AD88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113" y="1725613"/>
                <a:ext cx="703263" cy="850900"/>
              </a:xfrm>
              <a:custGeom>
                <a:avLst/>
                <a:gdLst>
                  <a:gd name="T0" fmla="*/ 461 w 604"/>
                  <a:gd name="T1" fmla="*/ 59 h 730"/>
                  <a:gd name="T2" fmla="*/ 402 w 604"/>
                  <a:gd name="T3" fmla="*/ 101 h 730"/>
                  <a:gd name="T4" fmla="*/ 369 w 604"/>
                  <a:gd name="T5" fmla="*/ 126 h 730"/>
                  <a:gd name="T6" fmla="*/ 327 w 604"/>
                  <a:gd name="T7" fmla="*/ 168 h 730"/>
                  <a:gd name="T8" fmla="*/ 327 w 604"/>
                  <a:gd name="T9" fmla="*/ 185 h 730"/>
                  <a:gd name="T10" fmla="*/ 268 w 604"/>
                  <a:gd name="T11" fmla="*/ 252 h 730"/>
                  <a:gd name="T12" fmla="*/ 226 w 604"/>
                  <a:gd name="T13" fmla="*/ 377 h 730"/>
                  <a:gd name="T14" fmla="*/ 0 w 604"/>
                  <a:gd name="T15" fmla="*/ 419 h 730"/>
                  <a:gd name="T16" fmla="*/ 25 w 604"/>
                  <a:gd name="T17" fmla="*/ 445 h 730"/>
                  <a:gd name="T18" fmla="*/ 84 w 604"/>
                  <a:gd name="T19" fmla="*/ 445 h 730"/>
                  <a:gd name="T20" fmla="*/ 101 w 604"/>
                  <a:gd name="T21" fmla="*/ 520 h 730"/>
                  <a:gd name="T22" fmla="*/ 109 w 604"/>
                  <a:gd name="T23" fmla="*/ 612 h 730"/>
                  <a:gd name="T24" fmla="*/ 151 w 604"/>
                  <a:gd name="T25" fmla="*/ 621 h 730"/>
                  <a:gd name="T26" fmla="*/ 151 w 604"/>
                  <a:gd name="T27" fmla="*/ 595 h 730"/>
                  <a:gd name="T28" fmla="*/ 184 w 604"/>
                  <a:gd name="T29" fmla="*/ 629 h 730"/>
                  <a:gd name="T30" fmla="*/ 218 w 604"/>
                  <a:gd name="T31" fmla="*/ 671 h 730"/>
                  <a:gd name="T32" fmla="*/ 235 w 604"/>
                  <a:gd name="T33" fmla="*/ 654 h 730"/>
                  <a:gd name="T34" fmla="*/ 235 w 604"/>
                  <a:gd name="T35" fmla="*/ 579 h 730"/>
                  <a:gd name="T36" fmla="*/ 260 w 604"/>
                  <a:gd name="T37" fmla="*/ 545 h 730"/>
                  <a:gd name="T38" fmla="*/ 277 w 604"/>
                  <a:gd name="T39" fmla="*/ 545 h 730"/>
                  <a:gd name="T40" fmla="*/ 285 w 604"/>
                  <a:gd name="T41" fmla="*/ 545 h 730"/>
                  <a:gd name="T42" fmla="*/ 293 w 604"/>
                  <a:gd name="T43" fmla="*/ 537 h 730"/>
                  <a:gd name="T44" fmla="*/ 277 w 604"/>
                  <a:gd name="T45" fmla="*/ 587 h 730"/>
                  <a:gd name="T46" fmla="*/ 293 w 604"/>
                  <a:gd name="T47" fmla="*/ 570 h 730"/>
                  <a:gd name="T48" fmla="*/ 327 w 604"/>
                  <a:gd name="T49" fmla="*/ 554 h 730"/>
                  <a:gd name="T50" fmla="*/ 319 w 604"/>
                  <a:gd name="T51" fmla="*/ 554 h 730"/>
                  <a:gd name="T52" fmla="*/ 310 w 604"/>
                  <a:gd name="T53" fmla="*/ 545 h 730"/>
                  <a:gd name="T54" fmla="*/ 327 w 604"/>
                  <a:gd name="T55" fmla="*/ 495 h 730"/>
                  <a:gd name="T56" fmla="*/ 285 w 604"/>
                  <a:gd name="T57" fmla="*/ 654 h 730"/>
                  <a:gd name="T58" fmla="*/ 293 w 604"/>
                  <a:gd name="T59" fmla="*/ 688 h 730"/>
                  <a:gd name="T60" fmla="*/ 344 w 604"/>
                  <a:gd name="T61" fmla="*/ 721 h 730"/>
                  <a:gd name="T62" fmla="*/ 360 w 604"/>
                  <a:gd name="T63" fmla="*/ 721 h 730"/>
                  <a:gd name="T64" fmla="*/ 386 w 604"/>
                  <a:gd name="T65" fmla="*/ 671 h 730"/>
                  <a:gd name="T66" fmla="*/ 419 w 604"/>
                  <a:gd name="T67" fmla="*/ 629 h 730"/>
                  <a:gd name="T68" fmla="*/ 411 w 604"/>
                  <a:gd name="T69" fmla="*/ 554 h 730"/>
                  <a:gd name="T70" fmla="*/ 436 w 604"/>
                  <a:gd name="T71" fmla="*/ 486 h 730"/>
                  <a:gd name="T72" fmla="*/ 470 w 604"/>
                  <a:gd name="T73" fmla="*/ 495 h 730"/>
                  <a:gd name="T74" fmla="*/ 495 w 604"/>
                  <a:gd name="T75" fmla="*/ 445 h 730"/>
                  <a:gd name="T76" fmla="*/ 486 w 604"/>
                  <a:gd name="T77" fmla="*/ 419 h 730"/>
                  <a:gd name="T78" fmla="*/ 478 w 604"/>
                  <a:gd name="T79" fmla="*/ 377 h 730"/>
                  <a:gd name="T80" fmla="*/ 520 w 604"/>
                  <a:gd name="T81" fmla="*/ 327 h 730"/>
                  <a:gd name="T82" fmla="*/ 545 w 604"/>
                  <a:gd name="T83" fmla="*/ 285 h 730"/>
                  <a:gd name="T84" fmla="*/ 579 w 604"/>
                  <a:gd name="T85" fmla="*/ 268 h 730"/>
                  <a:gd name="T86" fmla="*/ 595 w 604"/>
                  <a:gd name="T87" fmla="*/ 227 h 730"/>
                  <a:gd name="T88" fmla="*/ 604 w 604"/>
                  <a:gd name="T89" fmla="*/ 176 h 730"/>
                  <a:gd name="T90" fmla="*/ 595 w 604"/>
                  <a:gd name="T91" fmla="*/ 134 h 730"/>
                  <a:gd name="T92" fmla="*/ 553 w 604"/>
                  <a:gd name="T93" fmla="*/ 134 h 730"/>
                  <a:gd name="T94" fmla="*/ 520 w 604"/>
                  <a:gd name="T95" fmla="*/ 42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4" h="730">
                    <a:moveTo>
                      <a:pt x="520" y="42"/>
                    </a:moveTo>
                    <a:lnTo>
                      <a:pt x="486" y="0"/>
                    </a:lnTo>
                    <a:lnTo>
                      <a:pt x="461" y="59"/>
                    </a:lnTo>
                    <a:lnTo>
                      <a:pt x="428" y="101"/>
                    </a:lnTo>
                    <a:lnTo>
                      <a:pt x="419" y="101"/>
                    </a:lnTo>
                    <a:lnTo>
                      <a:pt x="402" y="101"/>
                    </a:lnTo>
                    <a:lnTo>
                      <a:pt x="377" y="118"/>
                    </a:lnTo>
                    <a:lnTo>
                      <a:pt x="369" y="118"/>
                    </a:lnTo>
                    <a:lnTo>
                      <a:pt x="369" y="126"/>
                    </a:lnTo>
                    <a:lnTo>
                      <a:pt x="360" y="134"/>
                    </a:lnTo>
                    <a:lnTo>
                      <a:pt x="335" y="143"/>
                    </a:lnTo>
                    <a:lnTo>
                      <a:pt x="327" y="168"/>
                    </a:lnTo>
                    <a:lnTo>
                      <a:pt x="335" y="176"/>
                    </a:lnTo>
                    <a:lnTo>
                      <a:pt x="335" y="176"/>
                    </a:lnTo>
                    <a:lnTo>
                      <a:pt x="327" y="185"/>
                    </a:lnTo>
                    <a:lnTo>
                      <a:pt x="302" y="210"/>
                    </a:lnTo>
                    <a:lnTo>
                      <a:pt x="293" y="243"/>
                    </a:lnTo>
                    <a:lnTo>
                      <a:pt x="268" y="252"/>
                    </a:lnTo>
                    <a:lnTo>
                      <a:pt x="243" y="252"/>
                    </a:lnTo>
                    <a:lnTo>
                      <a:pt x="235" y="310"/>
                    </a:lnTo>
                    <a:lnTo>
                      <a:pt x="226" y="377"/>
                    </a:lnTo>
                    <a:lnTo>
                      <a:pt x="117" y="394"/>
                    </a:lnTo>
                    <a:lnTo>
                      <a:pt x="0" y="403"/>
                    </a:lnTo>
                    <a:lnTo>
                      <a:pt x="0" y="419"/>
                    </a:lnTo>
                    <a:lnTo>
                      <a:pt x="17" y="445"/>
                    </a:lnTo>
                    <a:lnTo>
                      <a:pt x="17" y="436"/>
                    </a:lnTo>
                    <a:lnTo>
                      <a:pt x="25" y="445"/>
                    </a:lnTo>
                    <a:lnTo>
                      <a:pt x="33" y="445"/>
                    </a:lnTo>
                    <a:lnTo>
                      <a:pt x="59" y="445"/>
                    </a:lnTo>
                    <a:lnTo>
                      <a:pt x="84" y="445"/>
                    </a:lnTo>
                    <a:lnTo>
                      <a:pt x="92" y="436"/>
                    </a:lnTo>
                    <a:lnTo>
                      <a:pt x="92" y="436"/>
                    </a:lnTo>
                    <a:lnTo>
                      <a:pt x="101" y="520"/>
                    </a:lnTo>
                    <a:lnTo>
                      <a:pt x="75" y="612"/>
                    </a:lnTo>
                    <a:lnTo>
                      <a:pt x="92" y="612"/>
                    </a:lnTo>
                    <a:lnTo>
                      <a:pt x="109" y="612"/>
                    </a:lnTo>
                    <a:lnTo>
                      <a:pt x="126" y="612"/>
                    </a:lnTo>
                    <a:lnTo>
                      <a:pt x="134" y="621"/>
                    </a:lnTo>
                    <a:lnTo>
                      <a:pt x="151" y="621"/>
                    </a:lnTo>
                    <a:lnTo>
                      <a:pt x="142" y="604"/>
                    </a:lnTo>
                    <a:lnTo>
                      <a:pt x="142" y="595"/>
                    </a:lnTo>
                    <a:lnTo>
                      <a:pt x="151" y="595"/>
                    </a:lnTo>
                    <a:lnTo>
                      <a:pt x="151" y="595"/>
                    </a:lnTo>
                    <a:lnTo>
                      <a:pt x="168" y="612"/>
                    </a:lnTo>
                    <a:lnTo>
                      <a:pt x="184" y="629"/>
                    </a:lnTo>
                    <a:lnTo>
                      <a:pt x="201" y="629"/>
                    </a:lnTo>
                    <a:lnTo>
                      <a:pt x="210" y="637"/>
                    </a:lnTo>
                    <a:lnTo>
                      <a:pt x="218" y="671"/>
                    </a:lnTo>
                    <a:lnTo>
                      <a:pt x="218" y="671"/>
                    </a:lnTo>
                    <a:lnTo>
                      <a:pt x="226" y="679"/>
                    </a:lnTo>
                    <a:lnTo>
                      <a:pt x="235" y="654"/>
                    </a:lnTo>
                    <a:lnTo>
                      <a:pt x="226" y="612"/>
                    </a:lnTo>
                    <a:lnTo>
                      <a:pt x="235" y="570"/>
                    </a:lnTo>
                    <a:lnTo>
                      <a:pt x="235" y="579"/>
                    </a:lnTo>
                    <a:lnTo>
                      <a:pt x="243" y="579"/>
                    </a:lnTo>
                    <a:lnTo>
                      <a:pt x="251" y="562"/>
                    </a:lnTo>
                    <a:lnTo>
                      <a:pt x="260" y="545"/>
                    </a:lnTo>
                    <a:lnTo>
                      <a:pt x="260" y="570"/>
                    </a:lnTo>
                    <a:lnTo>
                      <a:pt x="268" y="570"/>
                    </a:lnTo>
                    <a:lnTo>
                      <a:pt x="277" y="545"/>
                    </a:lnTo>
                    <a:lnTo>
                      <a:pt x="285" y="528"/>
                    </a:lnTo>
                    <a:lnTo>
                      <a:pt x="285" y="537"/>
                    </a:lnTo>
                    <a:lnTo>
                      <a:pt x="285" y="545"/>
                    </a:lnTo>
                    <a:lnTo>
                      <a:pt x="285" y="554"/>
                    </a:lnTo>
                    <a:lnTo>
                      <a:pt x="285" y="554"/>
                    </a:lnTo>
                    <a:lnTo>
                      <a:pt x="293" y="537"/>
                    </a:lnTo>
                    <a:lnTo>
                      <a:pt x="302" y="528"/>
                    </a:lnTo>
                    <a:lnTo>
                      <a:pt x="293" y="554"/>
                    </a:lnTo>
                    <a:lnTo>
                      <a:pt x="277" y="587"/>
                    </a:lnTo>
                    <a:lnTo>
                      <a:pt x="285" y="587"/>
                    </a:lnTo>
                    <a:lnTo>
                      <a:pt x="285" y="587"/>
                    </a:lnTo>
                    <a:lnTo>
                      <a:pt x="293" y="570"/>
                    </a:lnTo>
                    <a:lnTo>
                      <a:pt x="293" y="579"/>
                    </a:lnTo>
                    <a:lnTo>
                      <a:pt x="310" y="587"/>
                    </a:lnTo>
                    <a:lnTo>
                      <a:pt x="327" y="554"/>
                    </a:lnTo>
                    <a:lnTo>
                      <a:pt x="327" y="545"/>
                    </a:lnTo>
                    <a:lnTo>
                      <a:pt x="319" y="545"/>
                    </a:lnTo>
                    <a:lnTo>
                      <a:pt x="319" y="554"/>
                    </a:lnTo>
                    <a:lnTo>
                      <a:pt x="319" y="545"/>
                    </a:lnTo>
                    <a:lnTo>
                      <a:pt x="319" y="537"/>
                    </a:lnTo>
                    <a:lnTo>
                      <a:pt x="310" y="545"/>
                    </a:lnTo>
                    <a:lnTo>
                      <a:pt x="310" y="545"/>
                    </a:lnTo>
                    <a:lnTo>
                      <a:pt x="319" y="520"/>
                    </a:lnTo>
                    <a:lnTo>
                      <a:pt x="327" y="495"/>
                    </a:lnTo>
                    <a:lnTo>
                      <a:pt x="335" y="570"/>
                    </a:lnTo>
                    <a:lnTo>
                      <a:pt x="293" y="629"/>
                    </a:lnTo>
                    <a:lnTo>
                      <a:pt x="285" y="654"/>
                    </a:lnTo>
                    <a:lnTo>
                      <a:pt x="277" y="688"/>
                    </a:lnTo>
                    <a:lnTo>
                      <a:pt x="285" y="688"/>
                    </a:lnTo>
                    <a:lnTo>
                      <a:pt x="293" y="688"/>
                    </a:lnTo>
                    <a:lnTo>
                      <a:pt x="310" y="704"/>
                    </a:lnTo>
                    <a:lnTo>
                      <a:pt x="335" y="730"/>
                    </a:lnTo>
                    <a:lnTo>
                      <a:pt x="344" y="721"/>
                    </a:lnTo>
                    <a:lnTo>
                      <a:pt x="352" y="713"/>
                    </a:lnTo>
                    <a:lnTo>
                      <a:pt x="360" y="713"/>
                    </a:lnTo>
                    <a:lnTo>
                      <a:pt x="360" y="721"/>
                    </a:lnTo>
                    <a:lnTo>
                      <a:pt x="377" y="696"/>
                    </a:lnTo>
                    <a:lnTo>
                      <a:pt x="386" y="671"/>
                    </a:lnTo>
                    <a:lnTo>
                      <a:pt x="386" y="671"/>
                    </a:lnTo>
                    <a:lnTo>
                      <a:pt x="386" y="663"/>
                    </a:lnTo>
                    <a:lnTo>
                      <a:pt x="402" y="646"/>
                    </a:lnTo>
                    <a:lnTo>
                      <a:pt x="419" y="629"/>
                    </a:lnTo>
                    <a:lnTo>
                      <a:pt x="402" y="604"/>
                    </a:lnTo>
                    <a:lnTo>
                      <a:pt x="394" y="570"/>
                    </a:lnTo>
                    <a:lnTo>
                      <a:pt x="411" y="554"/>
                    </a:lnTo>
                    <a:lnTo>
                      <a:pt x="419" y="537"/>
                    </a:lnTo>
                    <a:lnTo>
                      <a:pt x="428" y="512"/>
                    </a:lnTo>
                    <a:lnTo>
                      <a:pt x="436" y="486"/>
                    </a:lnTo>
                    <a:lnTo>
                      <a:pt x="444" y="495"/>
                    </a:lnTo>
                    <a:lnTo>
                      <a:pt x="453" y="503"/>
                    </a:lnTo>
                    <a:lnTo>
                      <a:pt x="470" y="495"/>
                    </a:lnTo>
                    <a:lnTo>
                      <a:pt x="486" y="478"/>
                    </a:lnTo>
                    <a:lnTo>
                      <a:pt x="486" y="461"/>
                    </a:lnTo>
                    <a:lnTo>
                      <a:pt x="495" y="445"/>
                    </a:lnTo>
                    <a:lnTo>
                      <a:pt x="495" y="428"/>
                    </a:lnTo>
                    <a:lnTo>
                      <a:pt x="495" y="419"/>
                    </a:lnTo>
                    <a:lnTo>
                      <a:pt x="486" y="419"/>
                    </a:lnTo>
                    <a:lnTo>
                      <a:pt x="478" y="419"/>
                    </a:lnTo>
                    <a:lnTo>
                      <a:pt x="478" y="394"/>
                    </a:lnTo>
                    <a:lnTo>
                      <a:pt x="478" y="377"/>
                    </a:lnTo>
                    <a:lnTo>
                      <a:pt x="486" y="369"/>
                    </a:lnTo>
                    <a:lnTo>
                      <a:pt x="486" y="369"/>
                    </a:lnTo>
                    <a:lnTo>
                      <a:pt x="520" y="327"/>
                    </a:lnTo>
                    <a:lnTo>
                      <a:pt x="528" y="310"/>
                    </a:lnTo>
                    <a:lnTo>
                      <a:pt x="537" y="285"/>
                    </a:lnTo>
                    <a:lnTo>
                      <a:pt x="545" y="285"/>
                    </a:lnTo>
                    <a:lnTo>
                      <a:pt x="553" y="294"/>
                    </a:lnTo>
                    <a:lnTo>
                      <a:pt x="570" y="277"/>
                    </a:lnTo>
                    <a:lnTo>
                      <a:pt x="579" y="268"/>
                    </a:lnTo>
                    <a:lnTo>
                      <a:pt x="579" y="277"/>
                    </a:lnTo>
                    <a:lnTo>
                      <a:pt x="587" y="277"/>
                    </a:lnTo>
                    <a:lnTo>
                      <a:pt x="595" y="227"/>
                    </a:lnTo>
                    <a:lnTo>
                      <a:pt x="579" y="176"/>
                    </a:lnTo>
                    <a:lnTo>
                      <a:pt x="587" y="176"/>
                    </a:lnTo>
                    <a:lnTo>
                      <a:pt x="604" y="176"/>
                    </a:lnTo>
                    <a:lnTo>
                      <a:pt x="595" y="159"/>
                    </a:lnTo>
                    <a:lnTo>
                      <a:pt x="587" y="143"/>
                    </a:lnTo>
                    <a:lnTo>
                      <a:pt x="595" y="134"/>
                    </a:lnTo>
                    <a:lnTo>
                      <a:pt x="587" y="134"/>
                    </a:lnTo>
                    <a:lnTo>
                      <a:pt x="579" y="126"/>
                    </a:lnTo>
                    <a:lnTo>
                      <a:pt x="553" y="134"/>
                    </a:lnTo>
                    <a:lnTo>
                      <a:pt x="545" y="109"/>
                    </a:lnTo>
                    <a:lnTo>
                      <a:pt x="553" y="84"/>
                    </a:lnTo>
                    <a:lnTo>
                      <a:pt x="520" y="4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4" name="СЗФО_Санкт-Петербург">
                <a:extLst>
                  <a:ext uri="{FF2B5EF4-FFF2-40B4-BE49-F238E27FC236}">
                    <a16:creationId xmlns:a16="http://schemas.microsoft.com/office/drawing/2014/main" xmlns="" id="{2EE74C93-71D3-409A-A8E6-F7C23D4AA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588" y="2301875"/>
                <a:ext cx="96838" cy="98425"/>
              </a:xfrm>
              <a:custGeom>
                <a:avLst/>
                <a:gdLst>
                  <a:gd name="T0" fmla="*/ 67 w 83"/>
                  <a:gd name="T1" fmla="*/ 8 h 84"/>
                  <a:gd name="T2" fmla="*/ 41 w 83"/>
                  <a:gd name="T3" fmla="*/ 0 h 84"/>
                  <a:gd name="T4" fmla="*/ 8 w 83"/>
                  <a:gd name="T5" fmla="*/ 8 h 84"/>
                  <a:gd name="T6" fmla="*/ 0 w 83"/>
                  <a:gd name="T7" fmla="*/ 42 h 84"/>
                  <a:gd name="T8" fmla="*/ 8 w 83"/>
                  <a:gd name="T9" fmla="*/ 67 h 84"/>
                  <a:gd name="T10" fmla="*/ 41 w 83"/>
                  <a:gd name="T11" fmla="*/ 84 h 84"/>
                  <a:gd name="T12" fmla="*/ 67 w 83"/>
                  <a:gd name="T13" fmla="*/ 67 h 84"/>
                  <a:gd name="T14" fmla="*/ 83 w 83"/>
                  <a:gd name="T15" fmla="*/ 42 h 84"/>
                  <a:gd name="T16" fmla="*/ 67 w 83"/>
                  <a:gd name="T17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84">
                    <a:moveTo>
                      <a:pt x="67" y="8"/>
                    </a:moveTo>
                    <a:lnTo>
                      <a:pt x="41" y="0"/>
                    </a:lnTo>
                    <a:lnTo>
                      <a:pt x="8" y="8"/>
                    </a:lnTo>
                    <a:lnTo>
                      <a:pt x="0" y="42"/>
                    </a:lnTo>
                    <a:lnTo>
                      <a:pt x="8" y="67"/>
                    </a:lnTo>
                    <a:lnTo>
                      <a:pt x="41" y="84"/>
                    </a:lnTo>
                    <a:lnTo>
                      <a:pt x="67" y="67"/>
                    </a:lnTo>
                    <a:lnTo>
                      <a:pt x="83" y="42"/>
                    </a:lnTo>
                    <a:lnTo>
                      <a:pt x="67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65" name="ЦФО">
              <a:extLst>
                <a:ext uri="{FF2B5EF4-FFF2-40B4-BE49-F238E27FC236}">
                  <a16:creationId xmlns:a16="http://schemas.microsoft.com/office/drawing/2014/main" xmlns="" id="{C82F609B-DB0C-48DA-9F5F-930C3791A701}"/>
                </a:ext>
              </a:extLst>
            </p:cNvPr>
            <p:cNvGrpSpPr/>
            <p:nvPr/>
          </p:nvGrpSpPr>
          <p:grpSpPr>
            <a:xfrm>
              <a:off x="914300" y="2693282"/>
              <a:ext cx="1363698" cy="1106898"/>
              <a:chOff x="625475" y="2654300"/>
              <a:chExt cx="1466850" cy="1190626"/>
            </a:xfrm>
            <a:grpFill/>
          </p:grpSpPr>
          <p:sp>
            <p:nvSpPr>
              <p:cNvPr id="1266" name="ЦФО_Ярославская область">
                <a:extLst>
                  <a:ext uri="{FF2B5EF4-FFF2-40B4-BE49-F238E27FC236}">
                    <a16:creationId xmlns:a16="http://schemas.microsoft.com/office/drawing/2014/main" xmlns="" id="{C3CCC775-8AEC-4281-86D5-4992AB47D0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9063" y="2847975"/>
                <a:ext cx="301625" cy="265113"/>
              </a:xfrm>
              <a:custGeom>
                <a:avLst/>
                <a:gdLst>
                  <a:gd name="T0" fmla="*/ 143 w 260"/>
                  <a:gd name="T1" fmla="*/ 17 h 227"/>
                  <a:gd name="T2" fmla="*/ 151 w 260"/>
                  <a:gd name="T3" fmla="*/ 9 h 227"/>
                  <a:gd name="T4" fmla="*/ 126 w 260"/>
                  <a:gd name="T5" fmla="*/ 0 h 227"/>
                  <a:gd name="T6" fmla="*/ 118 w 260"/>
                  <a:gd name="T7" fmla="*/ 9 h 227"/>
                  <a:gd name="T8" fmla="*/ 126 w 260"/>
                  <a:gd name="T9" fmla="*/ 17 h 227"/>
                  <a:gd name="T10" fmla="*/ 143 w 260"/>
                  <a:gd name="T11" fmla="*/ 17 h 227"/>
                  <a:gd name="T12" fmla="*/ 201 w 260"/>
                  <a:gd name="T13" fmla="*/ 26 h 227"/>
                  <a:gd name="T14" fmla="*/ 193 w 260"/>
                  <a:gd name="T15" fmla="*/ 26 h 227"/>
                  <a:gd name="T16" fmla="*/ 185 w 260"/>
                  <a:gd name="T17" fmla="*/ 34 h 227"/>
                  <a:gd name="T18" fmla="*/ 159 w 260"/>
                  <a:gd name="T19" fmla="*/ 17 h 227"/>
                  <a:gd name="T20" fmla="*/ 159 w 260"/>
                  <a:gd name="T21" fmla="*/ 51 h 227"/>
                  <a:gd name="T22" fmla="*/ 151 w 260"/>
                  <a:gd name="T23" fmla="*/ 76 h 227"/>
                  <a:gd name="T24" fmla="*/ 134 w 260"/>
                  <a:gd name="T25" fmla="*/ 93 h 227"/>
                  <a:gd name="T26" fmla="*/ 134 w 260"/>
                  <a:gd name="T27" fmla="*/ 84 h 227"/>
                  <a:gd name="T28" fmla="*/ 134 w 260"/>
                  <a:gd name="T29" fmla="*/ 76 h 227"/>
                  <a:gd name="T30" fmla="*/ 134 w 260"/>
                  <a:gd name="T31" fmla="*/ 68 h 227"/>
                  <a:gd name="T32" fmla="*/ 109 w 260"/>
                  <a:gd name="T33" fmla="*/ 76 h 227"/>
                  <a:gd name="T34" fmla="*/ 101 w 260"/>
                  <a:gd name="T35" fmla="*/ 68 h 227"/>
                  <a:gd name="T36" fmla="*/ 109 w 260"/>
                  <a:gd name="T37" fmla="*/ 59 h 227"/>
                  <a:gd name="T38" fmla="*/ 118 w 260"/>
                  <a:gd name="T39" fmla="*/ 59 h 227"/>
                  <a:gd name="T40" fmla="*/ 109 w 260"/>
                  <a:gd name="T41" fmla="*/ 9 h 227"/>
                  <a:gd name="T42" fmla="*/ 92 w 260"/>
                  <a:gd name="T43" fmla="*/ 9 h 227"/>
                  <a:gd name="T44" fmla="*/ 76 w 260"/>
                  <a:gd name="T45" fmla="*/ 17 h 227"/>
                  <a:gd name="T46" fmla="*/ 84 w 260"/>
                  <a:gd name="T47" fmla="*/ 26 h 227"/>
                  <a:gd name="T48" fmla="*/ 76 w 260"/>
                  <a:gd name="T49" fmla="*/ 34 h 227"/>
                  <a:gd name="T50" fmla="*/ 67 w 260"/>
                  <a:gd name="T51" fmla="*/ 42 h 227"/>
                  <a:gd name="T52" fmla="*/ 50 w 260"/>
                  <a:gd name="T53" fmla="*/ 42 h 227"/>
                  <a:gd name="T54" fmla="*/ 50 w 260"/>
                  <a:gd name="T55" fmla="*/ 51 h 227"/>
                  <a:gd name="T56" fmla="*/ 50 w 260"/>
                  <a:gd name="T57" fmla="*/ 59 h 227"/>
                  <a:gd name="T58" fmla="*/ 42 w 260"/>
                  <a:gd name="T59" fmla="*/ 76 h 227"/>
                  <a:gd name="T60" fmla="*/ 42 w 260"/>
                  <a:gd name="T61" fmla="*/ 101 h 227"/>
                  <a:gd name="T62" fmla="*/ 42 w 260"/>
                  <a:gd name="T63" fmla="*/ 118 h 227"/>
                  <a:gd name="T64" fmla="*/ 50 w 260"/>
                  <a:gd name="T65" fmla="*/ 126 h 227"/>
                  <a:gd name="T66" fmla="*/ 25 w 260"/>
                  <a:gd name="T67" fmla="*/ 143 h 227"/>
                  <a:gd name="T68" fmla="*/ 0 w 260"/>
                  <a:gd name="T69" fmla="*/ 168 h 227"/>
                  <a:gd name="T70" fmla="*/ 0 w 260"/>
                  <a:gd name="T71" fmla="*/ 177 h 227"/>
                  <a:gd name="T72" fmla="*/ 0 w 260"/>
                  <a:gd name="T73" fmla="*/ 185 h 227"/>
                  <a:gd name="T74" fmla="*/ 0 w 260"/>
                  <a:gd name="T75" fmla="*/ 202 h 227"/>
                  <a:gd name="T76" fmla="*/ 25 w 260"/>
                  <a:gd name="T77" fmla="*/ 227 h 227"/>
                  <a:gd name="T78" fmla="*/ 50 w 260"/>
                  <a:gd name="T79" fmla="*/ 218 h 227"/>
                  <a:gd name="T80" fmla="*/ 101 w 260"/>
                  <a:gd name="T81" fmla="*/ 202 h 227"/>
                  <a:gd name="T82" fmla="*/ 143 w 260"/>
                  <a:gd name="T83" fmla="*/ 218 h 227"/>
                  <a:gd name="T84" fmla="*/ 193 w 260"/>
                  <a:gd name="T85" fmla="*/ 185 h 227"/>
                  <a:gd name="T86" fmla="*/ 252 w 260"/>
                  <a:gd name="T87" fmla="*/ 160 h 227"/>
                  <a:gd name="T88" fmla="*/ 252 w 260"/>
                  <a:gd name="T89" fmla="*/ 151 h 227"/>
                  <a:gd name="T90" fmla="*/ 260 w 260"/>
                  <a:gd name="T91" fmla="*/ 135 h 227"/>
                  <a:gd name="T92" fmla="*/ 227 w 260"/>
                  <a:gd name="T93" fmla="*/ 93 h 227"/>
                  <a:gd name="T94" fmla="*/ 227 w 260"/>
                  <a:gd name="T95" fmla="*/ 51 h 227"/>
                  <a:gd name="T96" fmla="*/ 201 w 260"/>
                  <a:gd name="T97" fmla="*/ 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0" h="227">
                    <a:moveTo>
                      <a:pt x="143" y="17"/>
                    </a:moveTo>
                    <a:lnTo>
                      <a:pt x="151" y="9"/>
                    </a:lnTo>
                    <a:lnTo>
                      <a:pt x="126" y="0"/>
                    </a:lnTo>
                    <a:lnTo>
                      <a:pt x="118" y="9"/>
                    </a:lnTo>
                    <a:lnTo>
                      <a:pt x="126" y="17"/>
                    </a:lnTo>
                    <a:lnTo>
                      <a:pt x="143" y="17"/>
                    </a:lnTo>
                    <a:close/>
                    <a:moveTo>
                      <a:pt x="201" y="26"/>
                    </a:moveTo>
                    <a:lnTo>
                      <a:pt x="193" y="26"/>
                    </a:lnTo>
                    <a:lnTo>
                      <a:pt x="185" y="34"/>
                    </a:lnTo>
                    <a:lnTo>
                      <a:pt x="159" y="17"/>
                    </a:lnTo>
                    <a:lnTo>
                      <a:pt x="159" y="51"/>
                    </a:lnTo>
                    <a:lnTo>
                      <a:pt x="151" y="76"/>
                    </a:lnTo>
                    <a:lnTo>
                      <a:pt x="134" y="93"/>
                    </a:lnTo>
                    <a:lnTo>
                      <a:pt x="134" y="84"/>
                    </a:lnTo>
                    <a:lnTo>
                      <a:pt x="134" y="76"/>
                    </a:lnTo>
                    <a:lnTo>
                      <a:pt x="134" y="68"/>
                    </a:lnTo>
                    <a:lnTo>
                      <a:pt x="109" y="76"/>
                    </a:lnTo>
                    <a:lnTo>
                      <a:pt x="101" y="68"/>
                    </a:lnTo>
                    <a:lnTo>
                      <a:pt x="109" y="59"/>
                    </a:lnTo>
                    <a:lnTo>
                      <a:pt x="118" y="59"/>
                    </a:lnTo>
                    <a:lnTo>
                      <a:pt x="109" y="9"/>
                    </a:lnTo>
                    <a:lnTo>
                      <a:pt x="92" y="9"/>
                    </a:lnTo>
                    <a:lnTo>
                      <a:pt x="76" y="17"/>
                    </a:lnTo>
                    <a:lnTo>
                      <a:pt x="84" y="26"/>
                    </a:lnTo>
                    <a:lnTo>
                      <a:pt x="76" y="34"/>
                    </a:lnTo>
                    <a:lnTo>
                      <a:pt x="67" y="42"/>
                    </a:lnTo>
                    <a:lnTo>
                      <a:pt x="50" y="42"/>
                    </a:lnTo>
                    <a:lnTo>
                      <a:pt x="50" y="51"/>
                    </a:lnTo>
                    <a:lnTo>
                      <a:pt x="50" y="59"/>
                    </a:lnTo>
                    <a:lnTo>
                      <a:pt x="42" y="76"/>
                    </a:lnTo>
                    <a:lnTo>
                      <a:pt x="42" y="101"/>
                    </a:lnTo>
                    <a:lnTo>
                      <a:pt x="42" y="118"/>
                    </a:lnTo>
                    <a:lnTo>
                      <a:pt x="50" y="126"/>
                    </a:lnTo>
                    <a:lnTo>
                      <a:pt x="25" y="143"/>
                    </a:lnTo>
                    <a:lnTo>
                      <a:pt x="0" y="168"/>
                    </a:lnTo>
                    <a:lnTo>
                      <a:pt x="0" y="177"/>
                    </a:lnTo>
                    <a:lnTo>
                      <a:pt x="0" y="185"/>
                    </a:lnTo>
                    <a:lnTo>
                      <a:pt x="0" y="202"/>
                    </a:lnTo>
                    <a:lnTo>
                      <a:pt x="25" y="227"/>
                    </a:lnTo>
                    <a:lnTo>
                      <a:pt x="50" y="218"/>
                    </a:lnTo>
                    <a:lnTo>
                      <a:pt x="101" y="202"/>
                    </a:lnTo>
                    <a:lnTo>
                      <a:pt x="143" y="218"/>
                    </a:lnTo>
                    <a:lnTo>
                      <a:pt x="193" y="185"/>
                    </a:lnTo>
                    <a:lnTo>
                      <a:pt x="252" y="160"/>
                    </a:lnTo>
                    <a:lnTo>
                      <a:pt x="252" y="151"/>
                    </a:lnTo>
                    <a:lnTo>
                      <a:pt x="260" y="135"/>
                    </a:lnTo>
                    <a:lnTo>
                      <a:pt x="227" y="93"/>
                    </a:lnTo>
                    <a:lnTo>
                      <a:pt x="227" y="51"/>
                    </a:lnTo>
                    <a:lnTo>
                      <a:pt x="201" y="2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7" name="ЦФО_Тульская область">
                <a:extLst>
                  <a:ext uri="{FF2B5EF4-FFF2-40B4-BE49-F238E27FC236}">
                    <a16:creationId xmlns:a16="http://schemas.microsoft.com/office/drawing/2014/main" xmlns="" id="{61187D9C-CA93-430F-B006-FBB8EDB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81350"/>
                <a:ext cx="222250" cy="223838"/>
              </a:xfrm>
              <a:custGeom>
                <a:avLst/>
                <a:gdLst>
                  <a:gd name="T0" fmla="*/ 89 w 140"/>
                  <a:gd name="T1" fmla="*/ 6 h 141"/>
                  <a:gd name="T2" fmla="*/ 80 w 140"/>
                  <a:gd name="T3" fmla="*/ 6 h 141"/>
                  <a:gd name="T4" fmla="*/ 78 w 140"/>
                  <a:gd name="T5" fmla="*/ 12 h 141"/>
                  <a:gd name="T6" fmla="*/ 71 w 140"/>
                  <a:gd name="T7" fmla="*/ 18 h 141"/>
                  <a:gd name="T8" fmla="*/ 67 w 140"/>
                  <a:gd name="T9" fmla="*/ 18 h 141"/>
                  <a:gd name="T10" fmla="*/ 63 w 140"/>
                  <a:gd name="T11" fmla="*/ 12 h 141"/>
                  <a:gd name="T12" fmla="*/ 48 w 140"/>
                  <a:gd name="T13" fmla="*/ 6 h 141"/>
                  <a:gd name="T14" fmla="*/ 34 w 140"/>
                  <a:gd name="T15" fmla="*/ 0 h 141"/>
                  <a:gd name="T16" fmla="*/ 32 w 140"/>
                  <a:gd name="T17" fmla="*/ 0 h 141"/>
                  <a:gd name="T18" fmla="*/ 30 w 140"/>
                  <a:gd name="T19" fmla="*/ 6 h 141"/>
                  <a:gd name="T20" fmla="*/ 17 w 140"/>
                  <a:gd name="T21" fmla="*/ 6 h 141"/>
                  <a:gd name="T22" fmla="*/ 7 w 140"/>
                  <a:gd name="T23" fmla="*/ 12 h 141"/>
                  <a:gd name="T24" fmla="*/ 4 w 140"/>
                  <a:gd name="T25" fmla="*/ 18 h 141"/>
                  <a:gd name="T26" fmla="*/ 0 w 140"/>
                  <a:gd name="T27" fmla="*/ 24 h 141"/>
                  <a:gd name="T28" fmla="*/ 4 w 140"/>
                  <a:gd name="T29" fmla="*/ 55 h 141"/>
                  <a:gd name="T30" fmla="*/ 17 w 140"/>
                  <a:gd name="T31" fmla="*/ 80 h 141"/>
                  <a:gd name="T32" fmla="*/ 25 w 140"/>
                  <a:gd name="T33" fmla="*/ 86 h 141"/>
                  <a:gd name="T34" fmla="*/ 31 w 140"/>
                  <a:gd name="T35" fmla="*/ 92 h 141"/>
                  <a:gd name="T36" fmla="*/ 29 w 140"/>
                  <a:gd name="T37" fmla="*/ 104 h 141"/>
                  <a:gd name="T38" fmla="*/ 30 w 140"/>
                  <a:gd name="T39" fmla="*/ 123 h 141"/>
                  <a:gd name="T40" fmla="*/ 40 w 140"/>
                  <a:gd name="T41" fmla="*/ 135 h 141"/>
                  <a:gd name="T42" fmla="*/ 48 w 140"/>
                  <a:gd name="T43" fmla="*/ 141 h 141"/>
                  <a:gd name="T44" fmla="*/ 60 w 140"/>
                  <a:gd name="T45" fmla="*/ 141 h 141"/>
                  <a:gd name="T46" fmla="*/ 63 w 140"/>
                  <a:gd name="T47" fmla="*/ 135 h 141"/>
                  <a:gd name="T48" fmla="*/ 67 w 140"/>
                  <a:gd name="T49" fmla="*/ 129 h 141"/>
                  <a:gd name="T50" fmla="*/ 72 w 140"/>
                  <a:gd name="T51" fmla="*/ 129 h 141"/>
                  <a:gd name="T52" fmla="*/ 78 w 140"/>
                  <a:gd name="T53" fmla="*/ 129 h 141"/>
                  <a:gd name="T54" fmla="*/ 86 w 140"/>
                  <a:gd name="T55" fmla="*/ 123 h 141"/>
                  <a:gd name="T56" fmla="*/ 95 w 140"/>
                  <a:gd name="T57" fmla="*/ 123 h 141"/>
                  <a:gd name="T58" fmla="*/ 125 w 140"/>
                  <a:gd name="T59" fmla="*/ 73 h 141"/>
                  <a:gd name="T60" fmla="*/ 124 w 140"/>
                  <a:gd name="T61" fmla="*/ 61 h 141"/>
                  <a:gd name="T62" fmla="*/ 134 w 140"/>
                  <a:gd name="T63" fmla="*/ 49 h 141"/>
                  <a:gd name="T64" fmla="*/ 140 w 140"/>
                  <a:gd name="T65" fmla="*/ 49 h 141"/>
                  <a:gd name="T66" fmla="*/ 134 w 140"/>
                  <a:gd name="T67" fmla="*/ 43 h 141"/>
                  <a:gd name="T68" fmla="*/ 134 w 140"/>
                  <a:gd name="T69" fmla="*/ 37 h 141"/>
                  <a:gd name="T70" fmla="*/ 134 w 140"/>
                  <a:gd name="T71" fmla="*/ 24 h 141"/>
                  <a:gd name="T72" fmla="*/ 134 w 140"/>
                  <a:gd name="T73" fmla="*/ 18 h 141"/>
                  <a:gd name="T74" fmla="*/ 124 w 140"/>
                  <a:gd name="T75" fmla="*/ 18 h 141"/>
                  <a:gd name="T76" fmla="*/ 112 w 140"/>
                  <a:gd name="T77" fmla="*/ 0 h 141"/>
                  <a:gd name="T78" fmla="*/ 112 w 140"/>
                  <a:gd name="T79" fmla="*/ 0 h 141"/>
                  <a:gd name="T80" fmla="*/ 105 w 140"/>
                  <a:gd name="T81" fmla="*/ 0 h 141"/>
                  <a:gd name="T82" fmla="*/ 96 w 140"/>
                  <a:gd name="T83" fmla="*/ 6 h 141"/>
                  <a:gd name="T84" fmla="*/ 89 w 140"/>
                  <a:gd name="T85" fmla="*/ 6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0" h="141">
                    <a:moveTo>
                      <a:pt x="89" y="6"/>
                    </a:moveTo>
                    <a:lnTo>
                      <a:pt x="80" y="6"/>
                    </a:lnTo>
                    <a:lnTo>
                      <a:pt x="78" y="12"/>
                    </a:lnTo>
                    <a:lnTo>
                      <a:pt x="71" y="18"/>
                    </a:lnTo>
                    <a:lnTo>
                      <a:pt x="67" y="18"/>
                    </a:lnTo>
                    <a:lnTo>
                      <a:pt x="63" y="12"/>
                    </a:lnTo>
                    <a:lnTo>
                      <a:pt x="48" y="6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6"/>
                    </a:lnTo>
                    <a:lnTo>
                      <a:pt x="17" y="6"/>
                    </a:lnTo>
                    <a:lnTo>
                      <a:pt x="7" y="12"/>
                    </a:lnTo>
                    <a:lnTo>
                      <a:pt x="4" y="18"/>
                    </a:lnTo>
                    <a:lnTo>
                      <a:pt x="0" y="24"/>
                    </a:lnTo>
                    <a:lnTo>
                      <a:pt x="4" y="55"/>
                    </a:lnTo>
                    <a:lnTo>
                      <a:pt x="17" y="80"/>
                    </a:lnTo>
                    <a:lnTo>
                      <a:pt x="25" y="86"/>
                    </a:lnTo>
                    <a:lnTo>
                      <a:pt x="31" y="92"/>
                    </a:lnTo>
                    <a:lnTo>
                      <a:pt x="29" y="104"/>
                    </a:lnTo>
                    <a:lnTo>
                      <a:pt x="30" y="123"/>
                    </a:lnTo>
                    <a:lnTo>
                      <a:pt x="40" y="135"/>
                    </a:lnTo>
                    <a:lnTo>
                      <a:pt x="48" y="141"/>
                    </a:lnTo>
                    <a:lnTo>
                      <a:pt x="60" y="141"/>
                    </a:lnTo>
                    <a:lnTo>
                      <a:pt x="63" y="135"/>
                    </a:lnTo>
                    <a:lnTo>
                      <a:pt x="67" y="129"/>
                    </a:lnTo>
                    <a:lnTo>
                      <a:pt x="72" y="129"/>
                    </a:lnTo>
                    <a:lnTo>
                      <a:pt x="78" y="129"/>
                    </a:lnTo>
                    <a:lnTo>
                      <a:pt x="86" y="123"/>
                    </a:lnTo>
                    <a:lnTo>
                      <a:pt x="95" y="123"/>
                    </a:lnTo>
                    <a:lnTo>
                      <a:pt x="125" y="73"/>
                    </a:lnTo>
                    <a:lnTo>
                      <a:pt x="124" y="61"/>
                    </a:lnTo>
                    <a:lnTo>
                      <a:pt x="134" y="49"/>
                    </a:lnTo>
                    <a:lnTo>
                      <a:pt x="140" y="49"/>
                    </a:lnTo>
                    <a:lnTo>
                      <a:pt x="134" y="43"/>
                    </a:lnTo>
                    <a:lnTo>
                      <a:pt x="134" y="37"/>
                    </a:lnTo>
                    <a:lnTo>
                      <a:pt x="134" y="24"/>
                    </a:lnTo>
                    <a:lnTo>
                      <a:pt x="134" y="18"/>
                    </a:lnTo>
                    <a:lnTo>
                      <a:pt x="124" y="18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05" y="0"/>
                    </a:lnTo>
                    <a:lnTo>
                      <a:pt x="96" y="6"/>
                    </a:lnTo>
                    <a:lnTo>
                      <a:pt x="89" y="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8" name="ЦФО_Тверская область">
                <a:extLst>
                  <a:ext uri="{FF2B5EF4-FFF2-40B4-BE49-F238E27FC236}">
                    <a16:creationId xmlns:a16="http://schemas.microsoft.com/office/drawing/2014/main" xmlns="" id="{09F607F4-011B-4CA5-B334-1EB1BB92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" y="2654300"/>
                <a:ext cx="573088" cy="390525"/>
              </a:xfrm>
              <a:custGeom>
                <a:avLst/>
                <a:gdLst>
                  <a:gd name="T0" fmla="*/ 213 w 361"/>
                  <a:gd name="T1" fmla="*/ 24 h 246"/>
                  <a:gd name="T2" fmla="*/ 201 w 361"/>
                  <a:gd name="T3" fmla="*/ 37 h 246"/>
                  <a:gd name="T4" fmla="*/ 164 w 361"/>
                  <a:gd name="T5" fmla="*/ 49 h 246"/>
                  <a:gd name="T6" fmla="*/ 151 w 361"/>
                  <a:gd name="T7" fmla="*/ 42 h 246"/>
                  <a:gd name="T8" fmla="*/ 113 w 361"/>
                  <a:gd name="T9" fmla="*/ 31 h 246"/>
                  <a:gd name="T10" fmla="*/ 69 w 361"/>
                  <a:gd name="T11" fmla="*/ 12 h 246"/>
                  <a:gd name="T12" fmla="*/ 52 w 361"/>
                  <a:gd name="T13" fmla="*/ 6 h 246"/>
                  <a:gd name="T14" fmla="*/ 44 w 361"/>
                  <a:gd name="T15" fmla="*/ 12 h 246"/>
                  <a:gd name="T16" fmla="*/ 41 w 361"/>
                  <a:gd name="T17" fmla="*/ 24 h 246"/>
                  <a:gd name="T18" fmla="*/ 35 w 361"/>
                  <a:gd name="T19" fmla="*/ 42 h 246"/>
                  <a:gd name="T20" fmla="*/ 16 w 361"/>
                  <a:gd name="T21" fmla="*/ 67 h 246"/>
                  <a:gd name="T22" fmla="*/ 26 w 361"/>
                  <a:gd name="T23" fmla="*/ 116 h 246"/>
                  <a:gd name="T24" fmla="*/ 83 w 361"/>
                  <a:gd name="T25" fmla="*/ 153 h 246"/>
                  <a:gd name="T26" fmla="*/ 108 w 361"/>
                  <a:gd name="T27" fmla="*/ 172 h 246"/>
                  <a:gd name="T28" fmla="*/ 120 w 361"/>
                  <a:gd name="T29" fmla="*/ 191 h 246"/>
                  <a:gd name="T30" fmla="*/ 145 w 361"/>
                  <a:gd name="T31" fmla="*/ 191 h 246"/>
                  <a:gd name="T32" fmla="*/ 164 w 361"/>
                  <a:gd name="T33" fmla="*/ 184 h 246"/>
                  <a:gd name="T34" fmla="*/ 176 w 361"/>
                  <a:gd name="T35" fmla="*/ 191 h 246"/>
                  <a:gd name="T36" fmla="*/ 201 w 361"/>
                  <a:gd name="T37" fmla="*/ 209 h 246"/>
                  <a:gd name="T38" fmla="*/ 226 w 361"/>
                  <a:gd name="T39" fmla="*/ 221 h 246"/>
                  <a:gd name="T40" fmla="*/ 238 w 361"/>
                  <a:gd name="T41" fmla="*/ 209 h 246"/>
                  <a:gd name="T42" fmla="*/ 262 w 361"/>
                  <a:gd name="T43" fmla="*/ 221 h 246"/>
                  <a:gd name="T44" fmla="*/ 275 w 361"/>
                  <a:gd name="T45" fmla="*/ 233 h 246"/>
                  <a:gd name="T46" fmla="*/ 293 w 361"/>
                  <a:gd name="T47" fmla="*/ 221 h 246"/>
                  <a:gd name="T48" fmla="*/ 306 w 361"/>
                  <a:gd name="T49" fmla="*/ 202 h 246"/>
                  <a:gd name="T50" fmla="*/ 306 w 361"/>
                  <a:gd name="T51" fmla="*/ 178 h 246"/>
                  <a:gd name="T52" fmla="*/ 311 w 361"/>
                  <a:gd name="T53" fmla="*/ 160 h 246"/>
                  <a:gd name="T54" fmla="*/ 324 w 361"/>
                  <a:gd name="T55" fmla="*/ 147 h 246"/>
                  <a:gd name="T56" fmla="*/ 336 w 361"/>
                  <a:gd name="T57" fmla="*/ 141 h 246"/>
                  <a:gd name="T58" fmla="*/ 342 w 361"/>
                  <a:gd name="T59" fmla="*/ 129 h 246"/>
                  <a:gd name="T60" fmla="*/ 361 w 361"/>
                  <a:gd name="T61" fmla="*/ 92 h 246"/>
                  <a:gd name="T62" fmla="*/ 336 w 361"/>
                  <a:gd name="T63" fmla="*/ 86 h 246"/>
                  <a:gd name="T64" fmla="*/ 306 w 361"/>
                  <a:gd name="T65" fmla="*/ 80 h 246"/>
                  <a:gd name="T66" fmla="*/ 293 w 361"/>
                  <a:gd name="T67" fmla="*/ 67 h 246"/>
                  <a:gd name="T68" fmla="*/ 275 w 361"/>
                  <a:gd name="T69" fmla="*/ 61 h 246"/>
                  <a:gd name="T70" fmla="*/ 256 w 361"/>
                  <a:gd name="T71" fmla="*/ 61 h 246"/>
                  <a:gd name="T72" fmla="*/ 244 w 361"/>
                  <a:gd name="T73" fmla="*/ 55 h 246"/>
                  <a:gd name="T74" fmla="*/ 231 w 361"/>
                  <a:gd name="T75" fmla="*/ 3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1" h="246">
                    <a:moveTo>
                      <a:pt x="231" y="37"/>
                    </a:moveTo>
                    <a:lnTo>
                      <a:pt x="213" y="24"/>
                    </a:lnTo>
                    <a:lnTo>
                      <a:pt x="207" y="31"/>
                    </a:lnTo>
                    <a:lnTo>
                      <a:pt x="201" y="37"/>
                    </a:lnTo>
                    <a:lnTo>
                      <a:pt x="182" y="42"/>
                    </a:lnTo>
                    <a:lnTo>
                      <a:pt x="164" y="49"/>
                    </a:lnTo>
                    <a:lnTo>
                      <a:pt x="158" y="49"/>
                    </a:lnTo>
                    <a:lnTo>
                      <a:pt x="151" y="42"/>
                    </a:lnTo>
                    <a:lnTo>
                      <a:pt x="146" y="37"/>
                    </a:lnTo>
                    <a:lnTo>
                      <a:pt x="113" y="31"/>
                    </a:lnTo>
                    <a:lnTo>
                      <a:pt x="78" y="18"/>
                    </a:lnTo>
                    <a:lnTo>
                      <a:pt x="69" y="12"/>
                    </a:lnTo>
                    <a:lnTo>
                      <a:pt x="61" y="0"/>
                    </a:lnTo>
                    <a:lnTo>
                      <a:pt x="52" y="6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46" y="18"/>
                    </a:lnTo>
                    <a:lnTo>
                      <a:pt x="41" y="24"/>
                    </a:lnTo>
                    <a:lnTo>
                      <a:pt x="35" y="31"/>
                    </a:lnTo>
                    <a:lnTo>
                      <a:pt x="35" y="42"/>
                    </a:lnTo>
                    <a:lnTo>
                      <a:pt x="32" y="55"/>
                    </a:lnTo>
                    <a:lnTo>
                      <a:pt x="16" y="67"/>
                    </a:lnTo>
                    <a:lnTo>
                      <a:pt x="0" y="86"/>
                    </a:lnTo>
                    <a:lnTo>
                      <a:pt x="26" y="116"/>
                    </a:lnTo>
                    <a:lnTo>
                      <a:pt x="50" y="147"/>
                    </a:lnTo>
                    <a:lnTo>
                      <a:pt x="83" y="153"/>
                    </a:lnTo>
                    <a:lnTo>
                      <a:pt x="106" y="160"/>
                    </a:lnTo>
                    <a:lnTo>
                      <a:pt x="108" y="172"/>
                    </a:lnTo>
                    <a:lnTo>
                      <a:pt x="110" y="178"/>
                    </a:lnTo>
                    <a:lnTo>
                      <a:pt x="120" y="191"/>
                    </a:lnTo>
                    <a:lnTo>
                      <a:pt x="129" y="196"/>
                    </a:lnTo>
                    <a:lnTo>
                      <a:pt x="145" y="191"/>
                    </a:lnTo>
                    <a:lnTo>
                      <a:pt x="158" y="184"/>
                    </a:lnTo>
                    <a:lnTo>
                      <a:pt x="164" y="184"/>
                    </a:lnTo>
                    <a:lnTo>
                      <a:pt x="170" y="178"/>
                    </a:lnTo>
                    <a:lnTo>
                      <a:pt x="176" y="191"/>
                    </a:lnTo>
                    <a:lnTo>
                      <a:pt x="182" y="202"/>
                    </a:lnTo>
                    <a:lnTo>
                      <a:pt x="201" y="209"/>
                    </a:lnTo>
                    <a:lnTo>
                      <a:pt x="220" y="215"/>
                    </a:lnTo>
                    <a:lnTo>
                      <a:pt x="226" y="221"/>
                    </a:lnTo>
                    <a:lnTo>
                      <a:pt x="231" y="215"/>
                    </a:lnTo>
                    <a:lnTo>
                      <a:pt x="238" y="209"/>
                    </a:lnTo>
                    <a:lnTo>
                      <a:pt x="250" y="215"/>
                    </a:lnTo>
                    <a:lnTo>
                      <a:pt x="262" y="221"/>
                    </a:lnTo>
                    <a:lnTo>
                      <a:pt x="269" y="221"/>
                    </a:lnTo>
                    <a:lnTo>
                      <a:pt x="275" y="233"/>
                    </a:lnTo>
                    <a:lnTo>
                      <a:pt x="275" y="246"/>
                    </a:lnTo>
                    <a:lnTo>
                      <a:pt x="293" y="221"/>
                    </a:lnTo>
                    <a:lnTo>
                      <a:pt x="311" y="215"/>
                    </a:lnTo>
                    <a:lnTo>
                      <a:pt x="306" y="202"/>
                    </a:lnTo>
                    <a:lnTo>
                      <a:pt x="306" y="196"/>
                    </a:lnTo>
                    <a:lnTo>
                      <a:pt x="306" y="178"/>
                    </a:lnTo>
                    <a:lnTo>
                      <a:pt x="311" y="166"/>
                    </a:lnTo>
                    <a:lnTo>
                      <a:pt x="311" y="160"/>
                    </a:lnTo>
                    <a:lnTo>
                      <a:pt x="318" y="153"/>
                    </a:lnTo>
                    <a:lnTo>
                      <a:pt x="324" y="147"/>
                    </a:lnTo>
                    <a:lnTo>
                      <a:pt x="336" y="147"/>
                    </a:lnTo>
                    <a:lnTo>
                      <a:pt x="336" y="141"/>
                    </a:lnTo>
                    <a:lnTo>
                      <a:pt x="330" y="135"/>
                    </a:lnTo>
                    <a:lnTo>
                      <a:pt x="342" y="129"/>
                    </a:lnTo>
                    <a:lnTo>
                      <a:pt x="355" y="129"/>
                    </a:lnTo>
                    <a:lnTo>
                      <a:pt x="361" y="92"/>
                    </a:lnTo>
                    <a:lnTo>
                      <a:pt x="361" y="92"/>
                    </a:lnTo>
                    <a:lnTo>
                      <a:pt x="336" y="86"/>
                    </a:lnTo>
                    <a:lnTo>
                      <a:pt x="318" y="80"/>
                    </a:lnTo>
                    <a:lnTo>
                      <a:pt x="306" y="80"/>
                    </a:lnTo>
                    <a:lnTo>
                      <a:pt x="300" y="73"/>
                    </a:lnTo>
                    <a:lnTo>
                      <a:pt x="293" y="67"/>
                    </a:lnTo>
                    <a:lnTo>
                      <a:pt x="281" y="61"/>
                    </a:lnTo>
                    <a:lnTo>
                      <a:pt x="275" y="61"/>
                    </a:lnTo>
                    <a:lnTo>
                      <a:pt x="269" y="67"/>
                    </a:lnTo>
                    <a:lnTo>
                      <a:pt x="256" y="61"/>
                    </a:lnTo>
                    <a:lnTo>
                      <a:pt x="250" y="55"/>
                    </a:lnTo>
                    <a:lnTo>
                      <a:pt x="244" y="55"/>
                    </a:lnTo>
                    <a:lnTo>
                      <a:pt x="244" y="55"/>
                    </a:lnTo>
                    <a:lnTo>
                      <a:pt x="231" y="3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9" name="ЦФО_Тамбовская область">
                <a:extLst>
                  <a:ext uri="{FF2B5EF4-FFF2-40B4-BE49-F238E27FC236}">
                    <a16:creationId xmlns:a16="http://schemas.microsoft.com/office/drawing/2014/main" xmlns="" id="{BA0E8C0B-75BC-4A10-B928-8738E4526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200" y="3463925"/>
                <a:ext cx="247650" cy="274638"/>
              </a:xfrm>
              <a:custGeom>
                <a:avLst/>
                <a:gdLst>
                  <a:gd name="T0" fmla="*/ 171 w 213"/>
                  <a:gd name="T1" fmla="*/ 25 h 235"/>
                  <a:gd name="T2" fmla="*/ 163 w 213"/>
                  <a:gd name="T3" fmla="*/ 33 h 235"/>
                  <a:gd name="T4" fmla="*/ 146 w 213"/>
                  <a:gd name="T5" fmla="*/ 33 h 235"/>
                  <a:gd name="T6" fmla="*/ 138 w 213"/>
                  <a:gd name="T7" fmla="*/ 25 h 235"/>
                  <a:gd name="T8" fmla="*/ 129 w 213"/>
                  <a:gd name="T9" fmla="*/ 8 h 235"/>
                  <a:gd name="T10" fmla="*/ 104 w 213"/>
                  <a:gd name="T11" fmla="*/ 8 h 235"/>
                  <a:gd name="T12" fmla="*/ 87 w 213"/>
                  <a:gd name="T13" fmla="*/ 0 h 235"/>
                  <a:gd name="T14" fmla="*/ 51 w 213"/>
                  <a:gd name="T15" fmla="*/ 25 h 235"/>
                  <a:gd name="T16" fmla="*/ 21 w 213"/>
                  <a:gd name="T17" fmla="*/ 58 h 235"/>
                  <a:gd name="T18" fmla="*/ 30 w 213"/>
                  <a:gd name="T19" fmla="*/ 109 h 235"/>
                  <a:gd name="T20" fmla="*/ 16 w 213"/>
                  <a:gd name="T21" fmla="*/ 117 h 235"/>
                  <a:gd name="T22" fmla="*/ 0 w 213"/>
                  <a:gd name="T23" fmla="*/ 125 h 235"/>
                  <a:gd name="T24" fmla="*/ 7 w 213"/>
                  <a:gd name="T25" fmla="*/ 134 h 235"/>
                  <a:gd name="T26" fmla="*/ 15 w 213"/>
                  <a:gd name="T27" fmla="*/ 142 h 235"/>
                  <a:gd name="T28" fmla="*/ 11 w 213"/>
                  <a:gd name="T29" fmla="*/ 159 h 235"/>
                  <a:gd name="T30" fmla="*/ 9 w 213"/>
                  <a:gd name="T31" fmla="*/ 167 h 235"/>
                  <a:gd name="T32" fmla="*/ 24 w 213"/>
                  <a:gd name="T33" fmla="*/ 176 h 235"/>
                  <a:gd name="T34" fmla="*/ 41 w 213"/>
                  <a:gd name="T35" fmla="*/ 184 h 235"/>
                  <a:gd name="T36" fmla="*/ 51 w 213"/>
                  <a:gd name="T37" fmla="*/ 201 h 235"/>
                  <a:gd name="T38" fmla="*/ 59 w 213"/>
                  <a:gd name="T39" fmla="*/ 218 h 235"/>
                  <a:gd name="T40" fmla="*/ 65 w 213"/>
                  <a:gd name="T41" fmla="*/ 218 h 235"/>
                  <a:gd name="T42" fmla="*/ 72 w 213"/>
                  <a:gd name="T43" fmla="*/ 218 h 235"/>
                  <a:gd name="T44" fmla="*/ 70 w 213"/>
                  <a:gd name="T45" fmla="*/ 226 h 235"/>
                  <a:gd name="T46" fmla="*/ 81 w 213"/>
                  <a:gd name="T47" fmla="*/ 235 h 235"/>
                  <a:gd name="T48" fmla="*/ 121 w 213"/>
                  <a:gd name="T49" fmla="*/ 218 h 235"/>
                  <a:gd name="T50" fmla="*/ 163 w 213"/>
                  <a:gd name="T51" fmla="*/ 201 h 235"/>
                  <a:gd name="T52" fmla="*/ 180 w 213"/>
                  <a:gd name="T53" fmla="*/ 193 h 235"/>
                  <a:gd name="T54" fmla="*/ 188 w 213"/>
                  <a:gd name="T55" fmla="*/ 184 h 235"/>
                  <a:gd name="T56" fmla="*/ 188 w 213"/>
                  <a:gd name="T57" fmla="*/ 142 h 235"/>
                  <a:gd name="T58" fmla="*/ 180 w 213"/>
                  <a:gd name="T59" fmla="*/ 117 h 235"/>
                  <a:gd name="T60" fmla="*/ 188 w 213"/>
                  <a:gd name="T61" fmla="*/ 109 h 235"/>
                  <a:gd name="T62" fmla="*/ 196 w 213"/>
                  <a:gd name="T63" fmla="*/ 92 h 235"/>
                  <a:gd name="T64" fmla="*/ 196 w 213"/>
                  <a:gd name="T65" fmla="*/ 92 h 235"/>
                  <a:gd name="T66" fmla="*/ 188 w 213"/>
                  <a:gd name="T67" fmla="*/ 84 h 235"/>
                  <a:gd name="T68" fmla="*/ 196 w 213"/>
                  <a:gd name="T69" fmla="*/ 75 h 235"/>
                  <a:gd name="T70" fmla="*/ 205 w 213"/>
                  <a:gd name="T71" fmla="*/ 58 h 235"/>
                  <a:gd name="T72" fmla="*/ 213 w 213"/>
                  <a:gd name="T73" fmla="*/ 50 h 235"/>
                  <a:gd name="T74" fmla="*/ 213 w 213"/>
                  <a:gd name="T75" fmla="*/ 50 h 235"/>
                  <a:gd name="T76" fmla="*/ 171 w 213"/>
                  <a:gd name="T77" fmla="*/ 2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3" h="235">
                    <a:moveTo>
                      <a:pt x="171" y="25"/>
                    </a:moveTo>
                    <a:lnTo>
                      <a:pt x="163" y="33"/>
                    </a:lnTo>
                    <a:lnTo>
                      <a:pt x="146" y="33"/>
                    </a:lnTo>
                    <a:lnTo>
                      <a:pt x="138" y="25"/>
                    </a:lnTo>
                    <a:lnTo>
                      <a:pt x="129" y="8"/>
                    </a:lnTo>
                    <a:lnTo>
                      <a:pt x="104" y="8"/>
                    </a:lnTo>
                    <a:lnTo>
                      <a:pt x="87" y="0"/>
                    </a:lnTo>
                    <a:lnTo>
                      <a:pt x="51" y="25"/>
                    </a:lnTo>
                    <a:lnTo>
                      <a:pt x="21" y="58"/>
                    </a:lnTo>
                    <a:lnTo>
                      <a:pt x="30" y="109"/>
                    </a:lnTo>
                    <a:lnTo>
                      <a:pt x="16" y="117"/>
                    </a:lnTo>
                    <a:lnTo>
                      <a:pt x="0" y="125"/>
                    </a:lnTo>
                    <a:lnTo>
                      <a:pt x="7" y="134"/>
                    </a:lnTo>
                    <a:lnTo>
                      <a:pt x="15" y="142"/>
                    </a:lnTo>
                    <a:lnTo>
                      <a:pt x="11" y="159"/>
                    </a:lnTo>
                    <a:lnTo>
                      <a:pt x="9" y="167"/>
                    </a:lnTo>
                    <a:lnTo>
                      <a:pt x="24" y="176"/>
                    </a:lnTo>
                    <a:lnTo>
                      <a:pt x="41" y="184"/>
                    </a:lnTo>
                    <a:lnTo>
                      <a:pt x="51" y="201"/>
                    </a:lnTo>
                    <a:lnTo>
                      <a:pt x="59" y="218"/>
                    </a:lnTo>
                    <a:lnTo>
                      <a:pt x="65" y="218"/>
                    </a:lnTo>
                    <a:lnTo>
                      <a:pt x="72" y="218"/>
                    </a:lnTo>
                    <a:lnTo>
                      <a:pt x="70" y="226"/>
                    </a:lnTo>
                    <a:lnTo>
                      <a:pt x="81" y="235"/>
                    </a:lnTo>
                    <a:lnTo>
                      <a:pt x="121" y="218"/>
                    </a:lnTo>
                    <a:lnTo>
                      <a:pt x="163" y="201"/>
                    </a:lnTo>
                    <a:lnTo>
                      <a:pt x="180" y="193"/>
                    </a:lnTo>
                    <a:lnTo>
                      <a:pt x="188" y="184"/>
                    </a:lnTo>
                    <a:lnTo>
                      <a:pt x="188" y="142"/>
                    </a:lnTo>
                    <a:lnTo>
                      <a:pt x="180" y="117"/>
                    </a:lnTo>
                    <a:lnTo>
                      <a:pt x="188" y="109"/>
                    </a:lnTo>
                    <a:lnTo>
                      <a:pt x="196" y="92"/>
                    </a:lnTo>
                    <a:lnTo>
                      <a:pt x="196" y="92"/>
                    </a:lnTo>
                    <a:lnTo>
                      <a:pt x="188" y="84"/>
                    </a:lnTo>
                    <a:lnTo>
                      <a:pt x="196" y="75"/>
                    </a:lnTo>
                    <a:lnTo>
                      <a:pt x="205" y="58"/>
                    </a:lnTo>
                    <a:lnTo>
                      <a:pt x="213" y="50"/>
                    </a:lnTo>
                    <a:lnTo>
                      <a:pt x="213" y="50"/>
                    </a:lnTo>
                    <a:lnTo>
                      <a:pt x="171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0" name="ЦФО_Смоленская область">
                <a:extLst>
                  <a:ext uri="{FF2B5EF4-FFF2-40B4-BE49-F238E27FC236}">
                    <a16:creationId xmlns:a16="http://schemas.microsoft.com/office/drawing/2014/main" xmlns="" id="{CE879BCB-04FE-4315-9EC1-47402B5E6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2770188"/>
                <a:ext cx="363538" cy="293688"/>
              </a:xfrm>
              <a:custGeom>
                <a:avLst/>
                <a:gdLst>
                  <a:gd name="T0" fmla="*/ 282 w 312"/>
                  <a:gd name="T1" fmla="*/ 118 h 252"/>
                  <a:gd name="T2" fmla="*/ 251 w 312"/>
                  <a:gd name="T3" fmla="*/ 109 h 252"/>
                  <a:gd name="T4" fmla="*/ 206 w 312"/>
                  <a:gd name="T5" fmla="*/ 101 h 252"/>
                  <a:gd name="T6" fmla="*/ 173 w 312"/>
                  <a:gd name="T7" fmla="*/ 59 h 252"/>
                  <a:gd name="T8" fmla="*/ 138 w 312"/>
                  <a:gd name="T9" fmla="*/ 17 h 252"/>
                  <a:gd name="T10" fmla="*/ 126 w 312"/>
                  <a:gd name="T11" fmla="*/ 0 h 252"/>
                  <a:gd name="T12" fmla="*/ 109 w 312"/>
                  <a:gd name="T13" fmla="*/ 0 h 252"/>
                  <a:gd name="T14" fmla="*/ 98 w 312"/>
                  <a:gd name="T15" fmla="*/ 9 h 252"/>
                  <a:gd name="T16" fmla="*/ 79 w 312"/>
                  <a:gd name="T17" fmla="*/ 26 h 252"/>
                  <a:gd name="T18" fmla="*/ 54 w 312"/>
                  <a:gd name="T19" fmla="*/ 51 h 252"/>
                  <a:gd name="T20" fmla="*/ 38 w 312"/>
                  <a:gd name="T21" fmla="*/ 51 h 252"/>
                  <a:gd name="T22" fmla="*/ 38 w 312"/>
                  <a:gd name="T23" fmla="*/ 67 h 252"/>
                  <a:gd name="T24" fmla="*/ 39 w 312"/>
                  <a:gd name="T25" fmla="*/ 76 h 252"/>
                  <a:gd name="T26" fmla="*/ 42 w 312"/>
                  <a:gd name="T27" fmla="*/ 76 h 252"/>
                  <a:gd name="T28" fmla="*/ 43 w 312"/>
                  <a:gd name="T29" fmla="*/ 84 h 252"/>
                  <a:gd name="T30" fmla="*/ 35 w 312"/>
                  <a:gd name="T31" fmla="*/ 84 h 252"/>
                  <a:gd name="T32" fmla="*/ 27 w 312"/>
                  <a:gd name="T33" fmla="*/ 93 h 252"/>
                  <a:gd name="T34" fmla="*/ 19 w 312"/>
                  <a:gd name="T35" fmla="*/ 109 h 252"/>
                  <a:gd name="T36" fmla="*/ 16 w 312"/>
                  <a:gd name="T37" fmla="*/ 135 h 252"/>
                  <a:gd name="T38" fmla="*/ 19 w 312"/>
                  <a:gd name="T39" fmla="*/ 151 h 252"/>
                  <a:gd name="T40" fmla="*/ 18 w 312"/>
                  <a:gd name="T41" fmla="*/ 160 h 252"/>
                  <a:gd name="T42" fmla="*/ 10 w 312"/>
                  <a:gd name="T43" fmla="*/ 168 h 252"/>
                  <a:gd name="T44" fmla="*/ 0 w 312"/>
                  <a:gd name="T45" fmla="*/ 176 h 252"/>
                  <a:gd name="T46" fmla="*/ 5 w 312"/>
                  <a:gd name="T47" fmla="*/ 185 h 252"/>
                  <a:gd name="T48" fmla="*/ 14 w 312"/>
                  <a:gd name="T49" fmla="*/ 193 h 252"/>
                  <a:gd name="T50" fmla="*/ 17 w 312"/>
                  <a:gd name="T51" fmla="*/ 218 h 252"/>
                  <a:gd name="T52" fmla="*/ 8 w 312"/>
                  <a:gd name="T53" fmla="*/ 227 h 252"/>
                  <a:gd name="T54" fmla="*/ 10 w 312"/>
                  <a:gd name="T55" fmla="*/ 244 h 252"/>
                  <a:gd name="T56" fmla="*/ 7 w 312"/>
                  <a:gd name="T57" fmla="*/ 252 h 252"/>
                  <a:gd name="T58" fmla="*/ 10 w 312"/>
                  <a:gd name="T59" fmla="*/ 252 h 252"/>
                  <a:gd name="T60" fmla="*/ 16 w 312"/>
                  <a:gd name="T61" fmla="*/ 252 h 252"/>
                  <a:gd name="T62" fmla="*/ 25 w 312"/>
                  <a:gd name="T63" fmla="*/ 252 h 252"/>
                  <a:gd name="T64" fmla="*/ 33 w 312"/>
                  <a:gd name="T65" fmla="*/ 244 h 252"/>
                  <a:gd name="T66" fmla="*/ 63 w 312"/>
                  <a:gd name="T67" fmla="*/ 244 h 252"/>
                  <a:gd name="T68" fmla="*/ 92 w 312"/>
                  <a:gd name="T69" fmla="*/ 235 h 252"/>
                  <a:gd name="T70" fmla="*/ 106 w 312"/>
                  <a:gd name="T71" fmla="*/ 227 h 252"/>
                  <a:gd name="T72" fmla="*/ 120 w 312"/>
                  <a:gd name="T73" fmla="*/ 227 h 252"/>
                  <a:gd name="T74" fmla="*/ 126 w 312"/>
                  <a:gd name="T75" fmla="*/ 218 h 252"/>
                  <a:gd name="T76" fmla="*/ 133 w 312"/>
                  <a:gd name="T77" fmla="*/ 210 h 252"/>
                  <a:gd name="T78" fmla="*/ 151 w 312"/>
                  <a:gd name="T79" fmla="*/ 218 h 252"/>
                  <a:gd name="T80" fmla="*/ 163 w 312"/>
                  <a:gd name="T81" fmla="*/ 244 h 252"/>
                  <a:gd name="T82" fmla="*/ 178 w 312"/>
                  <a:gd name="T83" fmla="*/ 244 h 252"/>
                  <a:gd name="T84" fmla="*/ 185 w 312"/>
                  <a:gd name="T85" fmla="*/ 235 h 252"/>
                  <a:gd name="T86" fmla="*/ 193 w 312"/>
                  <a:gd name="T87" fmla="*/ 244 h 252"/>
                  <a:gd name="T88" fmla="*/ 201 w 312"/>
                  <a:gd name="T89" fmla="*/ 252 h 252"/>
                  <a:gd name="T90" fmla="*/ 266 w 312"/>
                  <a:gd name="T91" fmla="*/ 235 h 252"/>
                  <a:gd name="T92" fmla="*/ 297 w 312"/>
                  <a:gd name="T93" fmla="*/ 202 h 252"/>
                  <a:gd name="T94" fmla="*/ 312 w 312"/>
                  <a:gd name="T95" fmla="*/ 168 h 252"/>
                  <a:gd name="T96" fmla="*/ 301 w 312"/>
                  <a:gd name="T97" fmla="*/ 160 h 252"/>
                  <a:gd name="T98" fmla="*/ 288 w 312"/>
                  <a:gd name="T99" fmla="*/ 143 h 252"/>
                  <a:gd name="T100" fmla="*/ 285 w 312"/>
                  <a:gd name="T101" fmla="*/ 135 h 252"/>
                  <a:gd name="T102" fmla="*/ 282 w 312"/>
                  <a:gd name="T103" fmla="*/ 11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2" h="252">
                    <a:moveTo>
                      <a:pt x="282" y="118"/>
                    </a:moveTo>
                    <a:lnTo>
                      <a:pt x="251" y="109"/>
                    </a:lnTo>
                    <a:lnTo>
                      <a:pt x="206" y="101"/>
                    </a:lnTo>
                    <a:lnTo>
                      <a:pt x="173" y="59"/>
                    </a:lnTo>
                    <a:lnTo>
                      <a:pt x="138" y="17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98" y="9"/>
                    </a:lnTo>
                    <a:lnTo>
                      <a:pt x="79" y="26"/>
                    </a:lnTo>
                    <a:lnTo>
                      <a:pt x="54" y="51"/>
                    </a:lnTo>
                    <a:lnTo>
                      <a:pt x="38" y="51"/>
                    </a:lnTo>
                    <a:lnTo>
                      <a:pt x="38" y="67"/>
                    </a:lnTo>
                    <a:lnTo>
                      <a:pt x="39" y="76"/>
                    </a:lnTo>
                    <a:lnTo>
                      <a:pt x="42" y="76"/>
                    </a:lnTo>
                    <a:lnTo>
                      <a:pt x="43" y="84"/>
                    </a:lnTo>
                    <a:lnTo>
                      <a:pt x="35" y="84"/>
                    </a:lnTo>
                    <a:lnTo>
                      <a:pt x="27" y="93"/>
                    </a:lnTo>
                    <a:lnTo>
                      <a:pt x="19" y="109"/>
                    </a:lnTo>
                    <a:lnTo>
                      <a:pt x="16" y="135"/>
                    </a:lnTo>
                    <a:lnTo>
                      <a:pt x="19" y="151"/>
                    </a:lnTo>
                    <a:lnTo>
                      <a:pt x="18" y="160"/>
                    </a:lnTo>
                    <a:lnTo>
                      <a:pt x="10" y="168"/>
                    </a:lnTo>
                    <a:lnTo>
                      <a:pt x="0" y="176"/>
                    </a:lnTo>
                    <a:lnTo>
                      <a:pt x="5" y="185"/>
                    </a:lnTo>
                    <a:lnTo>
                      <a:pt x="14" y="193"/>
                    </a:lnTo>
                    <a:lnTo>
                      <a:pt x="17" y="218"/>
                    </a:lnTo>
                    <a:lnTo>
                      <a:pt x="8" y="227"/>
                    </a:lnTo>
                    <a:lnTo>
                      <a:pt x="10" y="244"/>
                    </a:lnTo>
                    <a:lnTo>
                      <a:pt x="7" y="252"/>
                    </a:lnTo>
                    <a:lnTo>
                      <a:pt x="10" y="252"/>
                    </a:lnTo>
                    <a:lnTo>
                      <a:pt x="16" y="252"/>
                    </a:lnTo>
                    <a:lnTo>
                      <a:pt x="25" y="252"/>
                    </a:lnTo>
                    <a:lnTo>
                      <a:pt x="33" y="244"/>
                    </a:lnTo>
                    <a:lnTo>
                      <a:pt x="63" y="244"/>
                    </a:lnTo>
                    <a:lnTo>
                      <a:pt x="92" y="235"/>
                    </a:lnTo>
                    <a:lnTo>
                      <a:pt x="106" y="227"/>
                    </a:lnTo>
                    <a:lnTo>
                      <a:pt x="120" y="227"/>
                    </a:lnTo>
                    <a:lnTo>
                      <a:pt x="126" y="218"/>
                    </a:lnTo>
                    <a:lnTo>
                      <a:pt x="133" y="210"/>
                    </a:lnTo>
                    <a:lnTo>
                      <a:pt x="151" y="218"/>
                    </a:lnTo>
                    <a:lnTo>
                      <a:pt x="163" y="244"/>
                    </a:lnTo>
                    <a:lnTo>
                      <a:pt x="178" y="244"/>
                    </a:lnTo>
                    <a:lnTo>
                      <a:pt x="185" y="235"/>
                    </a:lnTo>
                    <a:lnTo>
                      <a:pt x="193" y="244"/>
                    </a:lnTo>
                    <a:lnTo>
                      <a:pt x="201" y="252"/>
                    </a:lnTo>
                    <a:lnTo>
                      <a:pt x="266" y="235"/>
                    </a:lnTo>
                    <a:lnTo>
                      <a:pt x="297" y="202"/>
                    </a:lnTo>
                    <a:lnTo>
                      <a:pt x="312" y="168"/>
                    </a:lnTo>
                    <a:lnTo>
                      <a:pt x="301" y="160"/>
                    </a:lnTo>
                    <a:lnTo>
                      <a:pt x="288" y="143"/>
                    </a:lnTo>
                    <a:lnTo>
                      <a:pt x="285" y="135"/>
                    </a:lnTo>
                    <a:lnTo>
                      <a:pt x="282" y="1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1" name="ЦФО_Рязанская область">
                <a:extLst>
                  <a:ext uri="{FF2B5EF4-FFF2-40B4-BE49-F238E27FC236}">
                    <a16:creationId xmlns:a16="http://schemas.microsoft.com/office/drawing/2014/main" xmlns="" id="{636DE381-0E95-42C1-8F1C-4B9276F66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413" y="3268663"/>
                <a:ext cx="315913" cy="254000"/>
              </a:xfrm>
              <a:custGeom>
                <a:avLst/>
                <a:gdLst>
                  <a:gd name="T0" fmla="*/ 179 w 271"/>
                  <a:gd name="T1" fmla="*/ 8 h 218"/>
                  <a:gd name="T2" fmla="*/ 162 w 271"/>
                  <a:gd name="T3" fmla="*/ 0 h 218"/>
                  <a:gd name="T4" fmla="*/ 162 w 271"/>
                  <a:gd name="T5" fmla="*/ 8 h 218"/>
                  <a:gd name="T6" fmla="*/ 153 w 271"/>
                  <a:gd name="T7" fmla="*/ 8 h 218"/>
                  <a:gd name="T8" fmla="*/ 145 w 271"/>
                  <a:gd name="T9" fmla="*/ 8 h 218"/>
                  <a:gd name="T10" fmla="*/ 137 w 271"/>
                  <a:gd name="T11" fmla="*/ 8 h 218"/>
                  <a:gd name="T12" fmla="*/ 112 w 271"/>
                  <a:gd name="T13" fmla="*/ 8 h 218"/>
                  <a:gd name="T14" fmla="*/ 95 w 271"/>
                  <a:gd name="T15" fmla="*/ 17 h 218"/>
                  <a:gd name="T16" fmla="*/ 86 w 271"/>
                  <a:gd name="T17" fmla="*/ 17 h 218"/>
                  <a:gd name="T18" fmla="*/ 78 w 271"/>
                  <a:gd name="T19" fmla="*/ 8 h 218"/>
                  <a:gd name="T20" fmla="*/ 70 w 271"/>
                  <a:gd name="T21" fmla="*/ 17 h 218"/>
                  <a:gd name="T22" fmla="*/ 53 w 271"/>
                  <a:gd name="T23" fmla="*/ 25 h 218"/>
                  <a:gd name="T24" fmla="*/ 41 w 271"/>
                  <a:gd name="T25" fmla="*/ 25 h 218"/>
                  <a:gd name="T26" fmla="*/ 0 w 271"/>
                  <a:gd name="T27" fmla="*/ 92 h 218"/>
                  <a:gd name="T28" fmla="*/ 6 w 271"/>
                  <a:gd name="T29" fmla="*/ 109 h 218"/>
                  <a:gd name="T30" fmla="*/ 6 w 271"/>
                  <a:gd name="T31" fmla="*/ 126 h 218"/>
                  <a:gd name="T32" fmla="*/ 24 w 271"/>
                  <a:gd name="T33" fmla="*/ 126 h 218"/>
                  <a:gd name="T34" fmla="*/ 44 w 271"/>
                  <a:gd name="T35" fmla="*/ 134 h 218"/>
                  <a:gd name="T36" fmla="*/ 41 w 271"/>
                  <a:gd name="T37" fmla="*/ 151 h 218"/>
                  <a:gd name="T38" fmla="*/ 44 w 271"/>
                  <a:gd name="T39" fmla="*/ 168 h 218"/>
                  <a:gd name="T40" fmla="*/ 61 w 271"/>
                  <a:gd name="T41" fmla="*/ 176 h 218"/>
                  <a:gd name="T42" fmla="*/ 86 w 271"/>
                  <a:gd name="T43" fmla="*/ 176 h 218"/>
                  <a:gd name="T44" fmla="*/ 95 w 271"/>
                  <a:gd name="T45" fmla="*/ 193 h 218"/>
                  <a:gd name="T46" fmla="*/ 103 w 271"/>
                  <a:gd name="T47" fmla="*/ 201 h 218"/>
                  <a:gd name="T48" fmla="*/ 120 w 271"/>
                  <a:gd name="T49" fmla="*/ 201 h 218"/>
                  <a:gd name="T50" fmla="*/ 128 w 271"/>
                  <a:gd name="T51" fmla="*/ 193 h 218"/>
                  <a:gd name="T52" fmla="*/ 179 w 271"/>
                  <a:gd name="T53" fmla="*/ 218 h 218"/>
                  <a:gd name="T54" fmla="*/ 187 w 271"/>
                  <a:gd name="T55" fmla="*/ 218 h 218"/>
                  <a:gd name="T56" fmla="*/ 195 w 271"/>
                  <a:gd name="T57" fmla="*/ 218 h 218"/>
                  <a:gd name="T58" fmla="*/ 204 w 271"/>
                  <a:gd name="T59" fmla="*/ 210 h 218"/>
                  <a:gd name="T60" fmla="*/ 204 w 271"/>
                  <a:gd name="T61" fmla="*/ 210 h 218"/>
                  <a:gd name="T62" fmla="*/ 204 w 271"/>
                  <a:gd name="T63" fmla="*/ 201 h 218"/>
                  <a:gd name="T64" fmla="*/ 212 w 271"/>
                  <a:gd name="T65" fmla="*/ 210 h 218"/>
                  <a:gd name="T66" fmla="*/ 229 w 271"/>
                  <a:gd name="T67" fmla="*/ 210 h 218"/>
                  <a:gd name="T68" fmla="*/ 229 w 271"/>
                  <a:gd name="T69" fmla="*/ 210 h 218"/>
                  <a:gd name="T70" fmla="*/ 221 w 271"/>
                  <a:gd name="T71" fmla="*/ 193 h 218"/>
                  <a:gd name="T72" fmla="*/ 204 w 271"/>
                  <a:gd name="T73" fmla="*/ 193 h 218"/>
                  <a:gd name="T74" fmla="*/ 221 w 271"/>
                  <a:gd name="T75" fmla="*/ 184 h 218"/>
                  <a:gd name="T76" fmla="*/ 237 w 271"/>
                  <a:gd name="T77" fmla="*/ 184 h 218"/>
                  <a:gd name="T78" fmla="*/ 246 w 271"/>
                  <a:gd name="T79" fmla="*/ 176 h 218"/>
                  <a:gd name="T80" fmla="*/ 262 w 271"/>
                  <a:gd name="T81" fmla="*/ 168 h 218"/>
                  <a:gd name="T82" fmla="*/ 262 w 271"/>
                  <a:gd name="T83" fmla="*/ 151 h 218"/>
                  <a:gd name="T84" fmla="*/ 262 w 271"/>
                  <a:gd name="T85" fmla="*/ 151 h 218"/>
                  <a:gd name="T86" fmla="*/ 271 w 271"/>
                  <a:gd name="T87" fmla="*/ 134 h 218"/>
                  <a:gd name="T88" fmla="*/ 271 w 271"/>
                  <a:gd name="T89" fmla="*/ 117 h 218"/>
                  <a:gd name="T90" fmla="*/ 254 w 271"/>
                  <a:gd name="T91" fmla="*/ 109 h 218"/>
                  <a:gd name="T92" fmla="*/ 246 w 271"/>
                  <a:gd name="T93" fmla="*/ 109 h 218"/>
                  <a:gd name="T94" fmla="*/ 246 w 271"/>
                  <a:gd name="T95" fmla="*/ 109 h 218"/>
                  <a:gd name="T96" fmla="*/ 254 w 271"/>
                  <a:gd name="T97" fmla="*/ 101 h 218"/>
                  <a:gd name="T98" fmla="*/ 254 w 271"/>
                  <a:gd name="T99" fmla="*/ 92 h 218"/>
                  <a:gd name="T100" fmla="*/ 254 w 271"/>
                  <a:gd name="T101" fmla="*/ 84 h 218"/>
                  <a:gd name="T102" fmla="*/ 221 w 271"/>
                  <a:gd name="T103" fmla="*/ 42 h 218"/>
                  <a:gd name="T104" fmla="*/ 195 w 271"/>
                  <a:gd name="T105" fmla="*/ 8 h 218"/>
                  <a:gd name="T106" fmla="*/ 179 w 271"/>
                  <a:gd name="T107" fmla="*/ 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1" h="218">
                    <a:moveTo>
                      <a:pt x="179" y="8"/>
                    </a:moveTo>
                    <a:lnTo>
                      <a:pt x="162" y="0"/>
                    </a:lnTo>
                    <a:lnTo>
                      <a:pt x="162" y="8"/>
                    </a:lnTo>
                    <a:lnTo>
                      <a:pt x="153" y="8"/>
                    </a:lnTo>
                    <a:lnTo>
                      <a:pt x="145" y="8"/>
                    </a:lnTo>
                    <a:lnTo>
                      <a:pt x="137" y="8"/>
                    </a:lnTo>
                    <a:lnTo>
                      <a:pt x="112" y="8"/>
                    </a:lnTo>
                    <a:lnTo>
                      <a:pt x="95" y="17"/>
                    </a:lnTo>
                    <a:lnTo>
                      <a:pt x="86" y="17"/>
                    </a:lnTo>
                    <a:lnTo>
                      <a:pt x="78" y="8"/>
                    </a:lnTo>
                    <a:lnTo>
                      <a:pt x="70" y="17"/>
                    </a:lnTo>
                    <a:lnTo>
                      <a:pt x="53" y="25"/>
                    </a:lnTo>
                    <a:lnTo>
                      <a:pt x="41" y="25"/>
                    </a:lnTo>
                    <a:lnTo>
                      <a:pt x="0" y="92"/>
                    </a:lnTo>
                    <a:lnTo>
                      <a:pt x="6" y="109"/>
                    </a:lnTo>
                    <a:lnTo>
                      <a:pt x="6" y="126"/>
                    </a:lnTo>
                    <a:lnTo>
                      <a:pt x="24" y="126"/>
                    </a:lnTo>
                    <a:lnTo>
                      <a:pt x="44" y="134"/>
                    </a:lnTo>
                    <a:lnTo>
                      <a:pt x="41" y="151"/>
                    </a:lnTo>
                    <a:lnTo>
                      <a:pt x="44" y="168"/>
                    </a:lnTo>
                    <a:lnTo>
                      <a:pt x="61" y="176"/>
                    </a:lnTo>
                    <a:lnTo>
                      <a:pt x="86" y="176"/>
                    </a:lnTo>
                    <a:lnTo>
                      <a:pt x="95" y="193"/>
                    </a:lnTo>
                    <a:lnTo>
                      <a:pt x="103" y="201"/>
                    </a:lnTo>
                    <a:lnTo>
                      <a:pt x="120" y="201"/>
                    </a:lnTo>
                    <a:lnTo>
                      <a:pt x="128" y="193"/>
                    </a:lnTo>
                    <a:lnTo>
                      <a:pt x="179" y="218"/>
                    </a:lnTo>
                    <a:lnTo>
                      <a:pt x="187" y="218"/>
                    </a:lnTo>
                    <a:lnTo>
                      <a:pt x="195" y="218"/>
                    </a:lnTo>
                    <a:lnTo>
                      <a:pt x="204" y="210"/>
                    </a:lnTo>
                    <a:lnTo>
                      <a:pt x="204" y="210"/>
                    </a:lnTo>
                    <a:lnTo>
                      <a:pt x="204" y="201"/>
                    </a:lnTo>
                    <a:lnTo>
                      <a:pt x="212" y="210"/>
                    </a:lnTo>
                    <a:lnTo>
                      <a:pt x="229" y="210"/>
                    </a:lnTo>
                    <a:lnTo>
                      <a:pt x="229" y="210"/>
                    </a:lnTo>
                    <a:lnTo>
                      <a:pt x="221" y="193"/>
                    </a:lnTo>
                    <a:lnTo>
                      <a:pt x="204" y="193"/>
                    </a:lnTo>
                    <a:lnTo>
                      <a:pt x="221" y="184"/>
                    </a:lnTo>
                    <a:lnTo>
                      <a:pt x="237" y="184"/>
                    </a:lnTo>
                    <a:lnTo>
                      <a:pt x="246" y="176"/>
                    </a:lnTo>
                    <a:lnTo>
                      <a:pt x="262" y="168"/>
                    </a:lnTo>
                    <a:lnTo>
                      <a:pt x="262" y="151"/>
                    </a:lnTo>
                    <a:lnTo>
                      <a:pt x="262" y="151"/>
                    </a:lnTo>
                    <a:lnTo>
                      <a:pt x="271" y="134"/>
                    </a:lnTo>
                    <a:lnTo>
                      <a:pt x="271" y="117"/>
                    </a:lnTo>
                    <a:lnTo>
                      <a:pt x="254" y="109"/>
                    </a:lnTo>
                    <a:lnTo>
                      <a:pt x="246" y="109"/>
                    </a:lnTo>
                    <a:lnTo>
                      <a:pt x="246" y="109"/>
                    </a:lnTo>
                    <a:lnTo>
                      <a:pt x="254" y="101"/>
                    </a:lnTo>
                    <a:lnTo>
                      <a:pt x="254" y="92"/>
                    </a:lnTo>
                    <a:lnTo>
                      <a:pt x="254" y="84"/>
                    </a:lnTo>
                    <a:lnTo>
                      <a:pt x="221" y="42"/>
                    </a:lnTo>
                    <a:lnTo>
                      <a:pt x="195" y="8"/>
                    </a:lnTo>
                    <a:lnTo>
                      <a:pt x="179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2" name="ЦФО_Орловская область">
                <a:extLst>
                  <a:ext uri="{FF2B5EF4-FFF2-40B4-BE49-F238E27FC236}">
                    <a16:creationId xmlns:a16="http://schemas.microsoft.com/office/drawing/2014/main" xmlns="" id="{D597BA28-22CE-465A-87CB-3E161AFDE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913" y="3200400"/>
                <a:ext cx="215900" cy="254000"/>
              </a:xfrm>
              <a:custGeom>
                <a:avLst/>
                <a:gdLst>
                  <a:gd name="T0" fmla="*/ 105 w 136"/>
                  <a:gd name="T1" fmla="*/ 12 h 160"/>
                  <a:gd name="T2" fmla="*/ 80 w 136"/>
                  <a:gd name="T3" fmla="*/ 6 h 160"/>
                  <a:gd name="T4" fmla="*/ 56 w 136"/>
                  <a:gd name="T5" fmla="*/ 0 h 160"/>
                  <a:gd name="T6" fmla="*/ 53 w 136"/>
                  <a:gd name="T7" fmla="*/ 6 h 160"/>
                  <a:gd name="T8" fmla="*/ 49 w 136"/>
                  <a:gd name="T9" fmla="*/ 6 h 160"/>
                  <a:gd name="T10" fmla="*/ 35 w 136"/>
                  <a:gd name="T11" fmla="*/ 12 h 160"/>
                  <a:gd name="T12" fmla="*/ 25 w 136"/>
                  <a:gd name="T13" fmla="*/ 12 h 160"/>
                  <a:gd name="T14" fmla="*/ 23 w 136"/>
                  <a:gd name="T15" fmla="*/ 18 h 160"/>
                  <a:gd name="T16" fmla="*/ 21 w 136"/>
                  <a:gd name="T17" fmla="*/ 31 h 160"/>
                  <a:gd name="T18" fmla="*/ 6 w 136"/>
                  <a:gd name="T19" fmla="*/ 37 h 160"/>
                  <a:gd name="T20" fmla="*/ 0 w 136"/>
                  <a:gd name="T21" fmla="*/ 49 h 160"/>
                  <a:gd name="T22" fmla="*/ 8 w 136"/>
                  <a:gd name="T23" fmla="*/ 56 h 160"/>
                  <a:gd name="T24" fmla="*/ 18 w 136"/>
                  <a:gd name="T25" fmla="*/ 61 h 160"/>
                  <a:gd name="T26" fmla="*/ 18 w 136"/>
                  <a:gd name="T27" fmla="*/ 68 h 160"/>
                  <a:gd name="T28" fmla="*/ 18 w 136"/>
                  <a:gd name="T29" fmla="*/ 80 h 160"/>
                  <a:gd name="T30" fmla="*/ 34 w 136"/>
                  <a:gd name="T31" fmla="*/ 86 h 160"/>
                  <a:gd name="T32" fmla="*/ 46 w 136"/>
                  <a:gd name="T33" fmla="*/ 92 h 160"/>
                  <a:gd name="T34" fmla="*/ 46 w 136"/>
                  <a:gd name="T35" fmla="*/ 105 h 160"/>
                  <a:gd name="T36" fmla="*/ 47 w 136"/>
                  <a:gd name="T37" fmla="*/ 123 h 160"/>
                  <a:gd name="T38" fmla="*/ 53 w 136"/>
                  <a:gd name="T39" fmla="*/ 129 h 160"/>
                  <a:gd name="T40" fmla="*/ 60 w 136"/>
                  <a:gd name="T41" fmla="*/ 135 h 160"/>
                  <a:gd name="T42" fmla="*/ 58 w 136"/>
                  <a:gd name="T43" fmla="*/ 141 h 160"/>
                  <a:gd name="T44" fmla="*/ 58 w 136"/>
                  <a:gd name="T45" fmla="*/ 154 h 160"/>
                  <a:gd name="T46" fmla="*/ 63 w 136"/>
                  <a:gd name="T47" fmla="*/ 154 h 160"/>
                  <a:gd name="T48" fmla="*/ 67 w 136"/>
                  <a:gd name="T49" fmla="*/ 154 h 160"/>
                  <a:gd name="T50" fmla="*/ 69 w 136"/>
                  <a:gd name="T51" fmla="*/ 160 h 160"/>
                  <a:gd name="T52" fmla="*/ 73 w 136"/>
                  <a:gd name="T53" fmla="*/ 160 h 160"/>
                  <a:gd name="T54" fmla="*/ 94 w 136"/>
                  <a:gd name="T55" fmla="*/ 154 h 160"/>
                  <a:gd name="T56" fmla="*/ 101 w 136"/>
                  <a:gd name="T57" fmla="*/ 160 h 160"/>
                  <a:gd name="T58" fmla="*/ 103 w 136"/>
                  <a:gd name="T59" fmla="*/ 148 h 160"/>
                  <a:gd name="T60" fmla="*/ 103 w 136"/>
                  <a:gd name="T61" fmla="*/ 141 h 160"/>
                  <a:gd name="T62" fmla="*/ 105 w 136"/>
                  <a:gd name="T63" fmla="*/ 135 h 160"/>
                  <a:gd name="T64" fmla="*/ 109 w 136"/>
                  <a:gd name="T65" fmla="*/ 123 h 160"/>
                  <a:gd name="T66" fmla="*/ 135 w 136"/>
                  <a:gd name="T67" fmla="*/ 111 h 160"/>
                  <a:gd name="T68" fmla="*/ 134 w 136"/>
                  <a:gd name="T69" fmla="*/ 92 h 160"/>
                  <a:gd name="T70" fmla="*/ 136 w 136"/>
                  <a:gd name="T71" fmla="*/ 80 h 160"/>
                  <a:gd name="T72" fmla="*/ 130 w 136"/>
                  <a:gd name="T73" fmla="*/ 74 h 160"/>
                  <a:gd name="T74" fmla="*/ 122 w 136"/>
                  <a:gd name="T75" fmla="*/ 68 h 160"/>
                  <a:gd name="T76" fmla="*/ 109 w 136"/>
                  <a:gd name="T77" fmla="*/ 37 h 160"/>
                  <a:gd name="T78" fmla="*/ 105 w 136"/>
                  <a:gd name="T7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160">
                    <a:moveTo>
                      <a:pt x="105" y="12"/>
                    </a:moveTo>
                    <a:lnTo>
                      <a:pt x="80" y="6"/>
                    </a:lnTo>
                    <a:lnTo>
                      <a:pt x="56" y="0"/>
                    </a:lnTo>
                    <a:lnTo>
                      <a:pt x="53" y="6"/>
                    </a:lnTo>
                    <a:lnTo>
                      <a:pt x="49" y="6"/>
                    </a:lnTo>
                    <a:lnTo>
                      <a:pt x="35" y="12"/>
                    </a:lnTo>
                    <a:lnTo>
                      <a:pt x="25" y="12"/>
                    </a:lnTo>
                    <a:lnTo>
                      <a:pt x="23" y="18"/>
                    </a:lnTo>
                    <a:lnTo>
                      <a:pt x="21" y="31"/>
                    </a:lnTo>
                    <a:lnTo>
                      <a:pt x="6" y="37"/>
                    </a:lnTo>
                    <a:lnTo>
                      <a:pt x="0" y="49"/>
                    </a:lnTo>
                    <a:lnTo>
                      <a:pt x="8" y="56"/>
                    </a:lnTo>
                    <a:lnTo>
                      <a:pt x="18" y="61"/>
                    </a:lnTo>
                    <a:lnTo>
                      <a:pt x="18" y="68"/>
                    </a:lnTo>
                    <a:lnTo>
                      <a:pt x="18" y="80"/>
                    </a:lnTo>
                    <a:lnTo>
                      <a:pt x="34" y="86"/>
                    </a:lnTo>
                    <a:lnTo>
                      <a:pt x="46" y="92"/>
                    </a:lnTo>
                    <a:lnTo>
                      <a:pt x="46" y="105"/>
                    </a:lnTo>
                    <a:lnTo>
                      <a:pt x="47" y="123"/>
                    </a:lnTo>
                    <a:lnTo>
                      <a:pt x="53" y="129"/>
                    </a:lnTo>
                    <a:lnTo>
                      <a:pt x="60" y="135"/>
                    </a:lnTo>
                    <a:lnTo>
                      <a:pt x="58" y="141"/>
                    </a:lnTo>
                    <a:lnTo>
                      <a:pt x="58" y="154"/>
                    </a:lnTo>
                    <a:lnTo>
                      <a:pt x="63" y="154"/>
                    </a:lnTo>
                    <a:lnTo>
                      <a:pt x="67" y="154"/>
                    </a:lnTo>
                    <a:lnTo>
                      <a:pt x="69" y="160"/>
                    </a:lnTo>
                    <a:lnTo>
                      <a:pt x="73" y="160"/>
                    </a:lnTo>
                    <a:lnTo>
                      <a:pt x="94" y="154"/>
                    </a:lnTo>
                    <a:lnTo>
                      <a:pt x="101" y="160"/>
                    </a:lnTo>
                    <a:lnTo>
                      <a:pt x="103" y="148"/>
                    </a:lnTo>
                    <a:lnTo>
                      <a:pt x="103" y="141"/>
                    </a:lnTo>
                    <a:lnTo>
                      <a:pt x="105" y="135"/>
                    </a:lnTo>
                    <a:lnTo>
                      <a:pt x="109" y="123"/>
                    </a:lnTo>
                    <a:lnTo>
                      <a:pt x="135" y="111"/>
                    </a:lnTo>
                    <a:lnTo>
                      <a:pt x="134" y="92"/>
                    </a:lnTo>
                    <a:lnTo>
                      <a:pt x="136" y="80"/>
                    </a:lnTo>
                    <a:lnTo>
                      <a:pt x="130" y="74"/>
                    </a:lnTo>
                    <a:lnTo>
                      <a:pt x="122" y="68"/>
                    </a:lnTo>
                    <a:lnTo>
                      <a:pt x="109" y="37"/>
                    </a:lnTo>
                    <a:lnTo>
                      <a:pt x="105" y="1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3" name="ЦФО_Московская область">
                <a:extLst>
                  <a:ext uri="{FF2B5EF4-FFF2-40B4-BE49-F238E27FC236}">
                    <a16:creationId xmlns:a16="http://schemas.microsoft.com/office/drawing/2014/main" xmlns="" id="{09DE5898-7377-4283-9173-79621491E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1725" y="2936875"/>
                <a:ext cx="296863" cy="360363"/>
              </a:xfrm>
              <a:custGeom>
                <a:avLst/>
                <a:gdLst>
                  <a:gd name="T0" fmla="*/ 96 w 255"/>
                  <a:gd name="T1" fmla="*/ 8 h 310"/>
                  <a:gd name="T2" fmla="*/ 70 w 255"/>
                  <a:gd name="T3" fmla="*/ 16 h 310"/>
                  <a:gd name="T4" fmla="*/ 32 w 255"/>
                  <a:gd name="T5" fmla="*/ 58 h 310"/>
                  <a:gd name="T6" fmla="*/ 13 w 255"/>
                  <a:gd name="T7" fmla="*/ 100 h 310"/>
                  <a:gd name="T8" fmla="*/ 29 w 255"/>
                  <a:gd name="T9" fmla="*/ 117 h 310"/>
                  <a:gd name="T10" fmla="*/ 64 w 255"/>
                  <a:gd name="T11" fmla="*/ 142 h 310"/>
                  <a:gd name="T12" fmla="*/ 64 w 255"/>
                  <a:gd name="T13" fmla="*/ 192 h 310"/>
                  <a:gd name="T14" fmla="*/ 75 w 255"/>
                  <a:gd name="T15" fmla="*/ 234 h 310"/>
                  <a:gd name="T16" fmla="*/ 87 w 255"/>
                  <a:gd name="T17" fmla="*/ 243 h 310"/>
                  <a:gd name="T18" fmla="*/ 87 w 255"/>
                  <a:gd name="T19" fmla="*/ 268 h 310"/>
                  <a:gd name="T20" fmla="*/ 87 w 255"/>
                  <a:gd name="T21" fmla="*/ 276 h 310"/>
                  <a:gd name="T22" fmla="*/ 76 w 255"/>
                  <a:gd name="T23" fmla="*/ 310 h 310"/>
                  <a:gd name="T24" fmla="*/ 104 w 255"/>
                  <a:gd name="T25" fmla="*/ 301 h 310"/>
                  <a:gd name="T26" fmla="*/ 121 w 255"/>
                  <a:gd name="T27" fmla="*/ 301 h 310"/>
                  <a:gd name="T28" fmla="*/ 146 w 255"/>
                  <a:gd name="T29" fmla="*/ 293 h 310"/>
                  <a:gd name="T30" fmla="*/ 179 w 255"/>
                  <a:gd name="T31" fmla="*/ 293 h 310"/>
                  <a:gd name="T32" fmla="*/ 196 w 255"/>
                  <a:gd name="T33" fmla="*/ 293 h 310"/>
                  <a:gd name="T34" fmla="*/ 213 w 255"/>
                  <a:gd name="T35" fmla="*/ 293 h 310"/>
                  <a:gd name="T36" fmla="*/ 247 w 255"/>
                  <a:gd name="T37" fmla="*/ 243 h 310"/>
                  <a:gd name="T38" fmla="*/ 221 w 255"/>
                  <a:gd name="T39" fmla="*/ 217 h 310"/>
                  <a:gd name="T40" fmla="*/ 205 w 255"/>
                  <a:gd name="T41" fmla="*/ 192 h 310"/>
                  <a:gd name="T42" fmla="*/ 247 w 255"/>
                  <a:gd name="T43" fmla="*/ 100 h 310"/>
                  <a:gd name="T44" fmla="*/ 247 w 255"/>
                  <a:gd name="T45" fmla="*/ 75 h 310"/>
                  <a:gd name="T46" fmla="*/ 230 w 255"/>
                  <a:gd name="T47" fmla="*/ 58 h 310"/>
                  <a:gd name="T48" fmla="*/ 196 w 255"/>
                  <a:gd name="T49" fmla="*/ 50 h 310"/>
                  <a:gd name="T50" fmla="*/ 179 w 255"/>
                  <a:gd name="T51" fmla="*/ 58 h 310"/>
                  <a:gd name="T52" fmla="*/ 146 w 255"/>
                  <a:gd name="T53" fmla="*/ 41 h 310"/>
                  <a:gd name="T54" fmla="*/ 113 w 255"/>
                  <a:gd name="T55" fmla="*/ 16 h 310"/>
                  <a:gd name="T56" fmla="*/ 155 w 255"/>
                  <a:gd name="T57" fmla="*/ 111 h 310"/>
                  <a:gd name="T58" fmla="*/ 171 w 255"/>
                  <a:gd name="T59" fmla="*/ 126 h 310"/>
                  <a:gd name="T60" fmla="*/ 175 w 255"/>
                  <a:gd name="T61" fmla="*/ 156 h 310"/>
                  <a:gd name="T62" fmla="*/ 151 w 255"/>
                  <a:gd name="T63" fmla="*/ 171 h 310"/>
                  <a:gd name="T64" fmla="*/ 123 w 255"/>
                  <a:gd name="T65" fmla="*/ 169 h 310"/>
                  <a:gd name="T66" fmla="*/ 111 w 255"/>
                  <a:gd name="T67" fmla="*/ 170 h 310"/>
                  <a:gd name="T68" fmla="*/ 82 w 255"/>
                  <a:gd name="T69" fmla="*/ 160 h 310"/>
                  <a:gd name="T70" fmla="*/ 66 w 255"/>
                  <a:gd name="T71" fmla="*/ 149 h 310"/>
                  <a:gd name="T72" fmla="*/ 85 w 255"/>
                  <a:gd name="T73" fmla="*/ 127 h 310"/>
                  <a:gd name="T74" fmla="*/ 111 w 255"/>
                  <a:gd name="T75" fmla="*/ 133 h 310"/>
                  <a:gd name="T76" fmla="*/ 138 w 255"/>
                  <a:gd name="T77" fmla="*/ 126 h 310"/>
                  <a:gd name="T78" fmla="*/ 155 w 255"/>
                  <a:gd name="T79" fmla="*/ 111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5" h="310">
                    <a:moveTo>
                      <a:pt x="104" y="0"/>
                    </a:moveTo>
                    <a:lnTo>
                      <a:pt x="96" y="8"/>
                    </a:lnTo>
                    <a:lnTo>
                      <a:pt x="87" y="8"/>
                    </a:lnTo>
                    <a:lnTo>
                      <a:pt x="70" y="16"/>
                    </a:lnTo>
                    <a:lnTo>
                      <a:pt x="46" y="25"/>
                    </a:lnTo>
                    <a:lnTo>
                      <a:pt x="32" y="58"/>
                    </a:lnTo>
                    <a:lnTo>
                      <a:pt x="0" y="92"/>
                    </a:lnTo>
                    <a:lnTo>
                      <a:pt x="13" y="100"/>
                    </a:lnTo>
                    <a:lnTo>
                      <a:pt x="22" y="100"/>
                    </a:lnTo>
                    <a:lnTo>
                      <a:pt x="29" y="117"/>
                    </a:lnTo>
                    <a:lnTo>
                      <a:pt x="38" y="134"/>
                    </a:lnTo>
                    <a:lnTo>
                      <a:pt x="64" y="142"/>
                    </a:lnTo>
                    <a:lnTo>
                      <a:pt x="72" y="184"/>
                    </a:lnTo>
                    <a:lnTo>
                      <a:pt x="64" y="192"/>
                    </a:lnTo>
                    <a:lnTo>
                      <a:pt x="57" y="209"/>
                    </a:lnTo>
                    <a:lnTo>
                      <a:pt x="75" y="234"/>
                    </a:lnTo>
                    <a:lnTo>
                      <a:pt x="87" y="234"/>
                    </a:lnTo>
                    <a:lnTo>
                      <a:pt x="87" y="243"/>
                    </a:lnTo>
                    <a:lnTo>
                      <a:pt x="87" y="259"/>
                    </a:lnTo>
                    <a:lnTo>
                      <a:pt x="87" y="268"/>
                    </a:lnTo>
                    <a:lnTo>
                      <a:pt x="96" y="276"/>
                    </a:lnTo>
                    <a:lnTo>
                      <a:pt x="87" y="276"/>
                    </a:lnTo>
                    <a:lnTo>
                      <a:pt x="75" y="293"/>
                    </a:lnTo>
                    <a:lnTo>
                      <a:pt x="76" y="310"/>
                    </a:lnTo>
                    <a:lnTo>
                      <a:pt x="87" y="310"/>
                    </a:lnTo>
                    <a:lnTo>
                      <a:pt x="104" y="301"/>
                    </a:lnTo>
                    <a:lnTo>
                      <a:pt x="113" y="293"/>
                    </a:lnTo>
                    <a:lnTo>
                      <a:pt x="121" y="301"/>
                    </a:lnTo>
                    <a:lnTo>
                      <a:pt x="129" y="301"/>
                    </a:lnTo>
                    <a:lnTo>
                      <a:pt x="146" y="293"/>
                    </a:lnTo>
                    <a:lnTo>
                      <a:pt x="171" y="293"/>
                    </a:lnTo>
                    <a:lnTo>
                      <a:pt x="179" y="293"/>
                    </a:lnTo>
                    <a:lnTo>
                      <a:pt x="188" y="293"/>
                    </a:lnTo>
                    <a:lnTo>
                      <a:pt x="196" y="293"/>
                    </a:lnTo>
                    <a:lnTo>
                      <a:pt x="196" y="285"/>
                    </a:lnTo>
                    <a:lnTo>
                      <a:pt x="213" y="293"/>
                    </a:lnTo>
                    <a:lnTo>
                      <a:pt x="230" y="293"/>
                    </a:lnTo>
                    <a:lnTo>
                      <a:pt x="247" y="243"/>
                    </a:lnTo>
                    <a:lnTo>
                      <a:pt x="230" y="226"/>
                    </a:lnTo>
                    <a:lnTo>
                      <a:pt x="221" y="217"/>
                    </a:lnTo>
                    <a:lnTo>
                      <a:pt x="213" y="201"/>
                    </a:lnTo>
                    <a:lnTo>
                      <a:pt x="205" y="192"/>
                    </a:lnTo>
                    <a:lnTo>
                      <a:pt x="221" y="142"/>
                    </a:lnTo>
                    <a:lnTo>
                      <a:pt x="247" y="100"/>
                    </a:lnTo>
                    <a:lnTo>
                      <a:pt x="255" y="92"/>
                    </a:lnTo>
                    <a:lnTo>
                      <a:pt x="247" y="75"/>
                    </a:lnTo>
                    <a:lnTo>
                      <a:pt x="238" y="58"/>
                    </a:lnTo>
                    <a:lnTo>
                      <a:pt x="230" y="58"/>
                    </a:lnTo>
                    <a:lnTo>
                      <a:pt x="213" y="58"/>
                    </a:lnTo>
                    <a:lnTo>
                      <a:pt x="196" y="50"/>
                    </a:lnTo>
                    <a:lnTo>
                      <a:pt x="188" y="58"/>
                    </a:lnTo>
                    <a:lnTo>
                      <a:pt x="179" y="58"/>
                    </a:lnTo>
                    <a:lnTo>
                      <a:pt x="171" y="50"/>
                    </a:lnTo>
                    <a:lnTo>
                      <a:pt x="146" y="41"/>
                    </a:lnTo>
                    <a:lnTo>
                      <a:pt x="121" y="33"/>
                    </a:lnTo>
                    <a:lnTo>
                      <a:pt x="113" y="16"/>
                    </a:lnTo>
                    <a:lnTo>
                      <a:pt x="104" y="0"/>
                    </a:lnTo>
                    <a:close/>
                    <a:moveTo>
                      <a:pt x="155" y="111"/>
                    </a:moveTo>
                    <a:lnTo>
                      <a:pt x="161" y="123"/>
                    </a:lnTo>
                    <a:cubicBezTo>
                      <a:pt x="164" y="125"/>
                      <a:pt x="165" y="127"/>
                      <a:pt x="171" y="126"/>
                    </a:cubicBezTo>
                    <a:lnTo>
                      <a:pt x="169" y="135"/>
                    </a:lnTo>
                    <a:lnTo>
                      <a:pt x="175" y="156"/>
                    </a:lnTo>
                    <a:lnTo>
                      <a:pt x="172" y="169"/>
                    </a:lnTo>
                    <a:lnTo>
                      <a:pt x="151" y="171"/>
                    </a:lnTo>
                    <a:lnTo>
                      <a:pt x="137" y="162"/>
                    </a:lnTo>
                    <a:lnTo>
                      <a:pt x="123" y="169"/>
                    </a:lnTo>
                    <a:lnTo>
                      <a:pt x="116" y="158"/>
                    </a:lnTo>
                    <a:lnTo>
                      <a:pt x="111" y="170"/>
                    </a:lnTo>
                    <a:lnTo>
                      <a:pt x="91" y="172"/>
                    </a:lnTo>
                    <a:lnTo>
                      <a:pt x="82" y="160"/>
                    </a:lnTo>
                    <a:lnTo>
                      <a:pt x="70" y="169"/>
                    </a:lnTo>
                    <a:lnTo>
                      <a:pt x="66" y="149"/>
                    </a:lnTo>
                    <a:lnTo>
                      <a:pt x="80" y="145"/>
                    </a:lnTo>
                    <a:lnTo>
                      <a:pt x="85" y="127"/>
                    </a:lnTo>
                    <a:lnTo>
                      <a:pt x="100" y="144"/>
                    </a:lnTo>
                    <a:lnTo>
                      <a:pt x="111" y="133"/>
                    </a:lnTo>
                    <a:lnTo>
                      <a:pt x="135" y="143"/>
                    </a:lnTo>
                    <a:lnTo>
                      <a:pt x="138" y="126"/>
                    </a:lnTo>
                    <a:lnTo>
                      <a:pt x="148" y="121"/>
                    </a:lnTo>
                    <a:lnTo>
                      <a:pt x="155" y="11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4" name="ЦФО_Липецкая область">
                <a:extLst>
                  <a:ext uri="{FF2B5EF4-FFF2-40B4-BE49-F238E27FC236}">
                    <a16:creationId xmlns:a16="http://schemas.microsoft.com/office/drawing/2014/main" xmlns="" id="{C360BA65-A307-4314-83AB-77D90B911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800" y="3376613"/>
                <a:ext cx="252413" cy="233363"/>
              </a:xfrm>
              <a:custGeom>
                <a:avLst/>
                <a:gdLst>
                  <a:gd name="T0" fmla="*/ 127 w 159"/>
                  <a:gd name="T1" fmla="*/ 0 h 147"/>
                  <a:gd name="T2" fmla="*/ 118 w 159"/>
                  <a:gd name="T3" fmla="*/ 0 h 147"/>
                  <a:gd name="T4" fmla="*/ 110 w 159"/>
                  <a:gd name="T5" fmla="*/ 6 h 147"/>
                  <a:gd name="T6" fmla="*/ 104 w 159"/>
                  <a:gd name="T7" fmla="*/ 6 h 147"/>
                  <a:gd name="T8" fmla="*/ 99 w 159"/>
                  <a:gd name="T9" fmla="*/ 6 h 147"/>
                  <a:gd name="T10" fmla="*/ 95 w 159"/>
                  <a:gd name="T11" fmla="*/ 12 h 147"/>
                  <a:gd name="T12" fmla="*/ 92 w 159"/>
                  <a:gd name="T13" fmla="*/ 18 h 147"/>
                  <a:gd name="T14" fmla="*/ 80 w 159"/>
                  <a:gd name="T15" fmla="*/ 18 h 147"/>
                  <a:gd name="T16" fmla="*/ 72 w 159"/>
                  <a:gd name="T17" fmla="*/ 12 h 147"/>
                  <a:gd name="T18" fmla="*/ 62 w 159"/>
                  <a:gd name="T19" fmla="*/ 0 h 147"/>
                  <a:gd name="T20" fmla="*/ 49 w 159"/>
                  <a:gd name="T21" fmla="*/ 6 h 147"/>
                  <a:gd name="T22" fmla="*/ 36 w 159"/>
                  <a:gd name="T23" fmla="*/ 12 h 147"/>
                  <a:gd name="T24" fmla="*/ 32 w 159"/>
                  <a:gd name="T25" fmla="*/ 24 h 147"/>
                  <a:gd name="T26" fmla="*/ 30 w 159"/>
                  <a:gd name="T27" fmla="*/ 30 h 147"/>
                  <a:gd name="T28" fmla="*/ 30 w 159"/>
                  <a:gd name="T29" fmla="*/ 43 h 147"/>
                  <a:gd name="T30" fmla="*/ 28 w 159"/>
                  <a:gd name="T31" fmla="*/ 49 h 147"/>
                  <a:gd name="T32" fmla="*/ 21 w 159"/>
                  <a:gd name="T33" fmla="*/ 43 h 147"/>
                  <a:gd name="T34" fmla="*/ 0 w 159"/>
                  <a:gd name="T35" fmla="*/ 49 h 147"/>
                  <a:gd name="T36" fmla="*/ 4 w 159"/>
                  <a:gd name="T37" fmla="*/ 61 h 147"/>
                  <a:gd name="T38" fmla="*/ 16 w 159"/>
                  <a:gd name="T39" fmla="*/ 74 h 147"/>
                  <a:gd name="T40" fmla="*/ 33 w 159"/>
                  <a:gd name="T41" fmla="*/ 79 h 147"/>
                  <a:gd name="T42" fmla="*/ 48 w 159"/>
                  <a:gd name="T43" fmla="*/ 86 h 147"/>
                  <a:gd name="T44" fmla="*/ 48 w 159"/>
                  <a:gd name="T45" fmla="*/ 92 h 147"/>
                  <a:gd name="T46" fmla="*/ 47 w 159"/>
                  <a:gd name="T47" fmla="*/ 92 h 147"/>
                  <a:gd name="T48" fmla="*/ 53 w 159"/>
                  <a:gd name="T49" fmla="*/ 98 h 147"/>
                  <a:gd name="T50" fmla="*/ 60 w 159"/>
                  <a:gd name="T51" fmla="*/ 98 h 147"/>
                  <a:gd name="T52" fmla="*/ 65 w 159"/>
                  <a:gd name="T53" fmla="*/ 110 h 147"/>
                  <a:gd name="T54" fmla="*/ 64 w 159"/>
                  <a:gd name="T55" fmla="*/ 117 h 147"/>
                  <a:gd name="T56" fmla="*/ 79 w 159"/>
                  <a:gd name="T57" fmla="*/ 129 h 147"/>
                  <a:gd name="T58" fmla="*/ 96 w 159"/>
                  <a:gd name="T59" fmla="*/ 147 h 147"/>
                  <a:gd name="T60" fmla="*/ 107 w 159"/>
                  <a:gd name="T61" fmla="*/ 141 h 147"/>
                  <a:gd name="T62" fmla="*/ 118 w 159"/>
                  <a:gd name="T63" fmla="*/ 135 h 147"/>
                  <a:gd name="T64" fmla="*/ 111 w 159"/>
                  <a:gd name="T65" fmla="*/ 98 h 147"/>
                  <a:gd name="T66" fmla="*/ 133 w 159"/>
                  <a:gd name="T67" fmla="*/ 74 h 147"/>
                  <a:gd name="T68" fmla="*/ 159 w 159"/>
                  <a:gd name="T69" fmla="*/ 55 h 147"/>
                  <a:gd name="T70" fmla="*/ 157 w 159"/>
                  <a:gd name="T71" fmla="*/ 43 h 147"/>
                  <a:gd name="T72" fmla="*/ 159 w 159"/>
                  <a:gd name="T73" fmla="*/ 30 h 147"/>
                  <a:gd name="T74" fmla="*/ 145 w 159"/>
                  <a:gd name="T75" fmla="*/ 24 h 147"/>
                  <a:gd name="T76" fmla="*/ 132 w 159"/>
                  <a:gd name="T77" fmla="*/ 24 h 147"/>
                  <a:gd name="T78" fmla="*/ 132 w 159"/>
                  <a:gd name="T79" fmla="*/ 12 h 147"/>
                  <a:gd name="T80" fmla="*/ 127 w 159"/>
                  <a:gd name="T81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9" h="147">
                    <a:moveTo>
                      <a:pt x="127" y="0"/>
                    </a:moveTo>
                    <a:lnTo>
                      <a:pt x="118" y="0"/>
                    </a:lnTo>
                    <a:lnTo>
                      <a:pt x="110" y="6"/>
                    </a:lnTo>
                    <a:lnTo>
                      <a:pt x="104" y="6"/>
                    </a:lnTo>
                    <a:lnTo>
                      <a:pt x="99" y="6"/>
                    </a:lnTo>
                    <a:lnTo>
                      <a:pt x="95" y="12"/>
                    </a:lnTo>
                    <a:lnTo>
                      <a:pt x="92" y="18"/>
                    </a:lnTo>
                    <a:lnTo>
                      <a:pt x="80" y="18"/>
                    </a:lnTo>
                    <a:lnTo>
                      <a:pt x="72" y="12"/>
                    </a:lnTo>
                    <a:lnTo>
                      <a:pt x="62" y="0"/>
                    </a:lnTo>
                    <a:lnTo>
                      <a:pt x="49" y="6"/>
                    </a:lnTo>
                    <a:lnTo>
                      <a:pt x="36" y="12"/>
                    </a:lnTo>
                    <a:lnTo>
                      <a:pt x="32" y="24"/>
                    </a:lnTo>
                    <a:lnTo>
                      <a:pt x="30" y="30"/>
                    </a:lnTo>
                    <a:lnTo>
                      <a:pt x="30" y="43"/>
                    </a:lnTo>
                    <a:lnTo>
                      <a:pt x="28" y="49"/>
                    </a:lnTo>
                    <a:lnTo>
                      <a:pt x="21" y="43"/>
                    </a:lnTo>
                    <a:lnTo>
                      <a:pt x="0" y="49"/>
                    </a:lnTo>
                    <a:lnTo>
                      <a:pt x="4" y="61"/>
                    </a:lnTo>
                    <a:lnTo>
                      <a:pt x="16" y="74"/>
                    </a:lnTo>
                    <a:lnTo>
                      <a:pt x="33" y="79"/>
                    </a:lnTo>
                    <a:lnTo>
                      <a:pt x="48" y="86"/>
                    </a:lnTo>
                    <a:lnTo>
                      <a:pt x="48" y="92"/>
                    </a:lnTo>
                    <a:lnTo>
                      <a:pt x="47" y="92"/>
                    </a:lnTo>
                    <a:lnTo>
                      <a:pt x="53" y="98"/>
                    </a:lnTo>
                    <a:lnTo>
                      <a:pt x="60" y="98"/>
                    </a:lnTo>
                    <a:lnTo>
                      <a:pt x="65" y="110"/>
                    </a:lnTo>
                    <a:lnTo>
                      <a:pt x="64" y="117"/>
                    </a:lnTo>
                    <a:lnTo>
                      <a:pt x="79" y="129"/>
                    </a:lnTo>
                    <a:lnTo>
                      <a:pt x="96" y="147"/>
                    </a:lnTo>
                    <a:lnTo>
                      <a:pt x="107" y="141"/>
                    </a:lnTo>
                    <a:lnTo>
                      <a:pt x="118" y="135"/>
                    </a:lnTo>
                    <a:lnTo>
                      <a:pt x="111" y="98"/>
                    </a:lnTo>
                    <a:lnTo>
                      <a:pt x="133" y="74"/>
                    </a:lnTo>
                    <a:lnTo>
                      <a:pt x="159" y="55"/>
                    </a:lnTo>
                    <a:lnTo>
                      <a:pt x="157" y="43"/>
                    </a:lnTo>
                    <a:lnTo>
                      <a:pt x="159" y="30"/>
                    </a:lnTo>
                    <a:lnTo>
                      <a:pt x="145" y="24"/>
                    </a:lnTo>
                    <a:lnTo>
                      <a:pt x="132" y="24"/>
                    </a:lnTo>
                    <a:lnTo>
                      <a:pt x="132" y="12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5" name="ЦФО_Курская область">
                <a:extLst>
                  <a:ext uri="{FF2B5EF4-FFF2-40B4-BE49-F238E27FC236}">
                    <a16:creationId xmlns:a16="http://schemas.microsoft.com/office/drawing/2014/main" xmlns="" id="{A86E1A96-E0F6-4554-B597-03B9D0CB9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13" y="3268663"/>
                <a:ext cx="282575" cy="282575"/>
              </a:xfrm>
              <a:custGeom>
                <a:avLst/>
                <a:gdLst>
                  <a:gd name="T0" fmla="*/ 106 w 178"/>
                  <a:gd name="T1" fmla="*/ 25 h 178"/>
                  <a:gd name="T2" fmla="*/ 106 w 178"/>
                  <a:gd name="T3" fmla="*/ 18 h 178"/>
                  <a:gd name="T4" fmla="*/ 96 w 178"/>
                  <a:gd name="T5" fmla="*/ 13 h 178"/>
                  <a:gd name="T6" fmla="*/ 88 w 178"/>
                  <a:gd name="T7" fmla="*/ 6 h 178"/>
                  <a:gd name="T8" fmla="*/ 72 w 178"/>
                  <a:gd name="T9" fmla="*/ 6 h 178"/>
                  <a:gd name="T10" fmla="*/ 69 w 178"/>
                  <a:gd name="T11" fmla="*/ 6 h 178"/>
                  <a:gd name="T12" fmla="*/ 66 w 178"/>
                  <a:gd name="T13" fmla="*/ 6 h 178"/>
                  <a:gd name="T14" fmla="*/ 63 w 178"/>
                  <a:gd name="T15" fmla="*/ 6 h 178"/>
                  <a:gd name="T16" fmla="*/ 58 w 178"/>
                  <a:gd name="T17" fmla="*/ 13 h 178"/>
                  <a:gd name="T18" fmla="*/ 47 w 178"/>
                  <a:gd name="T19" fmla="*/ 0 h 178"/>
                  <a:gd name="T20" fmla="*/ 36 w 178"/>
                  <a:gd name="T21" fmla="*/ 13 h 178"/>
                  <a:gd name="T22" fmla="*/ 30 w 178"/>
                  <a:gd name="T23" fmla="*/ 18 h 178"/>
                  <a:gd name="T24" fmla="*/ 19 w 178"/>
                  <a:gd name="T25" fmla="*/ 13 h 178"/>
                  <a:gd name="T26" fmla="*/ 17 w 178"/>
                  <a:gd name="T27" fmla="*/ 18 h 178"/>
                  <a:gd name="T28" fmla="*/ 16 w 178"/>
                  <a:gd name="T29" fmla="*/ 25 h 178"/>
                  <a:gd name="T30" fmla="*/ 0 w 178"/>
                  <a:gd name="T31" fmla="*/ 37 h 178"/>
                  <a:gd name="T32" fmla="*/ 11 w 178"/>
                  <a:gd name="T33" fmla="*/ 55 h 178"/>
                  <a:gd name="T34" fmla="*/ 25 w 178"/>
                  <a:gd name="T35" fmla="*/ 74 h 178"/>
                  <a:gd name="T36" fmla="*/ 23 w 178"/>
                  <a:gd name="T37" fmla="*/ 80 h 178"/>
                  <a:gd name="T38" fmla="*/ 20 w 178"/>
                  <a:gd name="T39" fmla="*/ 86 h 178"/>
                  <a:gd name="T40" fmla="*/ 23 w 178"/>
                  <a:gd name="T41" fmla="*/ 86 h 178"/>
                  <a:gd name="T42" fmla="*/ 25 w 178"/>
                  <a:gd name="T43" fmla="*/ 92 h 178"/>
                  <a:gd name="T44" fmla="*/ 22 w 178"/>
                  <a:gd name="T45" fmla="*/ 92 h 178"/>
                  <a:gd name="T46" fmla="*/ 19 w 178"/>
                  <a:gd name="T47" fmla="*/ 98 h 178"/>
                  <a:gd name="T48" fmla="*/ 31 w 178"/>
                  <a:gd name="T49" fmla="*/ 111 h 178"/>
                  <a:gd name="T50" fmla="*/ 45 w 178"/>
                  <a:gd name="T51" fmla="*/ 111 h 178"/>
                  <a:gd name="T52" fmla="*/ 48 w 178"/>
                  <a:gd name="T53" fmla="*/ 111 h 178"/>
                  <a:gd name="T54" fmla="*/ 53 w 178"/>
                  <a:gd name="T55" fmla="*/ 111 h 178"/>
                  <a:gd name="T56" fmla="*/ 58 w 178"/>
                  <a:gd name="T57" fmla="*/ 123 h 178"/>
                  <a:gd name="T58" fmla="*/ 65 w 178"/>
                  <a:gd name="T59" fmla="*/ 129 h 178"/>
                  <a:gd name="T60" fmla="*/ 94 w 178"/>
                  <a:gd name="T61" fmla="*/ 142 h 178"/>
                  <a:gd name="T62" fmla="*/ 130 w 178"/>
                  <a:gd name="T63" fmla="*/ 160 h 178"/>
                  <a:gd name="T64" fmla="*/ 136 w 178"/>
                  <a:gd name="T65" fmla="*/ 166 h 178"/>
                  <a:gd name="T66" fmla="*/ 141 w 178"/>
                  <a:gd name="T67" fmla="*/ 178 h 178"/>
                  <a:gd name="T68" fmla="*/ 150 w 178"/>
                  <a:gd name="T69" fmla="*/ 166 h 178"/>
                  <a:gd name="T70" fmla="*/ 157 w 178"/>
                  <a:gd name="T71" fmla="*/ 154 h 178"/>
                  <a:gd name="T72" fmla="*/ 165 w 178"/>
                  <a:gd name="T73" fmla="*/ 160 h 178"/>
                  <a:gd name="T74" fmla="*/ 172 w 178"/>
                  <a:gd name="T75" fmla="*/ 160 h 178"/>
                  <a:gd name="T76" fmla="*/ 174 w 178"/>
                  <a:gd name="T77" fmla="*/ 160 h 178"/>
                  <a:gd name="T78" fmla="*/ 174 w 178"/>
                  <a:gd name="T79" fmla="*/ 154 h 178"/>
                  <a:gd name="T80" fmla="*/ 178 w 178"/>
                  <a:gd name="T81" fmla="*/ 147 h 178"/>
                  <a:gd name="T82" fmla="*/ 177 w 178"/>
                  <a:gd name="T83" fmla="*/ 142 h 178"/>
                  <a:gd name="T84" fmla="*/ 177 w 178"/>
                  <a:gd name="T85" fmla="*/ 142 h 178"/>
                  <a:gd name="T86" fmla="*/ 165 w 178"/>
                  <a:gd name="T87" fmla="*/ 129 h 178"/>
                  <a:gd name="T88" fmla="*/ 161 w 178"/>
                  <a:gd name="T89" fmla="*/ 117 h 178"/>
                  <a:gd name="T90" fmla="*/ 157 w 178"/>
                  <a:gd name="T91" fmla="*/ 117 h 178"/>
                  <a:gd name="T92" fmla="*/ 155 w 178"/>
                  <a:gd name="T93" fmla="*/ 111 h 178"/>
                  <a:gd name="T94" fmla="*/ 151 w 178"/>
                  <a:gd name="T95" fmla="*/ 111 h 178"/>
                  <a:gd name="T96" fmla="*/ 146 w 178"/>
                  <a:gd name="T97" fmla="*/ 111 h 178"/>
                  <a:gd name="T98" fmla="*/ 146 w 178"/>
                  <a:gd name="T99" fmla="*/ 105 h 178"/>
                  <a:gd name="T100" fmla="*/ 148 w 178"/>
                  <a:gd name="T101" fmla="*/ 98 h 178"/>
                  <a:gd name="T102" fmla="*/ 141 w 178"/>
                  <a:gd name="T103" fmla="*/ 86 h 178"/>
                  <a:gd name="T104" fmla="*/ 135 w 178"/>
                  <a:gd name="T105" fmla="*/ 80 h 178"/>
                  <a:gd name="T106" fmla="*/ 134 w 178"/>
                  <a:gd name="T107" fmla="*/ 62 h 178"/>
                  <a:gd name="T108" fmla="*/ 134 w 178"/>
                  <a:gd name="T109" fmla="*/ 49 h 178"/>
                  <a:gd name="T110" fmla="*/ 122 w 178"/>
                  <a:gd name="T111" fmla="*/ 43 h 178"/>
                  <a:gd name="T112" fmla="*/ 106 w 178"/>
                  <a:gd name="T113" fmla="*/ 37 h 178"/>
                  <a:gd name="T114" fmla="*/ 106 w 178"/>
                  <a:gd name="T115" fmla="*/ 2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8" h="178">
                    <a:moveTo>
                      <a:pt x="106" y="25"/>
                    </a:moveTo>
                    <a:lnTo>
                      <a:pt x="106" y="18"/>
                    </a:lnTo>
                    <a:lnTo>
                      <a:pt x="96" y="13"/>
                    </a:lnTo>
                    <a:lnTo>
                      <a:pt x="88" y="6"/>
                    </a:lnTo>
                    <a:lnTo>
                      <a:pt x="72" y="6"/>
                    </a:lnTo>
                    <a:lnTo>
                      <a:pt x="69" y="6"/>
                    </a:lnTo>
                    <a:lnTo>
                      <a:pt x="66" y="6"/>
                    </a:lnTo>
                    <a:lnTo>
                      <a:pt x="63" y="6"/>
                    </a:lnTo>
                    <a:lnTo>
                      <a:pt x="58" y="13"/>
                    </a:lnTo>
                    <a:lnTo>
                      <a:pt x="47" y="0"/>
                    </a:lnTo>
                    <a:lnTo>
                      <a:pt x="36" y="13"/>
                    </a:lnTo>
                    <a:lnTo>
                      <a:pt x="30" y="18"/>
                    </a:lnTo>
                    <a:lnTo>
                      <a:pt x="19" y="13"/>
                    </a:lnTo>
                    <a:lnTo>
                      <a:pt x="17" y="18"/>
                    </a:lnTo>
                    <a:lnTo>
                      <a:pt x="16" y="25"/>
                    </a:lnTo>
                    <a:lnTo>
                      <a:pt x="0" y="37"/>
                    </a:lnTo>
                    <a:lnTo>
                      <a:pt x="11" y="55"/>
                    </a:lnTo>
                    <a:lnTo>
                      <a:pt x="25" y="74"/>
                    </a:lnTo>
                    <a:lnTo>
                      <a:pt x="23" y="80"/>
                    </a:lnTo>
                    <a:lnTo>
                      <a:pt x="20" y="86"/>
                    </a:lnTo>
                    <a:lnTo>
                      <a:pt x="23" y="86"/>
                    </a:lnTo>
                    <a:lnTo>
                      <a:pt x="25" y="92"/>
                    </a:lnTo>
                    <a:lnTo>
                      <a:pt x="22" y="92"/>
                    </a:lnTo>
                    <a:lnTo>
                      <a:pt x="19" y="98"/>
                    </a:lnTo>
                    <a:lnTo>
                      <a:pt x="31" y="111"/>
                    </a:lnTo>
                    <a:lnTo>
                      <a:pt x="45" y="111"/>
                    </a:lnTo>
                    <a:lnTo>
                      <a:pt x="48" y="111"/>
                    </a:lnTo>
                    <a:lnTo>
                      <a:pt x="53" y="111"/>
                    </a:lnTo>
                    <a:lnTo>
                      <a:pt x="58" y="123"/>
                    </a:lnTo>
                    <a:lnTo>
                      <a:pt x="65" y="129"/>
                    </a:lnTo>
                    <a:lnTo>
                      <a:pt x="94" y="142"/>
                    </a:lnTo>
                    <a:lnTo>
                      <a:pt x="130" y="160"/>
                    </a:lnTo>
                    <a:lnTo>
                      <a:pt x="136" y="166"/>
                    </a:lnTo>
                    <a:lnTo>
                      <a:pt x="141" y="178"/>
                    </a:lnTo>
                    <a:lnTo>
                      <a:pt x="150" y="166"/>
                    </a:lnTo>
                    <a:lnTo>
                      <a:pt x="157" y="154"/>
                    </a:lnTo>
                    <a:lnTo>
                      <a:pt x="165" y="160"/>
                    </a:lnTo>
                    <a:lnTo>
                      <a:pt x="172" y="160"/>
                    </a:lnTo>
                    <a:lnTo>
                      <a:pt x="174" y="160"/>
                    </a:lnTo>
                    <a:lnTo>
                      <a:pt x="174" y="154"/>
                    </a:lnTo>
                    <a:lnTo>
                      <a:pt x="178" y="147"/>
                    </a:lnTo>
                    <a:lnTo>
                      <a:pt x="177" y="142"/>
                    </a:lnTo>
                    <a:lnTo>
                      <a:pt x="177" y="142"/>
                    </a:lnTo>
                    <a:lnTo>
                      <a:pt x="165" y="129"/>
                    </a:lnTo>
                    <a:lnTo>
                      <a:pt x="161" y="117"/>
                    </a:lnTo>
                    <a:lnTo>
                      <a:pt x="157" y="117"/>
                    </a:lnTo>
                    <a:lnTo>
                      <a:pt x="155" y="111"/>
                    </a:lnTo>
                    <a:lnTo>
                      <a:pt x="151" y="111"/>
                    </a:lnTo>
                    <a:lnTo>
                      <a:pt x="146" y="111"/>
                    </a:lnTo>
                    <a:lnTo>
                      <a:pt x="146" y="105"/>
                    </a:lnTo>
                    <a:lnTo>
                      <a:pt x="148" y="98"/>
                    </a:lnTo>
                    <a:lnTo>
                      <a:pt x="141" y="86"/>
                    </a:lnTo>
                    <a:lnTo>
                      <a:pt x="135" y="80"/>
                    </a:lnTo>
                    <a:lnTo>
                      <a:pt x="134" y="62"/>
                    </a:lnTo>
                    <a:lnTo>
                      <a:pt x="134" y="49"/>
                    </a:lnTo>
                    <a:lnTo>
                      <a:pt x="122" y="43"/>
                    </a:lnTo>
                    <a:lnTo>
                      <a:pt x="106" y="37"/>
                    </a:lnTo>
                    <a:lnTo>
                      <a:pt x="106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6" name="ЦФО_Костромская область">
                <a:extLst>
                  <a:ext uri="{FF2B5EF4-FFF2-40B4-BE49-F238E27FC236}">
                    <a16:creationId xmlns:a16="http://schemas.microsoft.com/office/drawing/2014/main" xmlns="" id="{D23D4767-E494-426E-906E-FC9FF54C3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750" y="2974975"/>
                <a:ext cx="536575" cy="314325"/>
              </a:xfrm>
              <a:custGeom>
                <a:avLst/>
                <a:gdLst>
                  <a:gd name="T0" fmla="*/ 234 w 461"/>
                  <a:gd name="T1" fmla="*/ 17 h 269"/>
                  <a:gd name="T2" fmla="*/ 226 w 461"/>
                  <a:gd name="T3" fmla="*/ 9 h 269"/>
                  <a:gd name="T4" fmla="*/ 218 w 461"/>
                  <a:gd name="T5" fmla="*/ 9 h 269"/>
                  <a:gd name="T6" fmla="*/ 184 w 461"/>
                  <a:gd name="T7" fmla="*/ 9 h 269"/>
                  <a:gd name="T8" fmla="*/ 151 w 461"/>
                  <a:gd name="T9" fmla="*/ 9 h 269"/>
                  <a:gd name="T10" fmla="*/ 117 w 461"/>
                  <a:gd name="T11" fmla="*/ 26 h 269"/>
                  <a:gd name="T12" fmla="*/ 109 w 461"/>
                  <a:gd name="T13" fmla="*/ 51 h 269"/>
                  <a:gd name="T14" fmla="*/ 0 w 461"/>
                  <a:gd name="T15" fmla="*/ 109 h 269"/>
                  <a:gd name="T16" fmla="*/ 75 w 461"/>
                  <a:gd name="T17" fmla="*/ 135 h 269"/>
                  <a:gd name="T18" fmla="*/ 92 w 461"/>
                  <a:gd name="T19" fmla="*/ 143 h 269"/>
                  <a:gd name="T20" fmla="*/ 117 w 461"/>
                  <a:gd name="T21" fmla="*/ 168 h 269"/>
                  <a:gd name="T22" fmla="*/ 125 w 461"/>
                  <a:gd name="T23" fmla="*/ 193 h 269"/>
                  <a:gd name="T24" fmla="*/ 142 w 461"/>
                  <a:gd name="T25" fmla="*/ 202 h 269"/>
                  <a:gd name="T26" fmla="*/ 193 w 461"/>
                  <a:gd name="T27" fmla="*/ 244 h 269"/>
                  <a:gd name="T28" fmla="*/ 243 w 461"/>
                  <a:gd name="T29" fmla="*/ 227 h 269"/>
                  <a:gd name="T30" fmla="*/ 276 w 461"/>
                  <a:gd name="T31" fmla="*/ 244 h 269"/>
                  <a:gd name="T32" fmla="*/ 285 w 461"/>
                  <a:gd name="T33" fmla="*/ 260 h 269"/>
                  <a:gd name="T34" fmla="*/ 327 w 461"/>
                  <a:gd name="T35" fmla="*/ 269 h 269"/>
                  <a:gd name="T36" fmla="*/ 369 w 461"/>
                  <a:gd name="T37" fmla="*/ 244 h 269"/>
                  <a:gd name="T38" fmla="*/ 394 w 461"/>
                  <a:gd name="T39" fmla="*/ 252 h 269"/>
                  <a:gd name="T40" fmla="*/ 402 w 461"/>
                  <a:gd name="T41" fmla="*/ 244 h 269"/>
                  <a:gd name="T42" fmla="*/ 419 w 461"/>
                  <a:gd name="T43" fmla="*/ 244 h 269"/>
                  <a:gd name="T44" fmla="*/ 427 w 461"/>
                  <a:gd name="T45" fmla="*/ 244 h 269"/>
                  <a:gd name="T46" fmla="*/ 444 w 461"/>
                  <a:gd name="T47" fmla="*/ 210 h 269"/>
                  <a:gd name="T48" fmla="*/ 461 w 461"/>
                  <a:gd name="T49" fmla="*/ 168 h 269"/>
                  <a:gd name="T50" fmla="*/ 436 w 461"/>
                  <a:gd name="T51" fmla="*/ 143 h 269"/>
                  <a:gd name="T52" fmla="*/ 419 w 461"/>
                  <a:gd name="T53" fmla="*/ 160 h 269"/>
                  <a:gd name="T54" fmla="*/ 394 w 461"/>
                  <a:gd name="T55" fmla="*/ 151 h 269"/>
                  <a:gd name="T56" fmla="*/ 377 w 461"/>
                  <a:gd name="T57" fmla="*/ 160 h 269"/>
                  <a:gd name="T58" fmla="*/ 310 w 461"/>
                  <a:gd name="T59" fmla="*/ 101 h 269"/>
                  <a:gd name="T60" fmla="*/ 285 w 461"/>
                  <a:gd name="T61" fmla="*/ 76 h 269"/>
                  <a:gd name="T62" fmla="*/ 276 w 461"/>
                  <a:gd name="T63" fmla="*/ 68 h 269"/>
                  <a:gd name="T64" fmla="*/ 243 w 461"/>
                  <a:gd name="T65" fmla="*/ 51 h 269"/>
                  <a:gd name="T66" fmla="*/ 243 w 461"/>
                  <a:gd name="T67" fmla="*/ 2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69">
                    <a:moveTo>
                      <a:pt x="243" y="26"/>
                    </a:moveTo>
                    <a:lnTo>
                      <a:pt x="234" y="17"/>
                    </a:lnTo>
                    <a:lnTo>
                      <a:pt x="226" y="17"/>
                    </a:lnTo>
                    <a:lnTo>
                      <a:pt x="226" y="9"/>
                    </a:lnTo>
                    <a:lnTo>
                      <a:pt x="226" y="0"/>
                    </a:lnTo>
                    <a:lnTo>
                      <a:pt x="218" y="9"/>
                    </a:lnTo>
                    <a:lnTo>
                      <a:pt x="209" y="17"/>
                    </a:lnTo>
                    <a:lnTo>
                      <a:pt x="184" y="9"/>
                    </a:lnTo>
                    <a:lnTo>
                      <a:pt x="159" y="0"/>
                    </a:lnTo>
                    <a:lnTo>
                      <a:pt x="151" y="9"/>
                    </a:lnTo>
                    <a:lnTo>
                      <a:pt x="151" y="17"/>
                    </a:lnTo>
                    <a:lnTo>
                      <a:pt x="117" y="26"/>
                    </a:lnTo>
                    <a:lnTo>
                      <a:pt x="109" y="42"/>
                    </a:lnTo>
                    <a:lnTo>
                      <a:pt x="109" y="51"/>
                    </a:lnTo>
                    <a:lnTo>
                      <a:pt x="50" y="76"/>
                    </a:lnTo>
                    <a:lnTo>
                      <a:pt x="0" y="109"/>
                    </a:lnTo>
                    <a:lnTo>
                      <a:pt x="58" y="143"/>
                    </a:lnTo>
                    <a:lnTo>
                      <a:pt x="75" y="135"/>
                    </a:lnTo>
                    <a:lnTo>
                      <a:pt x="84" y="126"/>
                    </a:lnTo>
                    <a:lnTo>
                      <a:pt x="92" y="143"/>
                    </a:lnTo>
                    <a:lnTo>
                      <a:pt x="100" y="160"/>
                    </a:lnTo>
                    <a:lnTo>
                      <a:pt x="117" y="168"/>
                    </a:lnTo>
                    <a:lnTo>
                      <a:pt x="134" y="177"/>
                    </a:lnTo>
                    <a:lnTo>
                      <a:pt x="125" y="193"/>
                    </a:lnTo>
                    <a:lnTo>
                      <a:pt x="117" y="202"/>
                    </a:lnTo>
                    <a:lnTo>
                      <a:pt x="142" y="202"/>
                    </a:lnTo>
                    <a:lnTo>
                      <a:pt x="159" y="227"/>
                    </a:lnTo>
                    <a:lnTo>
                      <a:pt x="193" y="244"/>
                    </a:lnTo>
                    <a:lnTo>
                      <a:pt x="226" y="244"/>
                    </a:lnTo>
                    <a:lnTo>
                      <a:pt x="243" y="227"/>
                    </a:lnTo>
                    <a:lnTo>
                      <a:pt x="251" y="218"/>
                    </a:lnTo>
                    <a:lnTo>
                      <a:pt x="276" y="244"/>
                    </a:lnTo>
                    <a:lnTo>
                      <a:pt x="276" y="260"/>
                    </a:lnTo>
                    <a:lnTo>
                      <a:pt x="285" y="260"/>
                    </a:lnTo>
                    <a:lnTo>
                      <a:pt x="293" y="260"/>
                    </a:lnTo>
                    <a:lnTo>
                      <a:pt x="327" y="269"/>
                    </a:lnTo>
                    <a:lnTo>
                      <a:pt x="344" y="260"/>
                    </a:lnTo>
                    <a:lnTo>
                      <a:pt x="369" y="244"/>
                    </a:lnTo>
                    <a:lnTo>
                      <a:pt x="377" y="244"/>
                    </a:lnTo>
                    <a:lnTo>
                      <a:pt x="394" y="252"/>
                    </a:lnTo>
                    <a:lnTo>
                      <a:pt x="394" y="244"/>
                    </a:lnTo>
                    <a:lnTo>
                      <a:pt x="402" y="244"/>
                    </a:lnTo>
                    <a:lnTo>
                      <a:pt x="411" y="244"/>
                    </a:lnTo>
                    <a:lnTo>
                      <a:pt x="419" y="244"/>
                    </a:lnTo>
                    <a:lnTo>
                      <a:pt x="427" y="244"/>
                    </a:lnTo>
                    <a:lnTo>
                      <a:pt x="427" y="244"/>
                    </a:lnTo>
                    <a:lnTo>
                      <a:pt x="444" y="235"/>
                    </a:lnTo>
                    <a:lnTo>
                      <a:pt x="444" y="210"/>
                    </a:lnTo>
                    <a:lnTo>
                      <a:pt x="453" y="185"/>
                    </a:lnTo>
                    <a:lnTo>
                      <a:pt x="461" y="168"/>
                    </a:lnTo>
                    <a:lnTo>
                      <a:pt x="453" y="151"/>
                    </a:lnTo>
                    <a:lnTo>
                      <a:pt x="436" y="143"/>
                    </a:lnTo>
                    <a:lnTo>
                      <a:pt x="427" y="151"/>
                    </a:lnTo>
                    <a:lnTo>
                      <a:pt x="419" y="160"/>
                    </a:lnTo>
                    <a:lnTo>
                      <a:pt x="411" y="160"/>
                    </a:lnTo>
                    <a:lnTo>
                      <a:pt x="394" y="151"/>
                    </a:lnTo>
                    <a:lnTo>
                      <a:pt x="385" y="160"/>
                    </a:lnTo>
                    <a:lnTo>
                      <a:pt x="377" y="160"/>
                    </a:lnTo>
                    <a:lnTo>
                      <a:pt x="318" y="118"/>
                    </a:lnTo>
                    <a:lnTo>
                      <a:pt x="310" y="101"/>
                    </a:lnTo>
                    <a:lnTo>
                      <a:pt x="302" y="84"/>
                    </a:lnTo>
                    <a:lnTo>
                      <a:pt x="285" y="76"/>
                    </a:lnTo>
                    <a:lnTo>
                      <a:pt x="276" y="68"/>
                    </a:lnTo>
                    <a:lnTo>
                      <a:pt x="276" y="68"/>
                    </a:lnTo>
                    <a:lnTo>
                      <a:pt x="276" y="59"/>
                    </a:lnTo>
                    <a:lnTo>
                      <a:pt x="243" y="51"/>
                    </a:lnTo>
                    <a:lnTo>
                      <a:pt x="243" y="34"/>
                    </a:lnTo>
                    <a:lnTo>
                      <a:pt x="243" y="2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7" name="ЦФО_Калужская область">
                <a:extLst>
                  <a:ext uri="{FF2B5EF4-FFF2-40B4-BE49-F238E27FC236}">
                    <a16:creationId xmlns:a16="http://schemas.microsoft.com/office/drawing/2014/main" xmlns="" id="{771A525B-41E2-4136-AFB6-225CE20AD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588" y="3014663"/>
                <a:ext cx="295275" cy="204788"/>
              </a:xfrm>
              <a:custGeom>
                <a:avLst/>
                <a:gdLst>
                  <a:gd name="T0" fmla="*/ 219 w 254"/>
                  <a:gd name="T1" fmla="*/ 67 h 176"/>
                  <a:gd name="T2" fmla="*/ 211 w 254"/>
                  <a:gd name="T3" fmla="*/ 50 h 176"/>
                  <a:gd name="T4" fmla="*/ 203 w 254"/>
                  <a:gd name="T5" fmla="*/ 34 h 176"/>
                  <a:gd name="T6" fmla="*/ 194 w 254"/>
                  <a:gd name="T7" fmla="*/ 34 h 176"/>
                  <a:gd name="T8" fmla="*/ 182 w 254"/>
                  <a:gd name="T9" fmla="*/ 25 h 176"/>
                  <a:gd name="T10" fmla="*/ 117 w 254"/>
                  <a:gd name="T11" fmla="*/ 42 h 176"/>
                  <a:gd name="T12" fmla="*/ 109 w 254"/>
                  <a:gd name="T13" fmla="*/ 34 h 176"/>
                  <a:gd name="T14" fmla="*/ 101 w 254"/>
                  <a:gd name="T15" fmla="*/ 25 h 176"/>
                  <a:gd name="T16" fmla="*/ 94 w 254"/>
                  <a:gd name="T17" fmla="*/ 34 h 176"/>
                  <a:gd name="T18" fmla="*/ 79 w 254"/>
                  <a:gd name="T19" fmla="*/ 34 h 176"/>
                  <a:gd name="T20" fmla="*/ 67 w 254"/>
                  <a:gd name="T21" fmla="*/ 8 h 176"/>
                  <a:gd name="T22" fmla="*/ 49 w 254"/>
                  <a:gd name="T23" fmla="*/ 0 h 176"/>
                  <a:gd name="T24" fmla="*/ 42 w 254"/>
                  <a:gd name="T25" fmla="*/ 8 h 176"/>
                  <a:gd name="T26" fmla="*/ 36 w 254"/>
                  <a:gd name="T27" fmla="*/ 17 h 176"/>
                  <a:gd name="T28" fmla="*/ 22 w 254"/>
                  <a:gd name="T29" fmla="*/ 17 h 176"/>
                  <a:gd name="T30" fmla="*/ 8 w 254"/>
                  <a:gd name="T31" fmla="*/ 25 h 176"/>
                  <a:gd name="T32" fmla="*/ 13 w 254"/>
                  <a:gd name="T33" fmla="*/ 67 h 176"/>
                  <a:gd name="T34" fmla="*/ 21 w 254"/>
                  <a:gd name="T35" fmla="*/ 101 h 176"/>
                  <a:gd name="T36" fmla="*/ 8 w 254"/>
                  <a:gd name="T37" fmla="*/ 117 h 176"/>
                  <a:gd name="T38" fmla="*/ 0 w 254"/>
                  <a:gd name="T39" fmla="*/ 126 h 176"/>
                  <a:gd name="T40" fmla="*/ 19 w 254"/>
                  <a:gd name="T41" fmla="*/ 159 h 176"/>
                  <a:gd name="T42" fmla="*/ 52 w 254"/>
                  <a:gd name="T43" fmla="*/ 168 h 176"/>
                  <a:gd name="T44" fmla="*/ 86 w 254"/>
                  <a:gd name="T45" fmla="*/ 176 h 176"/>
                  <a:gd name="T46" fmla="*/ 92 w 254"/>
                  <a:gd name="T47" fmla="*/ 168 h 176"/>
                  <a:gd name="T48" fmla="*/ 96 w 254"/>
                  <a:gd name="T49" fmla="*/ 159 h 176"/>
                  <a:gd name="T50" fmla="*/ 110 w 254"/>
                  <a:gd name="T51" fmla="*/ 151 h 176"/>
                  <a:gd name="T52" fmla="*/ 127 w 254"/>
                  <a:gd name="T53" fmla="*/ 151 h 176"/>
                  <a:gd name="T54" fmla="*/ 130 w 254"/>
                  <a:gd name="T55" fmla="*/ 143 h 176"/>
                  <a:gd name="T56" fmla="*/ 133 w 254"/>
                  <a:gd name="T57" fmla="*/ 143 h 176"/>
                  <a:gd name="T58" fmla="*/ 152 w 254"/>
                  <a:gd name="T59" fmla="*/ 151 h 176"/>
                  <a:gd name="T60" fmla="*/ 172 w 254"/>
                  <a:gd name="T61" fmla="*/ 159 h 176"/>
                  <a:gd name="T62" fmla="*/ 177 w 254"/>
                  <a:gd name="T63" fmla="*/ 159 h 176"/>
                  <a:gd name="T64" fmla="*/ 183 w 254"/>
                  <a:gd name="T65" fmla="*/ 168 h 176"/>
                  <a:gd name="T66" fmla="*/ 193 w 254"/>
                  <a:gd name="T67" fmla="*/ 159 h 176"/>
                  <a:gd name="T68" fmla="*/ 195 w 254"/>
                  <a:gd name="T69" fmla="*/ 151 h 176"/>
                  <a:gd name="T70" fmla="*/ 208 w 254"/>
                  <a:gd name="T71" fmla="*/ 151 h 176"/>
                  <a:gd name="T72" fmla="*/ 217 w 254"/>
                  <a:gd name="T73" fmla="*/ 151 h 176"/>
                  <a:gd name="T74" fmla="*/ 229 w 254"/>
                  <a:gd name="T75" fmla="*/ 143 h 176"/>
                  <a:gd name="T76" fmla="*/ 239 w 254"/>
                  <a:gd name="T77" fmla="*/ 134 h 176"/>
                  <a:gd name="T78" fmla="*/ 245 w 254"/>
                  <a:gd name="T79" fmla="*/ 126 h 176"/>
                  <a:gd name="T80" fmla="*/ 254 w 254"/>
                  <a:gd name="T81" fmla="*/ 109 h 176"/>
                  <a:gd name="T82" fmla="*/ 245 w 254"/>
                  <a:gd name="T83" fmla="*/ 75 h 176"/>
                  <a:gd name="T84" fmla="*/ 219 w 254"/>
                  <a:gd name="T85" fmla="*/ 59 h 176"/>
                  <a:gd name="T86" fmla="*/ 219 w 254"/>
                  <a:gd name="T87" fmla="*/ 6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4" h="176">
                    <a:moveTo>
                      <a:pt x="219" y="67"/>
                    </a:moveTo>
                    <a:lnTo>
                      <a:pt x="211" y="50"/>
                    </a:lnTo>
                    <a:lnTo>
                      <a:pt x="203" y="34"/>
                    </a:lnTo>
                    <a:lnTo>
                      <a:pt x="194" y="34"/>
                    </a:lnTo>
                    <a:lnTo>
                      <a:pt x="182" y="25"/>
                    </a:lnTo>
                    <a:lnTo>
                      <a:pt x="117" y="42"/>
                    </a:lnTo>
                    <a:lnTo>
                      <a:pt x="109" y="34"/>
                    </a:lnTo>
                    <a:lnTo>
                      <a:pt x="101" y="25"/>
                    </a:lnTo>
                    <a:lnTo>
                      <a:pt x="94" y="34"/>
                    </a:lnTo>
                    <a:lnTo>
                      <a:pt x="79" y="34"/>
                    </a:lnTo>
                    <a:lnTo>
                      <a:pt x="67" y="8"/>
                    </a:lnTo>
                    <a:lnTo>
                      <a:pt x="49" y="0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22" y="17"/>
                    </a:lnTo>
                    <a:lnTo>
                      <a:pt x="8" y="25"/>
                    </a:lnTo>
                    <a:lnTo>
                      <a:pt x="13" y="67"/>
                    </a:lnTo>
                    <a:lnTo>
                      <a:pt x="21" y="101"/>
                    </a:lnTo>
                    <a:lnTo>
                      <a:pt x="8" y="117"/>
                    </a:lnTo>
                    <a:lnTo>
                      <a:pt x="0" y="126"/>
                    </a:lnTo>
                    <a:lnTo>
                      <a:pt x="19" y="159"/>
                    </a:lnTo>
                    <a:lnTo>
                      <a:pt x="52" y="168"/>
                    </a:lnTo>
                    <a:lnTo>
                      <a:pt x="86" y="176"/>
                    </a:lnTo>
                    <a:lnTo>
                      <a:pt x="92" y="168"/>
                    </a:lnTo>
                    <a:lnTo>
                      <a:pt x="96" y="159"/>
                    </a:lnTo>
                    <a:lnTo>
                      <a:pt x="110" y="151"/>
                    </a:lnTo>
                    <a:lnTo>
                      <a:pt x="127" y="151"/>
                    </a:lnTo>
                    <a:lnTo>
                      <a:pt x="130" y="143"/>
                    </a:lnTo>
                    <a:lnTo>
                      <a:pt x="133" y="143"/>
                    </a:lnTo>
                    <a:lnTo>
                      <a:pt x="152" y="151"/>
                    </a:lnTo>
                    <a:lnTo>
                      <a:pt x="172" y="159"/>
                    </a:lnTo>
                    <a:lnTo>
                      <a:pt x="177" y="159"/>
                    </a:lnTo>
                    <a:lnTo>
                      <a:pt x="183" y="168"/>
                    </a:lnTo>
                    <a:lnTo>
                      <a:pt x="193" y="159"/>
                    </a:lnTo>
                    <a:lnTo>
                      <a:pt x="195" y="151"/>
                    </a:lnTo>
                    <a:lnTo>
                      <a:pt x="208" y="151"/>
                    </a:lnTo>
                    <a:lnTo>
                      <a:pt x="217" y="151"/>
                    </a:lnTo>
                    <a:lnTo>
                      <a:pt x="229" y="143"/>
                    </a:lnTo>
                    <a:lnTo>
                      <a:pt x="239" y="134"/>
                    </a:lnTo>
                    <a:lnTo>
                      <a:pt x="245" y="126"/>
                    </a:lnTo>
                    <a:lnTo>
                      <a:pt x="254" y="109"/>
                    </a:lnTo>
                    <a:lnTo>
                      <a:pt x="245" y="75"/>
                    </a:lnTo>
                    <a:lnTo>
                      <a:pt x="219" y="59"/>
                    </a:lnTo>
                    <a:lnTo>
                      <a:pt x="219" y="6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8" name="ЦФО_Ивановская область">
                <a:extLst>
                  <a:ext uri="{FF2B5EF4-FFF2-40B4-BE49-F238E27FC236}">
                    <a16:creationId xmlns:a16="http://schemas.microsoft.com/office/drawing/2014/main" xmlns="" id="{349A4ABE-AEBD-4A66-8E5B-69AD6E54B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325" y="3082925"/>
                <a:ext cx="282575" cy="214313"/>
              </a:xfrm>
              <a:custGeom>
                <a:avLst/>
                <a:gdLst>
                  <a:gd name="T0" fmla="*/ 218 w 243"/>
                  <a:gd name="T1" fmla="*/ 84 h 184"/>
                  <a:gd name="T2" fmla="*/ 201 w 243"/>
                  <a:gd name="T3" fmla="*/ 75 h 184"/>
                  <a:gd name="T4" fmla="*/ 184 w 243"/>
                  <a:gd name="T5" fmla="*/ 67 h 184"/>
                  <a:gd name="T6" fmla="*/ 176 w 243"/>
                  <a:gd name="T7" fmla="*/ 50 h 184"/>
                  <a:gd name="T8" fmla="*/ 168 w 243"/>
                  <a:gd name="T9" fmla="*/ 33 h 184"/>
                  <a:gd name="T10" fmla="*/ 159 w 243"/>
                  <a:gd name="T11" fmla="*/ 42 h 184"/>
                  <a:gd name="T12" fmla="*/ 142 w 243"/>
                  <a:gd name="T13" fmla="*/ 50 h 184"/>
                  <a:gd name="T14" fmla="*/ 84 w 243"/>
                  <a:gd name="T15" fmla="*/ 16 h 184"/>
                  <a:gd name="T16" fmla="*/ 42 w 243"/>
                  <a:gd name="T17" fmla="*/ 0 h 184"/>
                  <a:gd name="T18" fmla="*/ 0 w 243"/>
                  <a:gd name="T19" fmla="*/ 16 h 184"/>
                  <a:gd name="T20" fmla="*/ 0 w 243"/>
                  <a:gd name="T21" fmla="*/ 16 h 184"/>
                  <a:gd name="T22" fmla="*/ 8 w 243"/>
                  <a:gd name="T23" fmla="*/ 42 h 184"/>
                  <a:gd name="T24" fmla="*/ 0 w 243"/>
                  <a:gd name="T25" fmla="*/ 75 h 184"/>
                  <a:gd name="T26" fmla="*/ 17 w 243"/>
                  <a:gd name="T27" fmla="*/ 75 h 184"/>
                  <a:gd name="T28" fmla="*/ 33 w 243"/>
                  <a:gd name="T29" fmla="*/ 75 h 184"/>
                  <a:gd name="T30" fmla="*/ 42 w 243"/>
                  <a:gd name="T31" fmla="*/ 92 h 184"/>
                  <a:gd name="T32" fmla="*/ 50 w 243"/>
                  <a:gd name="T33" fmla="*/ 109 h 184"/>
                  <a:gd name="T34" fmla="*/ 75 w 243"/>
                  <a:gd name="T35" fmla="*/ 134 h 184"/>
                  <a:gd name="T36" fmla="*/ 84 w 243"/>
                  <a:gd name="T37" fmla="*/ 134 h 184"/>
                  <a:gd name="T38" fmla="*/ 84 w 243"/>
                  <a:gd name="T39" fmla="*/ 134 h 184"/>
                  <a:gd name="T40" fmla="*/ 84 w 243"/>
                  <a:gd name="T41" fmla="*/ 151 h 184"/>
                  <a:gd name="T42" fmla="*/ 84 w 243"/>
                  <a:gd name="T43" fmla="*/ 159 h 184"/>
                  <a:gd name="T44" fmla="*/ 100 w 243"/>
                  <a:gd name="T45" fmla="*/ 167 h 184"/>
                  <a:gd name="T46" fmla="*/ 117 w 243"/>
                  <a:gd name="T47" fmla="*/ 176 h 184"/>
                  <a:gd name="T48" fmla="*/ 126 w 243"/>
                  <a:gd name="T49" fmla="*/ 176 h 184"/>
                  <a:gd name="T50" fmla="*/ 134 w 243"/>
                  <a:gd name="T51" fmla="*/ 184 h 184"/>
                  <a:gd name="T52" fmla="*/ 142 w 243"/>
                  <a:gd name="T53" fmla="*/ 176 h 184"/>
                  <a:gd name="T54" fmla="*/ 159 w 243"/>
                  <a:gd name="T55" fmla="*/ 159 h 184"/>
                  <a:gd name="T56" fmla="*/ 176 w 243"/>
                  <a:gd name="T57" fmla="*/ 167 h 184"/>
                  <a:gd name="T58" fmla="*/ 193 w 243"/>
                  <a:gd name="T59" fmla="*/ 176 h 184"/>
                  <a:gd name="T60" fmla="*/ 209 w 243"/>
                  <a:gd name="T61" fmla="*/ 167 h 184"/>
                  <a:gd name="T62" fmla="*/ 218 w 243"/>
                  <a:gd name="T63" fmla="*/ 151 h 184"/>
                  <a:gd name="T64" fmla="*/ 235 w 243"/>
                  <a:gd name="T65" fmla="*/ 142 h 184"/>
                  <a:gd name="T66" fmla="*/ 243 w 243"/>
                  <a:gd name="T67" fmla="*/ 142 h 184"/>
                  <a:gd name="T68" fmla="*/ 243 w 243"/>
                  <a:gd name="T69" fmla="*/ 134 h 184"/>
                  <a:gd name="T70" fmla="*/ 226 w 243"/>
                  <a:gd name="T71" fmla="*/ 109 h 184"/>
                  <a:gd name="T72" fmla="*/ 201 w 243"/>
                  <a:gd name="T73" fmla="*/ 109 h 184"/>
                  <a:gd name="T74" fmla="*/ 209 w 243"/>
                  <a:gd name="T75" fmla="*/ 100 h 184"/>
                  <a:gd name="T76" fmla="*/ 218 w 243"/>
                  <a:gd name="T77" fmla="*/ 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3" h="184">
                    <a:moveTo>
                      <a:pt x="218" y="84"/>
                    </a:moveTo>
                    <a:lnTo>
                      <a:pt x="201" y="75"/>
                    </a:lnTo>
                    <a:lnTo>
                      <a:pt x="184" y="67"/>
                    </a:lnTo>
                    <a:lnTo>
                      <a:pt x="176" y="50"/>
                    </a:lnTo>
                    <a:lnTo>
                      <a:pt x="168" y="33"/>
                    </a:lnTo>
                    <a:lnTo>
                      <a:pt x="159" y="42"/>
                    </a:lnTo>
                    <a:lnTo>
                      <a:pt x="142" y="50"/>
                    </a:lnTo>
                    <a:lnTo>
                      <a:pt x="84" y="16"/>
                    </a:lnTo>
                    <a:lnTo>
                      <a:pt x="42" y="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8" y="42"/>
                    </a:lnTo>
                    <a:lnTo>
                      <a:pt x="0" y="75"/>
                    </a:lnTo>
                    <a:lnTo>
                      <a:pt x="17" y="75"/>
                    </a:lnTo>
                    <a:lnTo>
                      <a:pt x="33" y="75"/>
                    </a:lnTo>
                    <a:lnTo>
                      <a:pt x="42" y="92"/>
                    </a:lnTo>
                    <a:lnTo>
                      <a:pt x="50" y="109"/>
                    </a:lnTo>
                    <a:lnTo>
                      <a:pt x="75" y="134"/>
                    </a:lnTo>
                    <a:lnTo>
                      <a:pt x="84" y="134"/>
                    </a:lnTo>
                    <a:lnTo>
                      <a:pt x="84" y="134"/>
                    </a:lnTo>
                    <a:lnTo>
                      <a:pt x="84" y="151"/>
                    </a:lnTo>
                    <a:lnTo>
                      <a:pt x="84" y="159"/>
                    </a:lnTo>
                    <a:lnTo>
                      <a:pt x="100" y="167"/>
                    </a:lnTo>
                    <a:lnTo>
                      <a:pt x="117" y="176"/>
                    </a:lnTo>
                    <a:lnTo>
                      <a:pt x="126" y="176"/>
                    </a:lnTo>
                    <a:lnTo>
                      <a:pt x="134" y="184"/>
                    </a:lnTo>
                    <a:lnTo>
                      <a:pt x="142" y="176"/>
                    </a:lnTo>
                    <a:lnTo>
                      <a:pt x="159" y="159"/>
                    </a:lnTo>
                    <a:lnTo>
                      <a:pt x="176" y="167"/>
                    </a:lnTo>
                    <a:lnTo>
                      <a:pt x="193" y="176"/>
                    </a:lnTo>
                    <a:lnTo>
                      <a:pt x="209" y="167"/>
                    </a:lnTo>
                    <a:lnTo>
                      <a:pt x="218" y="151"/>
                    </a:lnTo>
                    <a:lnTo>
                      <a:pt x="235" y="142"/>
                    </a:lnTo>
                    <a:lnTo>
                      <a:pt x="243" y="142"/>
                    </a:lnTo>
                    <a:lnTo>
                      <a:pt x="243" y="134"/>
                    </a:lnTo>
                    <a:lnTo>
                      <a:pt x="226" y="109"/>
                    </a:lnTo>
                    <a:lnTo>
                      <a:pt x="201" y="109"/>
                    </a:lnTo>
                    <a:lnTo>
                      <a:pt x="209" y="100"/>
                    </a:lnTo>
                    <a:lnTo>
                      <a:pt x="218" y="8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9" name="ЦФО_Воронежская область">
                <a:extLst>
                  <a:ext uri="{FF2B5EF4-FFF2-40B4-BE49-F238E27FC236}">
                    <a16:creationId xmlns:a16="http://schemas.microsoft.com/office/drawing/2014/main" xmlns="" id="{247AE257-0BD7-44C4-BC1E-B668246C6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3494088"/>
                <a:ext cx="350838" cy="350838"/>
              </a:xfrm>
              <a:custGeom>
                <a:avLst/>
                <a:gdLst>
                  <a:gd name="T0" fmla="*/ 113 w 221"/>
                  <a:gd name="T1" fmla="*/ 12 h 221"/>
                  <a:gd name="T2" fmla="*/ 81 w 221"/>
                  <a:gd name="T3" fmla="*/ 0 h 221"/>
                  <a:gd name="T4" fmla="*/ 82 w 221"/>
                  <a:gd name="T5" fmla="*/ 5 h 221"/>
                  <a:gd name="T6" fmla="*/ 78 w 221"/>
                  <a:gd name="T7" fmla="*/ 18 h 221"/>
                  <a:gd name="T8" fmla="*/ 69 w 221"/>
                  <a:gd name="T9" fmla="*/ 18 h 221"/>
                  <a:gd name="T10" fmla="*/ 54 w 221"/>
                  <a:gd name="T11" fmla="*/ 24 h 221"/>
                  <a:gd name="T12" fmla="*/ 45 w 221"/>
                  <a:gd name="T13" fmla="*/ 49 h 221"/>
                  <a:gd name="T14" fmla="*/ 42 w 221"/>
                  <a:gd name="T15" fmla="*/ 61 h 221"/>
                  <a:gd name="T16" fmla="*/ 45 w 221"/>
                  <a:gd name="T17" fmla="*/ 73 h 221"/>
                  <a:gd name="T18" fmla="*/ 37 w 221"/>
                  <a:gd name="T19" fmla="*/ 92 h 221"/>
                  <a:gd name="T20" fmla="*/ 31 w 221"/>
                  <a:gd name="T21" fmla="*/ 110 h 221"/>
                  <a:gd name="T22" fmla="*/ 16 w 221"/>
                  <a:gd name="T23" fmla="*/ 129 h 221"/>
                  <a:gd name="T24" fmla="*/ 5 w 221"/>
                  <a:gd name="T25" fmla="*/ 147 h 221"/>
                  <a:gd name="T26" fmla="*/ 7 w 221"/>
                  <a:gd name="T27" fmla="*/ 190 h 221"/>
                  <a:gd name="T28" fmla="*/ 23 w 221"/>
                  <a:gd name="T29" fmla="*/ 203 h 221"/>
                  <a:gd name="T30" fmla="*/ 62 w 221"/>
                  <a:gd name="T31" fmla="*/ 221 h 221"/>
                  <a:gd name="T32" fmla="*/ 93 w 221"/>
                  <a:gd name="T33" fmla="*/ 209 h 221"/>
                  <a:gd name="T34" fmla="*/ 111 w 221"/>
                  <a:gd name="T35" fmla="*/ 203 h 221"/>
                  <a:gd name="T36" fmla="*/ 122 w 221"/>
                  <a:gd name="T37" fmla="*/ 178 h 221"/>
                  <a:gd name="T38" fmla="*/ 139 w 221"/>
                  <a:gd name="T39" fmla="*/ 165 h 221"/>
                  <a:gd name="T40" fmla="*/ 163 w 221"/>
                  <a:gd name="T41" fmla="*/ 165 h 221"/>
                  <a:gd name="T42" fmla="*/ 176 w 221"/>
                  <a:gd name="T43" fmla="*/ 178 h 221"/>
                  <a:gd name="T44" fmla="*/ 199 w 221"/>
                  <a:gd name="T45" fmla="*/ 190 h 221"/>
                  <a:gd name="T46" fmla="*/ 221 w 221"/>
                  <a:gd name="T47" fmla="*/ 172 h 221"/>
                  <a:gd name="T48" fmla="*/ 212 w 221"/>
                  <a:gd name="T49" fmla="*/ 147 h 221"/>
                  <a:gd name="T50" fmla="*/ 208 w 221"/>
                  <a:gd name="T51" fmla="*/ 141 h 221"/>
                  <a:gd name="T52" fmla="*/ 198 w 221"/>
                  <a:gd name="T53" fmla="*/ 129 h 221"/>
                  <a:gd name="T54" fmla="*/ 178 w 221"/>
                  <a:gd name="T55" fmla="*/ 110 h 221"/>
                  <a:gd name="T56" fmla="*/ 169 w 221"/>
                  <a:gd name="T57" fmla="*/ 98 h 221"/>
                  <a:gd name="T58" fmla="*/ 166 w 221"/>
                  <a:gd name="T59" fmla="*/ 79 h 221"/>
                  <a:gd name="T60" fmla="*/ 144 w 221"/>
                  <a:gd name="T61" fmla="*/ 55 h 221"/>
                  <a:gd name="T62" fmla="*/ 130 w 221"/>
                  <a:gd name="T63" fmla="*/ 36 h 221"/>
                  <a:gd name="T64" fmla="*/ 118 w 221"/>
                  <a:gd name="T65" fmla="*/ 24 h 221"/>
                  <a:gd name="T66" fmla="*/ 113 w 221"/>
                  <a:gd name="T67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1" h="221">
                    <a:moveTo>
                      <a:pt x="113" y="18"/>
                    </a:moveTo>
                    <a:lnTo>
                      <a:pt x="113" y="12"/>
                    </a:lnTo>
                    <a:lnTo>
                      <a:pt x="98" y="5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5"/>
                    </a:lnTo>
                    <a:lnTo>
                      <a:pt x="78" y="12"/>
                    </a:lnTo>
                    <a:lnTo>
                      <a:pt x="78" y="18"/>
                    </a:lnTo>
                    <a:lnTo>
                      <a:pt x="76" y="18"/>
                    </a:lnTo>
                    <a:lnTo>
                      <a:pt x="69" y="18"/>
                    </a:lnTo>
                    <a:lnTo>
                      <a:pt x="61" y="12"/>
                    </a:lnTo>
                    <a:lnTo>
                      <a:pt x="54" y="24"/>
                    </a:lnTo>
                    <a:lnTo>
                      <a:pt x="45" y="36"/>
                    </a:lnTo>
                    <a:lnTo>
                      <a:pt x="45" y="49"/>
                    </a:lnTo>
                    <a:lnTo>
                      <a:pt x="34" y="55"/>
                    </a:lnTo>
                    <a:lnTo>
                      <a:pt x="42" y="61"/>
                    </a:lnTo>
                    <a:lnTo>
                      <a:pt x="51" y="61"/>
                    </a:lnTo>
                    <a:lnTo>
                      <a:pt x="45" y="73"/>
                    </a:lnTo>
                    <a:lnTo>
                      <a:pt x="37" y="73"/>
                    </a:lnTo>
                    <a:lnTo>
                      <a:pt x="37" y="92"/>
                    </a:lnTo>
                    <a:lnTo>
                      <a:pt x="38" y="104"/>
                    </a:lnTo>
                    <a:lnTo>
                      <a:pt x="31" y="110"/>
                    </a:lnTo>
                    <a:lnTo>
                      <a:pt x="26" y="110"/>
                    </a:lnTo>
                    <a:lnTo>
                      <a:pt x="16" y="129"/>
                    </a:lnTo>
                    <a:lnTo>
                      <a:pt x="10" y="147"/>
                    </a:lnTo>
                    <a:lnTo>
                      <a:pt x="5" y="147"/>
                    </a:lnTo>
                    <a:lnTo>
                      <a:pt x="0" y="154"/>
                    </a:lnTo>
                    <a:lnTo>
                      <a:pt x="7" y="190"/>
                    </a:lnTo>
                    <a:lnTo>
                      <a:pt x="18" y="196"/>
                    </a:lnTo>
                    <a:lnTo>
                      <a:pt x="23" y="203"/>
                    </a:lnTo>
                    <a:lnTo>
                      <a:pt x="37" y="214"/>
                    </a:lnTo>
                    <a:lnTo>
                      <a:pt x="62" y="221"/>
                    </a:lnTo>
                    <a:lnTo>
                      <a:pt x="89" y="214"/>
                    </a:lnTo>
                    <a:lnTo>
                      <a:pt x="93" y="209"/>
                    </a:lnTo>
                    <a:lnTo>
                      <a:pt x="98" y="209"/>
                    </a:lnTo>
                    <a:lnTo>
                      <a:pt x="111" y="203"/>
                    </a:lnTo>
                    <a:lnTo>
                      <a:pt x="125" y="190"/>
                    </a:lnTo>
                    <a:lnTo>
                      <a:pt x="122" y="178"/>
                    </a:lnTo>
                    <a:lnTo>
                      <a:pt x="123" y="165"/>
                    </a:lnTo>
                    <a:lnTo>
                      <a:pt x="139" y="165"/>
                    </a:lnTo>
                    <a:lnTo>
                      <a:pt x="153" y="172"/>
                    </a:lnTo>
                    <a:lnTo>
                      <a:pt x="163" y="165"/>
                    </a:lnTo>
                    <a:lnTo>
                      <a:pt x="171" y="165"/>
                    </a:lnTo>
                    <a:lnTo>
                      <a:pt x="176" y="178"/>
                    </a:lnTo>
                    <a:lnTo>
                      <a:pt x="183" y="184"/>
                    </a:lnTo>
                    <a:lnTo>
                      <a:pt x="199" y="190"/>
                    </a:lnTo>
                    <a:lnTo>
                      <a:pt x="213" y="196"/>
                    </a:lnTo>
                    <a:lnTo>
                      <a:pt x="221" y="172"/>
                    </a:lnTo>
                    <a:lnTo>
                      <a:pt x="220" y="154"/>
                    </a:lnTo>
                    <a:lnTo>
                      <a:pt x="212" y="147"/>
                    </a:lnTo>
                    <a:lnTo>
                      <a:pt x="213" y="141"/>
                    </a:lnTo>
                    <a:lnTo>
                      <a:pt x="208" y="141"/>
                    </a:lnTo>
                    <a:lnTo>
                      <a:pt x="204" y="141"/>
                    </a:lnTo>
                    <a:lnTo>
                      <a:pt x="198" y="129"/>
                    </a:lnTo>
                    <a:lnTo>
                      <a:pt x="191" y="116"/>
                    </a:lnTo>
                    <a:lnTo>
                      <a:pt x="178" y="110"/>
                    </a:lnTo>
                    <a:lnTo>
                      <a:pt x="167" y="104"/>
                    </a:lnTo>
                    <a:lnTo>
                      <a:pt x="169" y="98"/>
                    </a:lnTo>
                    <a:lnTo>
                      <a:pt x="172" y="85"/>
                    </a:lnTo>
                    <a:lnTo>
                      <a:pt x="166" y="79"/>
                    </a:lnTo>
                    <a:lnTo>
                      <a:pt x="161" y="73"/>
                    </a:lnTo>
                    <a:lnTo>
                      <a:pt x="144" y="55"/>
                    </a:lnTo>
                    <a:lnTo>
                      <a:pt x="129" y="43"/>
                    </a:lnTo>
                    <a:lnTo>
                      <a:pt x="130" y="36"/>
                    </a:lnTo>
                    <a:lnTo>
                      <a:pt x="125" y="24"/>
                    </a:lnTo>
                    <a:lnTo>
                      <a:pt x="118" y="24"/>
                    </a:lnTo>
                    <a:lnTo>
                      <a:pt x="112" y="18"/>
                    </a:lnTo>
                    <a:lnTo>
                      <a:pt x="113" y="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0" name="ЦФО_Владимирская область">
                <a:extLst>
                  <a:ext uri="{FF2B5EF4-FFF2-40B4-BE49-F238E27FC236}">
                    <a16:creationId xmlns:a16="http://schemas.microsoft.com/office/drawing/2014/main" xmlns="" id="{403FF9B2-3079-47F6-A3F3-D4DE9E4B5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850" y="3054350"/>
                <a:ext cx="254000" cy="312738"/>
              </a:xfrm>
              <a:custGeom>
                <a:avLst/>
                <a:gdLst>
                  <a:gd name="T0" fmla="*/ 134 w 218"/>
                  <a:gd name="T1" fmla="*/ 109 h 268"/>
                  <a:gd name="T2" fmla="*/ 118 w 218"/>
                  <a:gd name="T3" fmla="*/ 100 h 268"/>
                  <a:gd name="T4" fmla="*/ 101 w 218"/>
                  <a:gd name="T5" fmla="*/ 100 h 268"/>
                  <a:gd name="T6" fmla="*/ 109 w 218"/>
                  <a:gd name="T7" fmla="*/ 67 h 268"/>
                  <a:gd name="T8" fmla="*/ 101 w 218"/>
                  <a:gd name="T9" fmla="*/ 41 h 268"/>
                  <a:gd name="T10" fmla="*/ 101 w 218"/>
                  <a:gd name="T11" fmla="*/ 41 h 268"/>
                  <a:gd name="T12" fmla="*/ 67 w 218"/>
                  <a:gd name="T13" fmla="*/ 50 h 268"/>
                  <a:gd name="T14" fmla="*/ 42 w 218"/>
                  <a:gd name="T15" fmla="*/ 25 h 268"/>
                  <a:gd name="T16" fmla="*/ 42 w 218"/>
                  <a:gd name="T17" fmla="*/ 8 h 268"/>
                  <a:gd name="T18" fmla="*/ 42 w 218"/>
                  <a:gd name="T19" fmla="*/ 0 h 268"/>
                  <a:gd name="T20" fmla="*/ 17 w 218"/>
                  <a:gd name="T21" fmla="*/ 41 h 268"/>
                  <a:gd name="T22" fmla="*/ 0 w 218"/>
                  <a:gd name="T23" fmla="*/ 92 h 268"/>
                  <a:gd name="T24" fmla="*/ 9 w 218"/>
                  <a:gd name="T25" fmla="*/ 100 h 268"/>
                  <a:gd name="T26" fmla="*/ 17 w 218"/>
                  <a:gd name="T27" fmla="*/ 117 h 268"/>
                  <a:gd name="T28" fmla="*/ 17 w 218"/>
                  <a:gd name="T29" fmla="*/ 117 h 268"/>
                  <a:gd name="T30" fmla="*/ 25 w 218"/>
                  <a:gd name="T31" fmla="*/ 125 h 268"/>
                  <a:gd name="T32" fmla="*/ 42 w 218"/>
                  <a:gd name="T33" fmla="*/ 142 h 268"/>
                  <a:gd name="T34" fmla="*/ 25 w 218"/>
                  <a:gd name="T35" fmla="*/ 192 h 268"/>
                  <a:gd name="T36" fmla="*/ 51 w 218"/>
                  <a:gd name="T37" fmla="*/ 226 h 268"/>
                  <a:gd name="T38" fmla="*/ 84 w 218"/>
                  <a:gd name="T39" fmla="*/ 268 h 268"/>
                  <a:gd name="T40" fmla="*/ 118 w 218"/>
                  <a:gd name="T41" fmla="*/ 259 h 268"/>
                  <a:gd name="T42" fmla="*/ 134 w 218"/>
                  <a:gd name="T43" fmla="*/ 243 h 268"/>
                  <a:gd name="T44" fmla="*/ 168 w 218"/>
                  <a:gd name="T45" fmla="*/ 243 h 268"/>
                  <a:gd name="T46" fmla="*/ 193 w 218"/>
                  <a:gd name="T47" fmla="*/ 243 h 268"/>
                  <a:gd name="T48" fmla="*/ 193 w 218"/>
                  <a:gd name="T49" fmla="*/ 234 h 268"/>
                  <a:gd name="T50" fmla="*/ 201 w 218"/>
                  <a:gd name="T51" fmla="*/ 234 h 268"/>
                  <a:gd name="T52" fmla="*/ 218 w 218"/>
                  <a:gd name="T53" fmla="*/ 234 h 268"/>
                  <a:gd name="T54" fmla="*/ 210 w 218"/>
                  <a:gd name="T55" fmla="*/ 234 h 268"/>
                  <a:gd name="T56" fmla="*/ 210 w 218"/>
                  <a:gd name="T57" fmla="*/ 226 h 268"/>
                  <a:gd name="T58" fmla="*/ 218 w 218"/>
                  <a:gd name="T59" fmla="*/ 218 h 268"/>
                  <a:gd name="T60" fmla="*/ 218 w 218"/>
                  <a:gd name="T61" fmla="*/ 201 h 268"/>
                  <a:gd name="T62" fmla="*/ 201 w 218"/>
                  <a:gd name="T63" fmla="*/ 192 h 268"/>
                  <a:gd name="T64" fmla="*/ 185 w 218"/>
                  <a:gd name="T65" fmla="*/ 184 h 268"/>
                  <a:gd name="T66" fmla="*/ 185 w 218"/>
                  <a:gd name="T67" fmla="*/ 176 h 268"/>
                  <a:gd name="T68" fmla="*/ 185 w 218"/>
                  <a:gd name="T69" fmla="*/ 167 h 268"/>
                  <a:gd name="T70" fmla="*/ 185 w 218"/>
                  <a:gd name="T71" fmla="*/ 159 h 268"/>
                  <a:gd name="T72" fmla="*/ 176 w 218"/>
                  <a:gd name="T73" fmla="*/ 159 h 268"/>
                  <a:gd name="T74" fmla="*/ 151 w 218"/>
                  <a:gd name="T75" fmla="*/ 134 h 268"/>
                  <a:gd name="T76" fmla="*/ 143 w 218"/>
                  <a:gd name="T77" fmla="*/ 117 h 268"/>
                  <a:gd name="T78" fmla="*/ 134 w 218"/>
                  <a:gd name="T79" fmla="*/ 1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68">
                    <a:moveTo>
                      <a:pt x="134" y="109"/>
                    </a:moveTo>
                    <a:lnTo>
                      <a:pt x="118" y="100"/>
                    </a:lnTo>
                    <a:lnTo>
                      <a:pt x="101" y="100"/>
                    </a:lnTo>
                    <a:lnTo>
                      <a:pt x="109" y="67"/>
                    </a:lnTo>
                    <a:lnTo>
                      <a:pt x="101" y="41"/>
                    </a:lnTo>
                    <a:lnTo>
                      <a:pt x="101" y="41"/>
                    </a:lnTo>
                    <a:lnTo>
                      <a:pt x="67" y="50"/>
                    </a:lnTo>
                    <a:lnTo>
                      <a:pt x="42" y="25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17" y="41"/>
                    </a:lnTo>
                    <a:lnTo>
                      <a:pt x="0" y="92"/>
                    </a:lnTo>
                    <a:lnTo>
                      <a:pt x="9" y="100"/>
                    </a:lnTo>
                    <a:lnTo>
                      <a:pt x="17" y="117"/>
                    </a:lnTo>
                    <a:lnTo>
                      <a:pt x="17" y="117"/>
                    </a:lnTo>
                    <a:lnTo>
                      <a:pt x="25" y="125"/>
                    </a:lnTo>
                    <a:lnTo>
                      <a:pt x="42" y="142"/>
                    </a:lnTo>
                    <a:lnTo>
                      <a:pt x="25" y="192"/>
                    </a:lnTo>
                    <a:lnTo>
                      <a:pt x="51" y="226"/>
                    </a:lnTo>
                    <a:lnTo>
                      <a:pt x="84" y="268"/>
                    </a:lnTo>
                    <a:lnTo>
                      <a:pt x="118" y="259"/>
                    </a:lnTo>
                    <a:lnTo>
                      <a:pt x="134" y="243"/>
                    </a:lnTo>
                    <a:lnTo>
                      <a:pt x="168" y="243"/>
                    </a:lnTo>
                    <a:lnTo>
                      <a:pt x="193" y="243"/>
                    </a:lnTo>
                    <a:lnTo>
                      <a:pt x="193" y="234"/>
                    </a:lnTo>
                    <a:lnTo>
                      <a:pt x="201" y="234"/>
                    </a:lnTo>
                    <a:lnTo>
                      <a:pt x="218" y="234"/>
                    </a:lnTo>
                    <a:lnTo>
                      <a:pt x="210" y="234"/>
                    </a:lnTo>
                    <a:lnTo>
                      <a:pt x="210" y="226"/>
                    </a:lnTo>
                    <a:lnTo>
                      <a:pt x="218" y="218"/>
                    </a:lnTo>
                    <a:lnTo>
                      <a:pt x="218" y="201"/>
                    </a:lnTo>
                    <a:lnTo>
                      <a:pt x="201" y="192"/>
                    </a:lnTo>
                    <a:lnTo>
                      <a:pt x="185" y="184"/>
                    </a:lnTo>
                    <a:lnTo>
                      <a:pt x="185" y="176"/>
                    </a:lnTo>
                    <a:lnTo>
                      <a:pt x="185" y="167"/>
                    </a:lnTo>
                    <a:lnTo>
                      <a:pt x="185" y="159"/>
                    </a:lnTo>
                    <a:lnTo>
                      <a:pt x="176" y="159"/>
                    </a:lnTo>
                    <a:lnTo>
                      <a:pt x="151" y="134"/>
                    </a:lnTo>
                    <a:lnTo>
                      <a:pt x="143" y="117"/>
                    </a:lnTo>
                    <a:lnTo>
                      <a:pt x="134" y="10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1" name="ЦФО_Брянская область">
                <a:extLst>
                  <a:ext uri="{FF2B5EF4-FFF2-40B4-BE49-F238E27FC236}">
                    <a16:creationId xmlns:a16="http://schemas.microsoft.com/office/drawing/2014/main" xmlns="" id="{720B71FB-4FBB-4777-8FB2-C5133BA9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5" y="3014663"/>
                <a:ext cx="288925" cy="274638"/>
              </a:xfrm>
              <a:custGeom>
                <a:avLst/>
                <a:gdLst>
                  <a:gd name="T0" fmla="*/ 176 w 248"/>
                  <a:gd name="T1" fmla="*/ 34 h 235"/>
                  <a:gd name="T2" fmla="*/ 168 w 248"/>
                  <a:gd name="T3" fmla="*/ 42 h 235"/>
                  <a:gd name="T4" fmla="*/ 159 w 248"/>
                  <a:gd name="T5" fmla="*/ 42 h 235"/>
                  <a:gd name="T6" fmla="*/ 153 w 248"/>
                  <a:gd name="T7" fmla="*/ 42 h 235"/>
                  <a:gd name="T8" fmla="*/ 150 w 248"/>
                  <a:gd name="T9" fmla="*/ 42 h 235"/>
                  <a:gd name="T10" fmla="*/ 142 w 248"/>
                  <a:gd name="T11" fmla="*/ 42 h 235"/>
                  <a:gd name="T12" fmla="*/ 134 w 248"/>
                  <a:gd name="T13" fmla="*/ 42 h 235"/>
                  <a:gd name="T14" fmla="*/ 118 w 248"/>
                  <a:gd name="T15" fmla="*/ 34 h 235"/>
                  <a:gd name="T16" fmla="*/ 100 w 248"/>
                  <a:gd name="T17" fmla="*/ 34 h 235"/>
                  <a:gd name="T18" fmla="*/ 86 w 248"/>
                  <a:gd name="T19" fmla="*/ 8 h 235"/>
                  <a:gd name="T20" fmla="*/ 61 w 248"/>
                  <a:gd name="T21" fmla="*/ 0 h 235"/>
                  <a:gd name="T22" fmla="*/ 53 w 248"/>
                  <a:gd name="T23" fmla="*/ 8 h 235"/>
                  <a:gd name="T24" fmla="*/ 51 w 248"/>
                  <a:gd name="T25" fmla="*/ 25 h 235"/>
                  <a:gd name="T26" fmla="*/ 46 w 248"/>
                  <a:gd name="T27" fmla="*/ 34 h 235"/>
                  <a:gd name="T28" fmla="*/ 40 w 248"/>
                  <a:gd name="T29" fmla="*/ 34 h 235"/>
                  <a:gd name="T30" fmla="*/ 27 w 248"/>
                  <a:gd name="T31" fmla="*/ 50 h 235"/>
                  <a:gd name="T32" fmla="*/ 14 w 248"/>
                  <a:gd name="T33" fmla="*/ 67 h 235"/>
                  <a:gd name="T34" fmla="*/ 6 w 248"/>
                  <a:gd name="T35" fmla="*/ 84 h 235"/>
                  <a:gd name="T36" fmla="*/ 0 w 248"/>
                  <a:gd name="T37" fmla="*/ 84 h 235"/>
                  <a:gd name="T38" fmla="*/ 7 w 248"/>
                  <a:gd name="T39" fmla="*/ 92 h 235"/>
                  <a:gd name="T40" fmla="*/ 5 w 248"/>
                  <a:gd name="T41" fmla="*/ 101 h 235"/>
                  <a:gd name="T42" fmla="*/ 10 w 248"/>
                  <a:gd name="T43" fmla="*/ 101 h 235"/>
                  <a:gd name="T44" fmla="*/ 31 w 248"/>
                  <a:gd name="T45" fmla="*/ 109 h 235"/>
                  <a:gd name="T46" fmla="*/ 47 w 248"/>
                  <a:gd name="T47" fmla="*/ 101 h 235"/>
                  <a:gd name="T48" fmla="*/ 55 w 248"/>
                  <a:gd name="T49" fmla="*/ 109 h 235"/>
                  <a:gd name="T50" fmla="*/ 60 w 248"/>
                  <a:gd name="T51" fmla="*/ 126 h 235"/>
                  <a:gd name="T52" fmla="*/ 76 w 248"/>
                  <a:gd name="T53" fmla="*/ 134 h 235"/>
                  <a:gd name="T54" fmla="*/ 89 w 248"/>
                  <a:gd name="T55" fmla="*/ 143 h 235"/>
                  <a:gd name="T56" fmla="*/ 109 w 248"/>
                  <a:gd name="T57" fmla="*/ 168 h 235"/>
                  <a:gd name="T58" fmla="*/ 112 w 248"/>
                  <a:gd name="T59" fmla="*/ 193 h 235"/>
                  <a:gd name="T60" fmla="*/ 101 w 248"/>
                  <a:gd name="T61" fmla="*/ 210 h 235"/>
                  <a:gd name="T62" fmla="*/ 99 w 248"/>
                  <a:gd name="T63" fmla="*/ 235 h 235"/>
                  <a:gd name="T64" fmla="*/ 115 w 248"/>
                  <a:gd name="T65" fmla="*/ 218 h 235"/>
                  <a:gd name="T66" fmla="*/ 130 w 248"/>
                  <a:gd name="T67" fmla="*/ 235 h 235"/>
                  <a:gd name="T68" fmla="*/ 136 w 248"/>
                  <a:gd name="T69" fmla="*/ 226 h 235"/>
                  <a:gd name="T70" fmla="*/ 140 w 248"/>
                  <a:gd name="T71" fmla="*/ 218 h 235"/>
                  <a:gd name="T72" fmla="*/ 145 w 248"/>
                  <a:gd name="T73" fmla="*/ 226 h 235"/>
                  <a:gd name="T74" fmla="*/ 149 w 248"/>
                  <a:gd name="T75" fmla="*/ 226 h 235"/>
                  <a:gd name="T76" fmla="*/ 170 w 248"/>
                  <a:gd name="T77" fmla="*/ 218 h 235"/>
                  <a:gd name="T78" fmla="*/ 179 w 248"/>
                  <a:gd name="T79" fmla="*/ 210 h 235"/>
                  <a:gd name="T80" fmla="*/ 199 w 248"/>
                  <a:gd name="T81" fmla="*/ 201 h 235"/>
                  <a:gd name="T82" fmla="*/ 201 w 248"/>
                  <a:gd name="T83" fmla="*/ 184 h 235"/>
                  <a:gd name="T84" fmla="*/ 205 w 248"/>
                  <a:gd name="T85" fmla="*/ 168 h 235"/>
                  <a:gd name="T86" fmla="*/ 218 w 248"/>
                  <a:gd name="T87" fmla="*/ 176 h 235"/>
                  <a:gd name="T88" fmla="*/ 237 w 248"/>
                  <a:gd name="T89" fmla="*/ 168 h 235"/>
                  <a:gd name="T90" fmla="*/ 243 w 248"/>
                  <a:gd name="T91" fmla="*/ 168 h 235"/>
                  <a:gd name="T92" fmla="*/ 246 w 248"/>
                  <a:gd name="T93" fmla="*/ 159 h 235"/>
                  <a:gd name="T94" fmla="*/ 227 w 248"/>
                  <a:gd name="T95" fmla="*/ 126 h 235"/>
                  <a:gd name="T96" fmla="*/ 235 w 248"/>
                  <a:gd name="T97" fmla="*/ 109 h 235"/>
                  <a:gd name="T98" fmla="*/ 248 w 248"/>
                  <a:gd name="T99" fmla="*/ 101 h 235"/>
                  <a:gd name="T100" fmla="*/ 240 w 248"/>
                  <a:gd name="T101" fmla="*/ 59 h 235"/>
                  <a:gd name="T102" fmla="*/ 235 w 248"/>
                  <a:gd name="T103" fmla="*/ 25 h 235"/>
                  <a:gd name="T104" fmla="*/ 206 w 248"/>
                  <a:gd name="T105" fmla="*/ 34 h 235"/>
                  <a:gd name="T106" fmla="*/ 176 w 248"/>
                  <a:gd name="T107" fmla="*/ 3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8" h="235">
                    <a:moveTo>
                      <a:pt x="176" y="34"/>
                    </a:moveTo>
                    <a:lnTo>
                      <a:pt x="168" y="42"/>
                    </a:lnTo>
                    <a:lnTo>
                      <a:pt x="159" y="42"/>
                    </a:lnTo>
                    <a:lnTo>
                      <a:pt x="153" y="42"/>
                    </a:lnTo>
                    <a:lnTo>
                      <a:pt x="150" y="42"/>
                    </a:lnTo>
                    <a:lnTo>
                      <a:pt x="142" y="42"/>
                    </a:lnTo>
                    <a:lnTo>
                      <a:pt x="134" y="42"/>
                    </a:lnTo>
                    <a:lnTo>
                      <a:pt x="118" y="34"/>
                    </a:lnTo>
                    <a:lnTo>
                      <a:pt x="100" y="34"/>
                    </a:lnTo>
                    <a:lnTo>
                      <a:pt x="86" y="8"/>
                    </a:lnTo>
                    <a:lnTo>
                      <a:pt x="61" y="0"/>
                    </a:lnTo>
                    <a:lnTo>
                      <a:pt x="53" y="8"/>
                    </a:lnTo>
                    <a:lnTo>
                      <a:pt x="51" y="25"/>
                    </a:lnTo>
                    <a:lnTo>
                      <a:pt x="46" y="34"/>
                    </a:lnTo>
                    <a:lnTo>
                      <a:pt x="40" y="34"/>
                    </a:lnTo>
                    <a:lnTo>
                      <a:pt x="27" y="50"/>
                    </a:lnTo>
                    <a:lnTo>
                      <a:pt x="14" y="67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7" y="92"/>
                    </a:lnTo>
                    <a:lnTo>
                      <a:pt x="5" y="101"/>
                    </a:lnTo>
                    <a:lnTo>
                      <a:pt x="10" y="101"/>
                    </a:lnTo>
                    <a:lnTo>
                      <a:pt x="31" y="109"/>
                    </a:lnTo>
                    <a:lnTo>
                      <a:pt x="47" y="101"/>
                    </a:lnTo>
                    <a:lnTo>
                      <a:pt x="55" y="109"/>
                    </a:lnTo>
                    <a:lnTo>
                      <a:pt x="60" y="126"/>
                    </a:lnTo>
                    <a:lnTo>
                      <a:pt x="76" y="134"/>
                    </a:lnTo>
                    <a:lnTo>
                      <a:pt x="89" y="143"/>
                    </a:lnTo>
                    <a:lnTo>
                      <a:pt x="109" y="168"/>
                    </a:lnTo>
                    <a:lnTo>
                      <a:pt x="112" y="193"/>
                    </a:lnTo>
                    <a:lnTo>
                      <a:pt x="101" y="210"/>
                    </a:lnTo>
                    <a:lnTo>
                      <a:pt x="99" y="235"/>
                    </a:lnTo>
                    <a:lnTo>
                      <a:pt x="115" y="218"/>
                    </a:lnTo>
                    <a:lnTo>
                      <a:pt x="130" y="235"/>
                    </a:lnTo>
                    <a:lnTo>
                      <a:pt x="136" y="226"/>
                    </a:lnTo>
                    <a:lnTo>
                      <a:pt x="140" y="218"/>
                    </a:lnTo>
                    <a:lnTo>
                      <a:pt x="145" y="226"/>
                    </a:lnTo>
                    <a:lnTo>
                      <a:pt x="149" y="226"/>
                    </a:lnTo>
                    <a:lnTo>
                      <a:pt x="170" y="218"/>
                    </a:lnTo>
                    <a:lnTo>
                      <a:pt x="179" y="210"/>
                    </a:lnTo>
                    <a:lnTo>
                      <a:pt x="199" y="201"/>
                    </a:lnTo>
                    <a:lnTo>
                      <a:pt x="201" y="184"/>
                    </a:lnTo>
                    <a:lnTo>
                      <a:pt x="205" y="168"/>
                    </a:lnTo>
                    <a:lnTo>
                      <a:pt x="218" y="176"/>
                    </a:lnTo>
                    <a:lnTo>
                      <a:pt x="237" y="168"/>
                    </a:lnTo>
                    <a:lnTo>
                      <a:pt x="243" y="168"/>
                    </a:lnTo>
                    <a:lnTo>
                      <a:pt x="246" y="159"/>
                    </a:lnTo>
                    <a:lnTo>
                      <a:pt x="227" y="126"/>
                    </a:lnTo>
                    <a:lnTo>
                      <a:pt x="235" y="109"/>
                    </a:lnTo>
                    <a:lnTo>
                      <a:pt x="248" y="101"/>
                    </a:lnTo>
                    <a:lnTo>
                      <a:pt x="240" y="59"/>
                    </a:lnTo>
                    <a:lnTo>
                      <a:pt x="235" y="25"/>
                    </a:lnTo>
                    <a:lnTo>
                      <a:pt x="206" y="34"/>
                    </a:lnTo>
                    <a:lnTo>
                      <a:pt x="176" y="3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2" name="ЦФО_Белгородская область">
                <a:extLst>
                  <a:ext uri="{FF2B5EF4-FFF2-40B4-BE49-F238E27FC236}">
                    <a16:creationId xmlns:a16="http://schemas.microsoft.com/office/drawing/2014/main" xmlns="" id="{4A804077-0688-4869-9230-41E31C64C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424238"/>
                <a:ext cx="238125" cy="314325"/>
              </a:xfrm>
              <a:custGeom>
                <a:avLst/>
                <a:gdLst>
                  <a:gd name="T0" fmla="*/ 182 w 205"/>
                  <a:gd name="T1" fmla="*/ 134 h 269"/>
                  <a:gd name="T2" fmla="*/ 196 w 205"/>
                  <a:gd name="T3" fmla="*/ 126 h 269"/>
                  <a:gd name="T4" fmla="*/ 197 w 205"/>
                  <a:gd name="T5" fmla="*/ 109 h 269"/>
                  <a:gd name="T6" fmla="*/ 190 w 205"/>
                  <a:gd name="T7" fmla="*/ 92 h 269"/>
                  <a:gd name="T8" fmla="*/ 182 w 205"/>
                  <a:gd name="T9" fmla="*/ 84 h 269"/>
                  <a:gd name="T10" fmla="*/ 132 w 205"/>
                  <a:gd name="T11" fmla="*/ 59 h 269"/>
                  <a:gd name="T12" fmla="*/ 93 w 205"/>
                  <a:gd name="T13" fmla="*/ 42 h 269"/>
                  <a:gd name="T14" fmla="*/ 83 w 205"/>
                  <a:gd name="T15" fmla="*/ 25 h 269"/>
                  <a:gd name="T16" fmla="*/ 76 w 205"/>
                  <a:gd name="T17" fmla="*/ 17 h 269"/>
                  <a:gd name="T18" fmla="*/ 70 w 205"/>
                  <a:gd name="T19" fmla="*/ 17 h 269"/>
                  <a:gd name="T20" fmla="*/ 65 w 205"/>
                  <a:gd name="T21" fmla="*/ 17 h 269"/>
                  <a:gd name="T22" fmla="*/ 46 w 205"/>
                  <a:gd name="T23" fmla="*/ 17 h 269"/>
                  <a:gd name="T24" fmla="*/ 30 w 205"/>
                  <a:gd name="T25" fmla="*/ 0 h 269"/>
                  <a:gd name="T26" fmla="*/ 0 w 205"/>
                  <a:gd name="T27" fmla="*/ 50 h 269"/>
                  <a:gd name="T28" fmla="*/ 10 w 205"/>
                  <a:gd name="T29" fmla="*/ 59 h 269"/>
                  <a:gd name="T30" fmla="*/ 27 w 205"/>
                  <a:gd name="T31" fmla="*/ 76 h 269"/>
                  <a:gd name="T32" fmla="*/ 31 w 205"/>
                  <a:gd name="T33" fmla="*/ 92 h 269"/>
                  <a:gd name="T34" fmla="*/ 37 w 205"/>
                  <a:gd name="T35" fmla="*/ 109 h 269"/>
                  <a:gd name="T36" fmla="*/ 38 w 205"/>
                  <a:gd name="T37" fmla="*/ 118 h 269"/>
                  <a:gd name="T38" fmla="*/ 66 w 205"/>
                  <a:gd name="T39" fmla="*/ 126 h 269"/>
                  <a:gd name="T40" fmla="*/ 93 w 205"/>
                  <a:gd name="T41" fmla="*/ 143 h 269"/>
                  <a:gd name="T42" fmla="*/ 92 w 205"/>
                  <a:gd name="T43" fmla="*/ 143 h 269"/>
                  <a:gd name="T44" fmla="*/ 89 w 205"/>
                  <a:gd name="T45" fmla="*/ 143 h 269"/>
                  <a:gd name="T46" fmla="*/ 83 w 205"/>
                  <a:gd name="T47" fmla="*/ 176 h 269"/>
                  <a:gd name="T48" fmla="*/ 83 w 205"/>
                  <a:gd name="T49" fmla="*/ 201 h 269"/>
                  <a:gd name="T50" fmla="*/ 94 w 205"/>
                  <a:gd name="T51" fmla="*/ 210 h 269"/>
                  <a:gd name="T52" fmla="*/ 105 w 205"/>
                  <a:gd name="T53" fmla="*/ 201 h 269"/>
                  <a:gd name="T54" fmla="*/ 115 w 205"/>
                  <a:gd name="T55" fmla="*/ 235 h 269"/>
                  <a:gd name="T56" fmla="*/ 135 w 205"/>
                  <a:gd name="T57" fmla="*/ 269 h 269"/>
                  <a:gd name="T58" fmla="*/ 141 w 205"/>
                  <a:gd name="T59" fmla="*/ 260 h 269"/>
                  <a:gd name="T60" fmla="*/ 149 w 205"/>
                  <a:gd name="T61" fmla="*/ 252 h 269"/>
                  <a:gd name="T62" fmla="*/ 157 w 205"/>
                  <a:gd name="T63" fmla="*/ 235 h 269"/>
                  <a:gd name="T64" fmla="*/ 170 w 205"/>
                  <a:gd name="T65" fmla="*/ 210 h 269"/>
                  <a:gd name="T66" fmla="*/ 178 w 205"/>
                  <a:gd name="T67" fmla="*/ 210 h 269"/>
                  <a:gd name="T68" fmla="*/ 187 w 205"/>
                  <a:gd name="T69" fmla="*/ 201 h 269"/>
                  <a:gd name="T70" fmla="*/ 185 w 205"/>
                  <a:gd name="T71" fmla="*/ 185 h 269"/>
                  <a:gd name="T72" fmla="*/ 185 w 205"/>
                  <a:gd name="T73" fmla="*/ 159 h 269"/>
                  <a:gd name="T74" fmla="*/ 197 w 205"/>
                  <a:gd name="T75" fmla="*/ 159 h 269"/>
                  <a:gd name="T76" fmla="*/ 205 w 205"/>
                  <a:gd name="T77" fmla="*/ 143 h 269"/>
                  <a:gd name="T78" fmla="*/ 193 w 205"/>
                  <a:gd name="T79" fmla="*/ 143 h 269"/>
                  <a:gd name="T80" fmla="*/ 182 w 205"/>
                  <a:gd name="T81" fmla="*/ 126 h 269"/>
                  <a:gd name="T82" fmla="*/ 182 w 205"/>
                  <a:gd name="T83" fmla="*/ 13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5" h="269">
                    <a:moveTo>
                      <a:pt x="182" y="134"/>
                    </a:moveTo>
                    <a:lnTo>
                      <a:pt x="196" y="126"/>
                    </a:lnTo>
                    <a:lnTo>
                      <a:pt x="197" y="109"/>
                    </a:lnTo>
                    <a:lnTo>
                      <a:pt x="190" y="92"/>
                    </a:lnTo>
                    <a:lnTo>
                      <a:pt x="182" y="84"/>
                    </a:lnTo>
                    <a:lnTo>
                      <a:pt x="132" y="59"/>
                    </a:lnTo>
                    <a:lnTo>
                      <a:pt x="93" y="42"/>
                    </a:lnTo>
                    <a:lnTo>
                      <a:pt x="83" y="25"/>
                    </a:lnTo>
                    <a:lnTo>
                      <a:pt x="76" y="17"/>
                    </a:lnTo>
                    <a:lnTo>
                      <a:pt x="70" y="17"/>
                    </a:lnTo>
                    <a:lnTo>
                      <a:pt x="65" y="17"/>
                    </a:lnTo>
                    <a:lnTo>
                      <a:pt x="46" y="17"/>
                    </a:lnTo>
                    <a:lnTo>
                      <a:pt x="30" y="0"/>
                    </a:lnTo>
                    <a:lnTo>
                      <a:pt x="0" y="50"/>
                    </a:lnTo>
                    <a:lnTo>
                      <a:pt x="10" y="59"/>
                    </a:lnTo>
                    <a:lnTo>
                      <a:pt x="27" y="76"/>
                    </a:lnTo>
                    <a:lnTo>
                      <a:pt x="31" y="92"/>
                    </a:lnTo>
                    <a:lnTo>
                      <a:pt x="37" y="109"/>
                    </a:lnTo>
                    <a:lnTo>
                      <a:pt x="38" y="118"/>
                    </a:lnTo>
                    <a:lnTo>
                      <a:pt x="66" y="126"/>
                    </a:lnTo>
                    <a:lnTo>
                      <a:pt x="93" y="143"/>
                    </a:lnTo>
                    <a:lnTo>
                      <a:pt x="92" y="143"/>
                    </a:lnTo>
                    <a:lnTo>
                      <a:pt x="89" y="143"/>
                    </a:lnTo>
                    <a:lnTo>
                      <a:pt x="83" y="176"/>
                    </a:lnTo>
                    <a:lnTo>
                      <a:pt x="83" y="201"/>
                    </a:lnTo>
                    <a:lnTo>
                      <a:pt x="94" y="210"/>
                    </a:lnTo>
                    <a:lnTo>
                      <a:pt x="105" y="201"/>
                    </a:lnTo>
                    <a:lnTo>
                      <a:pt x="115" y="235"/>
                    </a:lnTo>
                    <a:lnTo>
                      <a:pt x="135" y="269"/>
                    </a:lnTo>
                    <a:lnTo>
                      <a:pt x="141" y="260"/>
                    </a:lnTo>
                    <a:lnTo>
                      <a:pt x="149" y="252"/>
                    </a:lnTo>
                    <a:lnTo>
                      <a:pt x="157" y="235"/>
                    </a:lnTo>
                    <a:lnTo>
                      <a:pt x="170" y="210"/>
                    </a:lnTo>
                    <a:lnTo>
                      <a:pt x="178" y="210"/>
                    </a:lnTo>
                    <a:lnTo>
                      <a:pt x="187" y="201"/>
                    </a:lnTo>
                    <a:lnTo>
                      <a:pt x="185" y="185"/>
                    </a:lnTo>
                    <a:lnTo>
                      <a:pt x="185" y="159"/>
                    </a:lnTo>
                    <a:lnTo>
                      <a:pt x="197" y="159"/>
                    </a:lnTo>
                    <a:lnTo>
                      <a:pt x="205" y="143"/>
                    </a:lnTo>
                    <a:lnTo>
                      <a:pt x="193" y="143"/>
                    </a:lnTo>
                    <a:lnTo>
                      <a:pt x="182" y="126"/>
                    </a:lnTo>
                    <a:lnTo>
                      <a:pt x="182" y="13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3" name="ЦФО_Москва">
                <a:extLst>
                  <a:ext uri="{FF2B5EF4-FFF2-40B4-BE49-F238E27FC236}">
                    <a16:creationId xmlns:a16="http://schemas.microsoft.com/office/drawing/2014/main" xmlns="" id="{57EEAAE8-E6AF-4FD9-8A93-34079279E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513" y="3065463"/>
                <a:ext cx="127000" cy="69850"/>
              </a:xfrm>
              <a:custGeom>
                <a:avLst/>
                <a:gdLst>
                  <a:gd name="T0" fmla="*/ 95 w 109"/>
                  <a:gd name="T1" fmla="*/ 12 h 60"/>
                  <a:gd name="T2" fmla="*/ 89 w 109"/>
                  <a:gd name="T3" fmla="*/ 0 h 60"/>
                  <a:gd name="T4" fmla="*/ 82 w 109"/>
                  <a:gd name="T5" fmla="*/ 10 h 60"/>
                  <a:gd name="T6" fmla="*/ 72 w 109"/>
                  <a:gd name="T7" fmla="*/ 15 h 60"/>
                  <a:gd name="T8" fmla="*/ 69 w 109"/>
                  <a:gd name="T9" fmla="*/ 32 h 60"/>
                  <a:gd name="T10" fmla="*/ 45 w 109"/>
                  <a:gd name="T11" fmla="*/ 22 h 60"/>
                  <a:gd name="T12" fmla="*/ 34 w 109"/>
                  <a:gd name="T13" fmla="*/ 33 h 60"/>
                  <a:gd name="T14" fmla="*/ 19 w 109"/>
                  <a:gd name="T15" fmla="*/ 16 h 60"/>
                  <a:gd name="T16" fmla="*/ 14 w 109"/>
                  <a:gd name="T17" fmla="*/ 34 h 60"/>
                  <a:gd name="T18" fmla="*/ 0 w 109"/>
                  <a:gd name="T19" fmla="*/ 38 h 60"/>
                  <a:gd name="T20" fmla="*/ 4 w 109"/>
                  <a:gd name="T21" fmla="*/ 58 h 60"/>
                  <a:gd name="T22" fmla="*/ 16 w 109"/>
                  <a:gd name="T23" fmla="*/ 49 h 60"/>
                  <a:gd name="T24" fmla="*/ 25 w 109"/>
                  <a:gd name="T25" fmla="*/ 60 h 60"/>
                  <a:gd name="T26" fmla="*/ 45 w 109"/>
                  <a:gd name="T27" fmla="*/ 59 h 60"/>
                  <a:gd name="T28" fmla="*/ 50 w 109"/>
                  <a:gd name="T29" fmla="*/ 47 h 60"/>
                  <a:gd name="T30" fmla="*/ 57 w 109"/>
                  <a:gd name="T31" fmla="*/ 58 h 60"/>
                  <a:gd name="T32" fmla="*/ 71 w 109"/>
                  <a:gd name="T33" fmla="*/ 51 h 60"/>
                  <a:gd name="T34" fmla="*/ 84 w 109"/>
                  <a:gd name="T35" fmla="*/ 60 h 60"/>
                  <a:gd name="T36" fmla="*/ 106 w 109"/>
                  <a:gd name="T37" fmla="*/ 58 h 60"/>
                  <a:gd name="T38" fmla="*/ 109 w 109"/>
                  <a:gd name="T39" fmla="*/ 44 h 60"/>
                  <a:gd name="T40" fmla="*/ 103 w 109"/>
                  <a:gd name="T41" fmla="*/ 24 h 60"/>
                  <a:gd name="T42" fmla="*/ 105 w 109"/>
                  <a:gd name="T43" fmla="*/ 15 h 60"/>
                  <a:gd name="T44" fmla="*/ 95 w 109"/>
                  <a:gd name="T4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9" h="60">
                    <a:moveTo>
                      <a:pt x="95" y="12"/>
                    </a:moveTo>
                    <a:lnTo>
                      <a:pt x="89" y="0"/>
                    </a:lnTo>
                    <a:lnTo>
                      <a:pt x="82" y="10"/>
                    </a:lnTo>
                    <a:lnTo>
                      <a:pt x="72" y="15"/>
                    </a:lnTo>
                    <a:lnTo>
                      <a:pt x="69" y="32"/>
                    </a:lnTo>
                    <a:lnTo>
                      <a:pt x="45" y="22"/>
                    </a:lnTo>
                    <a:lnTo>
                      <a:pt x="34" y="33"/>
                    </a:lnTo>
                    <a:lnTo>
                      <a:pt x="19" y="16"/>
                    </a:lnTo>
                    <a:lnTo>
                      <a:pt x="14" y="34"/>
                    </a:lnTo>
                    <a:lnTo>
                      <a:pt x="0" y="38"/>
                    </a:lnTo>
                    <a:lnTo>
                      <a:pt x="4" y="58"/>
                    </a:lnTo>
                    <a:lnTo>
                      <a:pt x="16" y="49"/>
                    </a:lnTo>
                    <a:lnTo>
                      <a:pt x="25" y="60"/>
                    </a:lnTo>
                    <a:lnTo>
                      <a:pt x="45" y="59"/>
                    </a:lnTo>
                    <a:lnTo>
                      <a:pt x="50" y="47"/>
                    </a:lnTo>
                    <a:lnTo>
                      <a:pt x="57" y="58"/>
                    </a:lnTo>
                    <a:lnTo>
                      <a:pt x="71" y="51"/>
                    </a:lnTo>
                    <a:lnTo>
                      <a:pt x="84" y="60"/>
                    </a:lnTo>
                    <a:lnTo>
                      <a:pt x="106" y="58"/>
                    </a:lnTo>
                    <a:lnTo>
                      <a:pt x="109" y="44"/>
                    </a:lnTo>
                    <a:lnTo>
                      <a:pt x="103" y="24"/>
                    </a:lnTo>
                    <a:lnTo>
                      <a:pt x="105" y="15"/>
                    </a:lnTo>
                    <a:cubicBezTo>
                      <a:pt x="99" y="16"/>
                      <a:pt x="98" y="14"/>
                      <a:pt x="95" y="12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257" name="TextBox 1256"/>
          <p:cNvSpPr txBox="1"/>
          <p:nvPr/>
        </p:nvSpPr>
        <p:spPr>
          <a:xfrm>
            <a:off x="1201848" y="5615942"/>
            <a:ext cx="5632242" cy="1015663"/>
          </a:xfrm>
          <a:prstGeom prst="rect">
            <a:avLst/>
          </a:prstGeom>
          <a:gradFill>
            <a:gsLst>
              <a:gs pos="25000">
                <a:schemeClr val="accent5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274320" tIns="137160" rIns="0" bIns="137160" rtlCol="0" anchor="ctr">
            <a:spAutoFit/>
          </a:bodyPr>
          <a:lstStyle/>
          <a:p>
            <a:r>
              <a:rPr lang="ru-RU" sz="48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МОНИТОРИНГ</a:t>
            </a:r>
            <a:endParaRPr lang="en-US" sz="4800" spc="3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258" name="TextBox 1257"/>
          <p:cNvSpPr txBox="1"/>
          <p:nvPr/>
        </p:nvSpPr>
        <p:spPr>
          <a:xfrm>
            <a:off x="1204535" y="6632320"/>
            <a:ext cx="5355333" cy="569387"/>
          </a:xfrm>
          <a:prstGeom prst="rect">
            <a:avLst/>
          </a:prstGeom>
          <a:gradFill>
            <a:gsLst>
              <a:gs pos="25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txBody>
          <a:bodyPr wrap="square" lIns="274320" tIns="91440" rIns="0" bIns="91440" rtlCol="0" anchor="ctr">
            <a:spAutoFit/>
          </a:bodyPr>
          <a:lstStyle/>
          <a:p>
            <a:r>
              <a:rPr lang="ru-RU" sz="250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РЕГИОНЫ ПРОВЕДЕНИЯ</a:t>
            </a:r>
            <a:endParaRPr lang="en-US" sz="2500" spc="3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259" name="TextBox 1258"/>
          <p:cNvSpPr txBox="1"/>
          <p:nvPr/>
        </p:nvSpPr>
        <p:spPr>
          <a:xfrm>
            <a:off x="1198184" y="7820620"/>
            <a:ext cx="7962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500" dirty="0">
                <a:solidFill>
                  <a:schemeClr val="tx2"/>
                </a:solidFill>
              </a:rPr>
              <a:t>Исследование проводилось </a:t>
            </a:r>
            <a:r>
              <a:rPr lang="ru-RU" sz="2500" dirty="0">
                <a:solidFill>
                  <a:schemeClr val="accent1"/>
                </a:solidFill>
              </a:rPr>
              <a:t>30 общественниками, </a:t>
            </a:r>
            <a:r>
              <a:rPr lang="ru-RU" sz="2500" dirty="0">
                <a:solidFill>
                  <a:schemeClr val="tx2"/>
                </a:solidFill>
              </a:rPr>
              <a:t>которые посетили </a:t>
            </a:r>
            <a:r>
              <a:rPr lang="ru-RU" sz="2500" dirty="0">
                <a:solidFill>
                  <a:schemeClr val="accent1"/>
                </a:solidFill>
              </a:rPr>
              <a:t>76 учреждений </a:t>
            </a:r>
            <a:r>
              <a:rPr lang="ru-RU" sz="2500" dirty="0">
                <a:solidFill>
                  <a:schemeClr val="tx2"/>
                </a:solidFill>
              </a:rPr>
              <a:t>системы исполнения наказаний </a:t>
            </a:r>
            <a:r>
              <a:rPr lang="ru-RU" sz="2500" dirty="0">
                <a:solidFill>
                  <a:schemeClr val="accent1"/>
                </a:solidFill>
              </a:rPr>
              <a:t>в 13 регионах </a:t>
            </a:r>
            <a:r>
              <a:rPr lang="ru-RU" sz="2500" dirty="0">
                <a:solidFill>
                  <a:schemeClr val="tx2"/>
                </a:solidFill>
              </a:rPr>
              <a:t>России</a:t>
            </a:r>
            <a:endParaRPr lang="en-US" sz="2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76951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" grpId="0" animBg="1"/>
      <p:bldP spid="1258" grpId="0" animBg="1"/>
      <p:bldP spid="12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858000" y="0"/>
            <a:ext cx="0" cy="10287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774912" y="5137359"/>
            <a:ext cx="3640674" cy="685801"/>
            <a:chOff x="9033217" y="5812254"/>
            <a:chExt cx="4854232" cy="914400"/>
          </a:xfrm>
        </p:grpSpPr>
        <p:cxnSp>
          <p:nvCxnSpPr>
            <p:cNvPr id="27" name="Straight Connector 26"/>
            <p:cNvCxnSpPr>
              <a:endCxn id="42" idx="3"/>
            </p:cNvCxnSpPr>
            <p:nvPr/>
          </p:nvCxnSpPr>
          <p:spPr>
            <a:xfrm>
              <a:off x="9067800" y="6269454"/>
              <a:ext cx="1658900" cy="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033217" y="6167035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ound Same Side Corner Rectangle 28"/>
            <p:cNvSpPr/>
            <p:nvPr/>
          </p:nvSpPr>
          <p:spPr>
            <a:xfrm rot="5400000">
              <a:off x="12413525" y="5252728"/>
              <a:ext cx="914397" cy="2033450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0597314" y="5812254"/>
              <a:ext cx="1256689" cy="914400"/>
              <a:chOff x="11325977" y="3979094"/>
              <a:chExt cx="1256689" cy="914400"/>
            </a:xfrm>
            <a:solidFill>
              <a:schemeClr val="accent4"/>
            </a:solidFill>
          </p:grpSpPr>
          <p:sp>
            <p:nvSpPr>
              <p:cNvPr id="41" name="Round Same Side Corner Rectangle 40"/>
              <p:cNvSpPr/>
              <p:nvPr/>
            </p:nvSpPr>
            <p:spPr>
              <a:xfrm rot="16200000">
                <a:off x="11561813" y="3872641"/>
                <a:ext cx="914400" cy="112730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№6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3" name="Subtitle 2"/>
          <p:cNvSpPr txBox="1">
            <a:spLocks/>
          </p:cNvSpPr>
          <p:nvPr/>
        </p:nvSpPr>
        <p:spPr>
          <a:xfrm>
            <a:off x="8045022" y="6043674"/>
            <a:ext cx="44708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2"/>
                </a:solidFill>
              </a:rPr>
              <a:t>Необходимо создавать условия для </a:t>
            </a:r>
            <a:r>
              <a:rPr lang="ru-RU" sz="1400" b="1" dirty="0">
                <a:solidFill>
                  <a:schemeClr val="accent2"/>
                </a:solidFill>
              </a:rPr>
              <a:t>конфиденциального общения.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95651" y="6860332"/>
            <a:ext cx="3637037" cy="685802"/>
            <a:chOff x="4394200" y="7432446"/>
            <a:chExt cx="4849383" cy="914402"/>
          </a:xfrm>
        </p:grpSpPr>
        <p:cxnSp>
          <p:nvCxnSpPr>
            <p:cNvPr id="44" name="Straight Connector 43"/>
            <p:cNvCxnSpPr>
              <a:endCxn id="49" idx="3"/>
            </p:cNvCxnSpPr>
            <p:nvPr/>
          </p:nvCxnSpPr>
          <p:spPr>
            <a:xfrm flipH="1">
              <a:off x="7550100" y="7889647"/>
              <a:ext cx="1658900" cy="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 flipH="1">
              <a:off x="9033217" y="7787228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ound Same Side Corner Rectangle 45"/>
            <p:cNvSpPr/>
            <p:nvPr/>
          </p:nvSpPr>
          <p:spPr>
            <a:xfrm rot="16200000" flipH="1">
              <a:off x="4962934" y="6863716"/>
              <a:ext cx="914398" cy="2051865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 flipH="1">
              <a:off x="6446068" y="7432446"/>
              <a:ext cx="1233418" cy="914400"/>
              <a:chOff x="11325977" y="3979093"/>
              <a:chExt cx="1233418" cy="914400"/>
            </a:xfrm>
            <a:solidFill>
              <a:schemeClr val="accent4"/>
            </a:solidFill>
          </p:grpSpPr>
          <p:sp>
            <p:nvSpPr>
              <p:cNvPr id="48" name="Round Same Side Corner Rectangle 47"/>
              <p:cNvSpPr/>
              <p:nvPr/>
            </p:nvSpPr>
            <p:spPr>
              <a:xfrm rot="16200000">
                <a:off x="11550177" y="3884275"/>
                <a:ext cx="914400" cy="110403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№7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Isosceles Triangle 48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Subtitle 2"/>
          <p:cNvSpPr txBox="1">
            <a:spLocks/>
          </p:cNvSpPr>
          <p:nvPr/>
        </p:nvSpPr>
        <p:spPr>
          <a:xfrm flipH="1">
            <a:off x="1200149" y="7766651"/>
            <a:ext cx="44624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Необходимо обеспечить заключенного правом получения свидания и разговора </a:t>
            </a:r>
            <a:r>
              <a:rPr lang="ru-RU" sz="1400" b="1" dirty="0">
                <a:solidFill>
                  <a:schemeClr val="accent2"/>
                </a:solidFill>
              </a:rPr>
              <a:t>без согласования </a:t>
            </a:r>
            <a:r>
              <a:rPr lang="ru-RU" sz="1400" dirty="0">
                <a:solidFill>
                  <a:schemeClr val="tx2"/>
                </a:solidFill>
              </a:rPr>
              <a:t>со следователем.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74912" y="1276845"/>
            <a:ext cx="3640673" cy="685804"/>
            <a:chOff x="9033217" y="2583277"/>
            <a:chExt cx="4854231" cy="914404"/>
          </a:xfrm>
        </p:grpSpPr>
        <p:cxnSp>
          <p:nvCxnSpPr>
            <p:cNvPr id="68" name="Straight Connector 67"/>
            <p:cNvCxnSpPr>
              <a:endCxn id="74" idx="3"/>
            </p:cNvCxnSpPr>
            <p:nvPr/>
          </p:nvCxnSpPr>
          <p:spPr>
            <a:xfrm>
              <a:off x="9067800" y="3040479"/>
              <a:ext cx="1658900" cy="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9033217" y="2938060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Round Same Side Corner Rectangle 69"/>
            <p:cNvSpPr/>
            <p:nvPr/>
          </p:nvSpPr>
          <p:spPr>
            <a:xfrm rot="5400000">
              <a:off x="12413527" y="2023759"/>
              <a:ext cx="914398" cy="2033445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597314" y="2583277"/>
              <a:ext cx="1256690" cy="914400"/>
              <a:chOff x="11325977" y="3979092"/>
              <a:chExt cx="1256690" cy="914400"/>
            </a:xfrm>
            <a:solidFill>
              <a:schemeClr val="accent4"/>
            </a:solidFill>
          </p:grpSpPr>
          <p:sp>
            <p:nvSpPr>
              <p:cNvPr id="73" name="Round Same Side Corner Rectangle 72"/>
              <p:cNvSpPr/>
              <p:nvPr/>
            </p:nvSpPr>
            <p:spPr>
              <a:xfrm rot="16200000">
                <a:off x="11561813" y="3872638"/>
                <a:ext cx="914400" cy="1127308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№4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2" name="Subtitle 2"/>
          <p:cNvSpPr txBox="1">
            <a:spLocks/>
          </p:cNvSpPr>
          <p:nvPr/>
        </p:nvSpPr>
        <p:spPr>
          <a:xfrm>
            <a:off x="8045023" y="2183164"/>
            <a:ext cx="44708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2"/>
                </a:solidFill>
              </a:rPr>
              <a:t>Необходимо ввести исчерпывающий список случаев, когда сотрудники </a:t>
            </a:r>
            <a:r>
              <a:rPr lang="ru-RU" sz="1400" b="1" dirty="0">
                <a:solidFill>
                  <a:schemeClr val="accent2"/>
                </a:solidFill>
              </a:rPr>
              <a:t>могут просматривать письма</a:t>
            </a:r>
            <a:r>
              <a:rPr lang="en-US" sz="1400" b="1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2353" y="3271733"/>
            <a:ext cx="3637037" cy="685802"/>
            <a:chOff x="4394200" y="4203470"/>
            <a:chExt cx="4849383" cy="914402"/>
          </a:xfrm>
        </p:grpSpPr>
        <p:cxnSp>
          <p:nvCxnSpPr>
            <p:cNvPr id="76" name="Straight Connector 75"/>
            <p:cNvCxnSpPr>
              <a:endCxn id="82" idx="3"/>
            </p:cNvCxnSpPr>
            <p:nvPr/>
          </p:nvCxnSpPr>
          <p:spPr>
            <a:xfrm flipH="1">
              <a:off x="7550100" y="4660672"/>
              <a:ext cx="1658900" cy="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 flipH="1">
              <a:off x="9033217" y="4558253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Round Same Side Corner Rectangle 77"/>
            <p:cNvSpPr/>
            <p:nvPr/>
          </p:nvSpPr>
          <p:spPr>
            <a:xfrm rot="16200000" flipH="1">
              <a:off x="4951799" y="3645875"/>
              <a:ext cx="914398" cy="2029596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 flipH="1">
              <a:off x="6423797" y="4203470"/>
              <a:ext cx="1255689" cy="914400"/>
              <a:chOff x="11325977" y="3979092"/>
              <a:chExt cx="1255689" cy="914400"/>
            </a:xfrm>
            <a:solidFill>
              <a:schemeClr val="accent4"/>
            </a:solidFill>
          </p:grpSpPr>
          <p:sp>
            <p:nvSpPr>
              <p:cNvPr id="81" name="Round Same Side Corner Rectangle 80"/>
              <p:cNvSpPr/>
              <p:nvPr/>
            </p:nvSpPr>
            <p:spPr>
              <a:xfrm rot="16200000">
                <a:off x="11561313" y="3873139"/>
                <a:ext cx="914400" cy="1126306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№5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0" name="Subtitle 2"/>
          <p:cNvSpPr txBox="1">
            <a:spLocks/>
          </p:cNvSpPr>
          <p:nvPr/>
        </p:nvSpPr>
        <p:spPr>
          <a:xfrm flipH="1">
            <a:off x="1216851" y="4178054"/>
            <a:ext cx="44624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Чрезмерен контроль всех </a:t>
            </a:r>
            <a:r>
              <a:rPr lang="ru-RU" sz="1400" b="1" dirty="0">
                <a:solidFill>
                  <a:schemeClr val="accent2"/>
                </a:solidFill>
              </a:rPr>
              <a:t>без исключения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телефонных разговоров, даже с членами семьи без обоснованных подозрений.</a:t>
            </a:r>
            <a:r>
              <a:rPr lang="en-US" sz="1400" dirty="0">
                <a:solidFill>
                  <a:schemeClr val="accent4"/>
                </a:solidFill>
              </a:rPr>
              <a:t>.</a:t>
            </a:r>
            <a:endParaRPr lang="en-US" sz="1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410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72" grpId="0"/>
      <p:bldP spid="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858000" y="0"/>
            <a:ext cx="0" cy="10287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774912" y="5137360"/>
            <a:ext cx="3723589" cy="685802"/>
            <a:chOff x="9033217" y="5812252"/>
            <a:chExt cx="4964785" cy="914401"/>
          </a:xfrm>
        </p:grpSpPr>
        <p:cxnSp>
          <p:nvCxnSpPr>
            <p:cNvPr id="27" name="Straight Connector 26"/>
            <p:cNvCxnSpPr>
              <a:endCxn id="42" idx="3"/>
            </p:cNvCxnSpPr>
            <p:nvPr/>
          </p:nvCxnSpPr>
          <p:spPr>
            <a:xfrm>
              <a:off x="9067800" y="6269454"/>
              <a:ext cx="1658900" cy="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9033217" y="6167035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ound Same Side Corner Rectangle 28"/>
            <p:cNvSpPr/>
            <p:nvPr/>
          </p:nvSpPr>
          <p:spPr>
            <a:xfrm rot="5400000">
              <a:off x="12541231" y="5269882"/>
              <a:ext cx="914397" cy="1999145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0597314" y="5812252"/>
              <a:ext cx="1401544" cy="914400"/>
              <a:chOff x="11325977" y="3979092"/>
              <a:chExt cx="1401544" cy="914400"/>
            </a:xfrm>
            <a:solidFill>
              <a:schemeClr val="accent4"/>
            </a:solidFill>
          </p:grpSpPr>
          <p:sp>
            <p:nvSpPr>
              <p:cNvPr id="41" name="Round Same Side Corner Rectangle 40"/>
              <p:cNvSpPr/>
              <p:nvPr/>
            </p:nvSpPr>
            <p:spPr>
              <a:xfrm rot="16200000">
                <a:off x="11634240" y="3800211"/>
                <a:ext cx="914400" cy="1272162"/>
              </a:xfrm>
              <a:prstGeom prst="round2Same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№10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3" name="Subtitle 2"/>
          <p:cNvSpPr txBox="1">
            <a:spLocks/>
          </p:cNvSpPr>
          <p:nvPr/>
        </p:nvSpPr>
        <p:spPr>
          <a:xfrm>
            <a:off x="8045022" y="6043674"/>
            <a:ext cx="44708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2"/>
                </a:solidFill>
              </a:rPr>
              <a:t>Свидание через стекло или в присутствии сотрудника  - </a:t>
            </a:r>
            <a:r>
              <a:rPr lang="ru-RU" sz="1400" b="1" dirty="0">
                <a:solidFill>
                  <a:schemeClr val="accent1"/>
                </a:solidFill>
              </a:rPr>
              <a:t>чрезмерное ограничение. </a:t>
            </a:r>
            <a:r>
              <a:rPr lang="ru-RU" sz="1400" dirty="0">
                <a:solidFill>
                  <a:schemeClr val="tx2"/>
                </a:solidFill>
              </a:rPr>
              <a:t>Оно должно использоваться только в исключительных случаях.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34176" y="6860337"/>
            <a:ext cx="3798513" cy="685806"/>
            <a:chOff x="4178898" y="7432442"/>
            <a:chExt cx="5064685" cy="914406"/>
          </a:xfrm>
        </p:grpSpPr>
        <p:cxnSp>
          <p:nvCxnSpPr>
            <p:cNvPr id="44" name="Straight Connector 43"/>
            <p:cNvCxnSpPr>
              <a:endCxn id="49" idx="3"/>
            </p:cNvCxnSpPr>
            <p:nvPr/>
          </p:nvCxnSpPr>
          <p:spPr>
            <a:xfrm flipH="1">
              <a:off x="7550100" y="7889647"/>
              <a:ext cx="1658900" cy="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 flipH="1">
              <a:off x="9033217" y="7787228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ound Same Side Corner Rectangle 45"/>
            <p:cNvSpPr/>
            <p:nvPr/>
          </p:nvSpPr>
          <p:spPr>
            <a:xfrm rot="16200000" flipH="1">
              <a:off x="4842451" y="6768897"/>
              <a:ext cx="914398" cy="2241504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 flipH="1">
              <a:off x="6325352" y="7432442"/>
              <a:ext cx="1354134" cy="914400"/>
              <a:chOff x="11325977" y="3979089"/>
              <a:chExt cx="1354134" cy="914400"/>
            </a:xfrm>
            <a:solidFill>
              <a:schemeClr val="accent4"/>
            </a:solidFill>
          </p:grpSpPr>
          <p:sp>
            <p:nvSpPr>
              <p:cNvPr id="48" name="Round Same Side Corner Rectangle 47"/>
              <p:cNvSpPr/>
              <p:nvPr/>
            </p:nvSpPr>
            <p:spPr>
              <a:xfrm rot="16200000">
                <a:off x="11610535" y="3823912"/>
                <a:ext cx="914400" cy="1224753"/>
              </a:xfrm>
              <a:prstGeom prst="round2Same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№11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Isosceles Triangle 48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Subtitle 2"/>
          <p:cNvSpPr txBox="1">
            <a:spLocks/>
          </p:cNvSpPr>
          <p:nvPr/>
        </p:nvSpPr>
        <p:spPr>
          <a:xfrm flipH="1">
            <a:off x="1200149" y="7766651"/>
            <a:ext cx="44624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Возможность увидеться с родственниками или проститься с близким в случае смерти или тяжелой болезни - </a:t>
            </a:r>
            <a:r>
              <a:rPr lang="ru-RU" sz="1400" b="1" dirty="0">
                <a:solidFill>
                  <a:schemeClr val="accent1"/>
                </a:solidFill>
              </a:rPr>
              <a:t>важный элемент </a:t>
            </a:r>
            <a:r>
              <a:rPr lang="ru-RU" sz="1400" dirty="0">
                <a:solidFill>
                  <a:schemeClr val="tx2"/>
                </a:solidFill>
              </a:rPr>
              <a:t>права на семейную жизнь.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74913" y="1276844"/>
            <a:ext cx="3723587" cy="685801"/>
            <a:chOff x="9033217" y="2583279"/>
            <a:chExt cx="4964783" cy="914401"/>
          </a:xfrm>
        </p:grpSpPr>
        <p:cxnSp>
          <p:nvCxnSpPr>
            <p:cNvPr id="68" name="Straight Connector 67"/>
            <p:cNvCxnSpPr>
              <a:endCxn id="74" idx="3"/>
            </p:cNvCxnSpPr>
            <p:nvPr/>
          </p:nvCxnSpPr>
          <p:spPr>
            <a:xfrm>
              <a:off x="9067800" y="3040479"/>
              <a:ext cx="1658900" cy="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9033217" y="2938060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Round Same Side Corner Rectangle 69"/>
            <p:cNvSpPr/>
            <p:nvPr/>
          </p:nvSpPr>
          <p:spPr>
            <a:xfrm rot="5400000">
              <a:off x="12541229" y="2040908"/>
              <a:ext cx="914398" cy="1999145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597314" y="2583279"/>
              <a:ext cx="1401545" cy="914400"/>
              <a:chOff x="11325977" y="3979094"/>
              <a:chExt cx="1401545" cy="914400"/>
            </a:xfrm>
            <a:solidFill>
              <a:schemeClr val="accent4"/>
            </a:solidFill>
          </p:grpSpPr>
          <p:sp>
            <p:nvSpPr>
              <p:cNvPr id="73" name="Round Same Side Corner Rectangle 72"/>
              <p:cNvSpPr/>
              <p:nvPr/>
            </p:nvSpPr>
            <p:spPr>
              <a:xfrm rot="16200000">
                <a:off x="11634241" y="3800212"/>
                <a:ext cx="914400" cy="1272163"/>
              </a:xfrm>
              <a:prstGeom prst="round2Same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№8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2" name="Subtitle 2"/>
          <p:cNvSpPr txBox="1">
            <a:spLocks/>
          </p:cNvSpPr>
          <p:nvPr/>
        </p:nvSpPr>
        <p:spPr>
          <a:xfrm>
            <a:off x="8045023" y="2183164"/>
            <a:ext cx="44708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2"/>
                </a:solidFill>
              </a:rPr>
              <a:t>Право на свидание и телефонный разговор с близкими </a:t>
            </a:r>
            <a:r>
              <a:rPr lang="ru-RU" sz="1400" b="1" dirty="0">
                <a:solidFill>
                  <a:schemeClr val="accent1"/>
                </a:solidFill>
              </a:rPr>
              <a:t>должно быть безусловным </a:t>
            </a:r>
            <a:r>
              <a:rPr lang="ru-RU" sz="1400" dirty="0">
                <a:solidFill>
                  <a:schemeClr val="tx2"/>
                </a:solidFill>
              </a:rPr>
              <a:t>и не зависеть от его характеристик.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34176" y="3271733"/>
            <a:ext cx="3806161" cy="685802"/>
            <a:chOff x="4168701" y="4203471"/>
            <a:chExt cx="5074882" cy="914402"/>
          </a:xfrm>
        </p:grpSpPr>
        <p:cxnSp>
          <p:nvCxnSpPr>
            <p:cNvPr id="76" name="Straight Connector 75"/>
            <p:cNvCxnSpPr>
              <a:endCxn id="82" idx="3"/>
            </p:cNvCxnSpPr>
            <p:nvPr/>
          </p:nvCxnSpPr>
          <p:spPr>
            <a:xfrm flipH="1">
              <a:off x="7550100" y="4660672"/>
              <a:ext cx="1658900" cy="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 flipH="1">
              <a:off x="9033217" y="4558253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Round Same Side Corner Rectangle 77"/>
            <p:cNvSpPr/>
            <p:nvPr/>
          </p:nvSpPr>
          <p:spPr>
            <a:xfrm rot="16200000" flipH="1">
              <a:off x="4784728" y="3587448"/>
              <a:ext cx="914398" cy="2146452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 flipH="1">
              <a:off x="6315156" y="4203471"/>
              <a:ext cx="1364330" cy="914400"/>
              <a:chOff x="11325977" y="3979093"/>
              <a:chExt cx="1364330" cy="914400"/>
            </a:xfrm>
            <a:solidFill>
              <a:schemeClr val="accent4"/>
            </a:solidFill>
          </p:grpSpPr>
          <p:sp>
            <p:nvSpPr>
              <p:cNvPr id="81" name="Round Same Side Corner Rectangle 80"/>
              <p:cNvSpPr/>
              <p:nvPr/>
            </p:nvSpPr>
            <p:spPr>
              <a:xfrm rot="16200000">
                <a:off x="11615633" y="3818819"/>
                <a:ext cx="914400" cy="1234948"/>
              </a:xfrm>
              <a:prstGeom prst="round2Same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№9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0" name="Subtitle 2"/>
          <p:cNvSpPr txBox="1">
            <a:spLocks/>
          </p:cNvSpPr>
          <p:nvPr/>
        </p:nvSpPr>
        <p:spPr>
          <a:xfrm flipH="1">
            <a:off x="1216851" y="4178054"/>
            <a:ext cx="4462427" cy="97741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Нужно совершенствовать комнаты длительных свиданий с учетом того, что там могут жить </a:t>
            </a:r>
            <a:r>
              <a:rPr lang="ru-RU" sz="1400" b="1" dirty="0">
                <a:solidFill>
                  <a:schemeClr val="accent1"/>
                </a:solidFill>
              </a:rPr>
              <a:t>пожилые люди, дети, люди с инвалидностью. </a:t>
            </a:r>
            <a:r>
              <a:rPr lang="ru-RU" sz="1400" dirty="0">
                <a:solidFill>
                  <a:schemeClr val="tx2"/>
                </a:solidFill>
              </a:rPr>
              <a:t>Необходима возможность выхода на улицу.</a:t>
            </a:r>
            <a:endParaRPr lang="en-US" sz="1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25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72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6858000" y="-99588"/>
            <a:ext cx="1" cy="584220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774915" y="1276847"/>
            <a:ext cx="3799531" cy="685803"/>
            <a:chOff x="9033217" y="2583278"/>
            <a:chExt cx="5066041" cy="914403"/>
          </a:xfrm>
        </p:grpSpPr>
        <p:cxnSp>
          <p:nvCxnSpPr>
            <p:cNvPr id="68" name="Straight Connector 67"/>
            <p:cNvCxnSpPr>
              <a:endCxn id="74" idx="3"/>
            </p:cNvCxnSpPr>
            <p:nvPr/>
          </p:nvCxnSpPr>
          <p:spPr>
            <a:xfrm>
              <a:off x="9067800" y="3040479"/>
              <a:ext cx="1658900" cy="1"/>
            </a:xfrm>
            <a:prstGeom prst="lin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9033217" y="2938060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Round Same Side Corner Rectangle 69"/>
            <p:cNvSpPr/>
            <p:nvPr/>
          </p:nvSpPr>
          <p:spPr>
            <a:xfrm rot="5400000">
              <a:off x="12634106" y="2032528"/>
              <a:ext cx="914398" cy="2015907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597314" y="2583278"/>
              <a:ext cx="1486041" cy="914400"/>
              <a:chOff x="11325977" y="3979093"/>
              <a:chExt cx="1486041" cy="914400"/>
            </a:xfrm>
            <a:solidFill>
              <a:schemeClr val="accent4"/>
            </a:solidFill>
          </p:grpSpPr>
          <p:sp>
            <p:nvSpPr>
              <p:cNvPr id="73" name="Round Same Side Corner Rectangle 72"/>
              <p:cNvSpPr/>
              <p:nvPr/>
            </p:nvSpPr>
            <p:spPr>
              <a:xfrm rot="16200000">
                <a:off x="11676488" y="3757963"/>
                <a:ext cx="914400" cy="1356660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№12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2" name="Subtitle 2"/>
          <p:cNvSpPr txBox="1">
            <a:spLocks/>
          </p:cNvSpPr>
          <p:nvPr/>
        </p:nvSpPr>
        <p:spPr>
          <a:xfrm>
            <a:off x="8045023" y="2183166"/>
            <a:ext cx="4470827" cy="1041486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2"/>
                </a:solidFill>
              </a:rPr>
              <a:t>Следует отметить </a:t>
            </a:r>
            <a:r>
              <a:rPr lang="ru-RU" sz="1400" b="1" dirty="0">
                <a:solidFill>
                  <a:schemeClr val="accent2"/>
                </a:solidFill>
              </a:rPr>
              <a:t>положительную тенденцию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при реализации права на предоставлении отпуска за пределами колонии в последние годы, которую нужно развивать.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825" y="3270593"/>
            <a:ext cx="3745863" cy="685805"/>
            <a:chOff x="4249097" y="4203470"/>
            <a:chExt cx="4994486" cy="914405"/>
          </a:xfrm>
        </p:grpSpPr>
        <p:cxnSp>
          <p:nvCxnSpPr>
            <p:cNvPr id="76" name="Straight Connector 75"/>
            <p:cNvCxnSpPr>
              <a:endCxn id="82" idx="3"/>
            </p:cNvCxnSpPr>
            <p:nvPr/>
          </p:nvCxnSpPr>
          <p:spPr>
            <a:xfrm flipH="1">
              <a:off x="7550100" y="4660672"/>
              <a:ext cx="1658900" cy="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 flipH="1">
              <a:off x="9033217" y="4558253"/>
              <a:ext cx="210366" cy="2103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25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Round Same Side Corner Rectangle 77"/>
            <p:cNvSpPr/>
            <p:nvPr/>
          </p:nvSpPr>
          <p:spPr>
            <a:xfrm rot="16200000" flipH="1">
              <a:off x="4804185" y="3648390"/>
              <a:ext cx="914397" cy="2024574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05740" tIns="205740" rIns="205740" bIns="205740" rtlCol="0" anchor="ctr"/>
            <a:lstStyle/>
            <a:p>
              <a:pPr algn="ctr"/>
              <a:r>
                <a:rPr lang="ru-RU" sz="2500" dirty="0">
                  <a:solidFill>
                    <a:schemeClr val="bg1"/>
                  </a:solidFill>
                </a:rPr>
                <a:t>Вывод</a:t>
              </a:r>
              <a:endParaRPr lang="en-US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 flipH="1">
              <a:off x="6273671" y="4203470"/>
              <a:ext cx="1405815" cy="914400"/>
              <a:chOff x="11325977" y="3979092"/>
              <a:chExt cx="1405815" cy="914400"/>
            </a:xfrm>
            <a:solidFill>
              <a:schemeClr val="accent4"/>
            </a:solidFill>
          </p:grpSpPr>
          <p:sp>
            <p:nvSpPr>
              <p:cNvPr id="81" name="Round Same Side Corner Rectangle 80"/>
              <p:cNvSpPr/>
              <p:nvPr/>
            </p:nvSpPr>
            <p:spPr>
              <a:xfrm rot="16200000">
                <a:off x="11636375" y="3798074"/>
                <a:ext cx="914400" cy="1276435"/>
              </a:xfrm>
              <a:prstGeom prst="round2Same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ru-RU" sz="2500" b="1" dirty="0">
                    <a:solidFill>
                      <a:schemeClr val="bg1"/>
                    </a:solidFill>
                  </a:rPr>
                  <a:t>№13</a:t>
                </a:r>
                <a:endParaRPr lang="en-US" sz="2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 rot="16200000">
                <a:off x="11248940" y="4371602"/>
                <a:ext cx="283460" cy="12938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0" name="Subtitle 2"/>
          <p:cNvSpPr txBox="1">
            <a:spLocks/>
          </p:cNvSpPr>
          <p:nvPr/>
        </p:nvSpPr>
        <p:spPr>
          <a:xfrm flipH="1">
            <a:off x="1200148" y="4176912"/>
            <a:ext cx="4462427" cy="1041486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solidFill>
                  <a:schemeClr val="tx2"/>
                </a:solidFill>
              </a:rPr>
              <a:t>Необходимо продолжать снижать процент заключенных, отбывающих наказание </a:t>
            </a:r>
            <a:r>
              <a:rPr lang="ru-RU" sz="1400" b="1" dirty="0">
                <a:solidFill>
                  <a:schemeClr val="accent2"/>
                </a:solidFill>
              </a:rPr>
              <a:t>в отдаленных от места жительства</a:t>
            </a:r>
            <a:r>
              <a:rPr lang="ru-RU" sz="1400" dirty="0">
                <a:solidFill>
                  <a:schemeClr val="tx2"/>
                </a:solidFill>
              </a:rPr>
              <a:t> регионах.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365423" y="5725357"/>
            <a:ext cx="985155" cy="571496"/>
          </a:xfrm>
          <a:custGeom>
            <a:avLst/>
            <a:gdLst>
              <a:gd name="connsiteX0" fmla="*/ 0 w 985155"/>
              <a:gd name="connsiteY0" fmla="*/ 114302 h 685798"/>
              <a:gd name="connsiteX1" fmla="*/ 114302 w 985155"/>
              <a:gd name="connsiteY1" fmla="*/ 0 h 685798"/>
              <a:gd name="connsiteX2" fmla="*/ 870853 w 985155"/>
              <a:gd name="connsiteY2" fmla="*/ 0 h 685798"/>
              <a:gd name="connsiteX3" fmla="*/ 985155 w 985155"/>
              <a:gd name="connsiteY3" fmla="*/ 114302 h 685798"/>
              <a:gd name="connsiteX4" fmla="*/ 985155 w 985155"/>
              <a:gd name="connsiteY4" fmla="*/ 571496 h 685798"/>
              <a:gd name="connsiteX5" fmla="*/ 870853 w 985155"/>
              <a:gd name="connsiteY5" fmla="*/ 685798 h 685798"/>
              <a:gd name="connsiteX6" fmla="*/ 114302 w 985155"/>
              <a:gd name="connsiteY6" fmla="*/ 685798 h 685798"/>
              <a:gd name="connsiteX7" fmla="*/ 0 w 985155"/>
              <a:gd name="connsiteY7" fmla="*/ 571496 h 685798"/>
              <a:gd name="connsiteX8" fmla="*/ 0 w 985155"/>
              <a:gd name="connsiteY8" fmla="*/ 114302 h 685798"/>
              <a:gd name="connsiteX0" fmla="*/ 0 w 985155"/>
              <a:gd name="connsiteY0" fmla="*/ 114302 h 685798"/>
              <a:gd name="connsiteX1" fmla="*/ 114302 w 985155"/>
              <a:gd name="connsiteY1" fmla="*/ 0 h 685798"/>
              <a:gd name="connsiteX2" fmla="*/ 870853 w 985155"/>
              <a:gd name="connsiteY2" fmla="*/ 0 h 685798"/>
              <a:gd name="connsiteX3" fmla="*/ 985155 w 985155"/>
              <a:gd name="connsiteY3" fmla="*/ 114302 h 685798"/>
              <a:gd name="connsiteX4" fmla="*/ 985155 w 985155"/>
              <a:gd name="connsiteY4" fmla="*/ 571496 h 685798"/>
              <a:gd name="connsiteX5" fmla="*/ 870853 w 985155"/>
              <a:gd name="connsiteY5" fmla="*/ 685798 h 685798"/>
              <a:gd name="connsiteX6" fmla="*/ 0 w 985155"/>
              <a:gd name="connsiteY6" fmla="*/ 571496 h 685798"/>
              <a:gd name="connsiteX7" fmla="*/ 0 w 985155"/>
              <a:gd name="connsiteY7" fmla="*/ 114302 h 685798"/>
              <a:gd name="connsiteX0" fmla="*/ 0 w 985155"/>
              <a:gd name="connsiteY0" fmla="*/ 114302 h 628645"/>
              <a:gd name="connsiteX1" fmla="*/ 114302 w 985155"/>
              <a:gd name="connsiteY1" fmla="*/ 0 h 628645"/>
              <a:gd name="connsiteX2" fmla="*/ 870853 w 985155"/>
              <a:gd name="connsiteY2" fmla="*/ 0 h 628645"/>
              <a:gd name="connsiteX3" fmla="*/ 985155 w 985155"/>
              <a:gd name="connsiteY3" fmla="*/ 114302 h 628645"/>
              <a:gd name="connsiteX4" fmla="*/ 985155 w 985155"/>
              <a:gd name="connsiteY4" fmla="*/ 571496 h 628645"/>
              <a:gd name="connsiteX5" fmla="*/ 0 w 985155"/>
              <a:gd name="connsiteY5" fmla="*/ 571496 h 628645"/>
              <a:gd name="connsiteX6" fmla="*/ 0 w 985155"/>
              <a:gd name="connsiteY6" fmla="*/ 114302 h 628645"/>
              <a:gd name="connsiteX0" fmla="*/ 0 w 985155"/>
              <a:gd name="connsiteY0" fmla="*/ 114302 h 604218"/>
              <a:gd name="connsiteX1" fmla="*/ 114302 w 985155"/>
              <a:gd name="connsiteY1" fmla="*/ 0 h 604218"/>
              <a:gd name="connsiteX2" fmla="*/ 870853 w 985155"/>
              <a:gd name="connsiteY2" fmla="*/ 0 h 604218"/>
              <a:gd name="connsiteX3" fmla="*/ 985155 w 985155"/>
              <a:gd name="connsiteY3" fmla="*/ 114302 h 604218"/>
              <a:gd name="connsiteX4" fmla="*/ 985155 w 985155"/>
              <a:gd name="connsiteY4" fmla="*/ 571496 h 604218"/>
              <a:gd name="connsiteX5" fmla="*/ 0 w 985155"/>
              <a:gd name="connsiteY5" fmla="*/ 571496 h 604218"/>
              <a:gd name="connsiteX6" fmla="*/ 0 w 985155"/>
              <a:gd name="connsiteY6" fmla="*/ 114302 h 604218"/>
              <a:gd name="connsiteX0" fmla="*/ 0 w 985155"/>
              <a:gd name="connsiteY0" fmla="*/ 114302 h 571496"/>
              <a:gd name="connsiteX1" fmla="*/ 114302 w 985155"/>
              <a:gd name="connsiteY1" fmla="*/ 0 h 571496"/>
              <a:gd name="connsiteX2" fmla="*/ 870853 w 985155"/>
              <a:gd name="connsiteY2" fmla="*/ 0 h 571496"/>
              <a:gd name="connsiteX3" fmla="*/ 985155 w 985155"/>
              <a:gd name="connsiteY3" fmla="*/ 114302 h 571496"/>
              <a:gd name="connsiteX4" fmla="*/ 985155 w 985155"/>
              <a:gd name="connsiteY4" fmla="*/ 571496 h 571496"/>
              <a:gd name="connsiteX5" fmla="*/ 0 w 985155"/>
              <a:gd name="connsiteY5" fmla="*/ 571496 h 571496"/>
              <a:gd name="connsiteX6" fmla="*/ 0 w 985155"/>
              <a:gd name="connsiteY6" fmla="*/ 114302 h 57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155" h="571496">
                <a:moveTo>
                  <a:pt x="0" y="114302"/>
                </a:moveTo>
                <a:cubicBezTo>
                  <a:pt x="0" y="51175"/>
                  <a:pt x="51175" y="0"/>
                  <a:pt x="114302" y="0"/>
                </a:cubicBezTo>
                <a:lnTo>
                  <a:pt x="870853" y="0"/>
                </a:lnTo>
                <a:cubicBezTo>
                  <a:pt x="933980" y="0"/>
                  <a:pt x="985155" y="51175"/>
                  <a:pt x="985155" y="114302"/>
                </a:cubicBezTo>
                <a:lnTo>
                  <a:pt x="985155" y="571496"/>
                </a:lnTo>
                <a:lnTo>
                  <a:pt x="0" y="571496"/>
                </a:lnTo>
                <a:lnTo>
                  <a:pt x="0" y="1143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№14</a:t>
            </a:r>
            <a:endParaRPr lang="en-US" sz="2500" b="1" dirty="0"/>
          </a:p>
        </p:txBody>
      </p:sp>
      <p:sp>
        <p:nvSpPr>
          <p:cNvPr id="53" name="Isosceles Triangle 52"/>
          <p:cNvSpPr/>
          <p:nvPr/>
        </p:nvSpPr>
        <p:spPr>
          <a:xfrm rot="10800000" flipV="1">
            <a:off x="6751701" y="5628321"/>
            <a:ext cx="212595" cy="9703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3945811" y="7131687"/>
            <a:ext cx="6036969" cy="770072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tx1"/>
                </a:solidFill>
              </a:rPr>
              <a:t>Необходимо </a:t>
            </a:r>
            <a:r>
              <a:rPr lang="ru-RU" sz="1400" b="1" dirty="0">
                <a:solidFill>
                  <a:schemeClr val="accent2"/>
                </a:solidFill>
              </a:rPr>
              <a:t>пополнять библиотечные фонды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мест лишения свободы </a:t>
            </a:r>
            <a:r>
              <a:rPr lang="ru-RU" sz="1400" dirty="0" err="1">
                <a:solidFill>
                  <a:schemeClr val="tx1"/>
                </a:solidFill>
              </a:rPr>
              <a:t>литературои</a:t>
            </a:r>
            <a:r>
              <a:rPr lang="ru-RU" sz="1400" dirty="0">
                <a:solidFill>
                  <a:schemeClr val="tx1"/>
                </a:solidFill>
              </a:rPr>
              <a:t>̆ на языках </a:t>
            </a:r>
            <a:r>
              <a:rPr lang="ru-RU" sz="1400" dirty="0" err="1">
                <a:solidFill>
                  <a:schemeClr val="tx1"/>
                </a:solidFill>
              </a:rPr>
              <a:t>людеи</a:t>
            </a:r>
            <a:r>
              <a:rPr lang="ru-RU" sz="1400" dirty="0">
                <a:solidFill>
                  <a:schemeClr val="tx1"/>
                </a:solidFill>
              </a:rPr>
              <a:t>̆, содержащихся в учреждениях, искать способы, позволяющие </a:t>
            </a:r>
            <a:r>
              <a:rPr lang="ru-RU" sz="1400" b="1" dirty="0">
                <a:solidFill>
                  <a:schemeClr val="accent2"/>
                </a:solidFill>
              </a:rPr>
              <a:t>привлечь переводчиков.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B256C2A6-DE53-441E-8F24-85AFE03791B1}"/>
              </a:ext>
            </a:extLst>
          </p:cNvPr>
          <p:cNvSpPr/>
          <p:nvPr/>
        </p:nvSpPr>
        <p:spPr>
          <a:xfrm>
            <a:off x="6102036" y="6296854"/>
            <a:ext cx="1511928" cy="685800"/>
          </a:xfrm>
          <a:prstGeom prst="roundRect">
            <a:avLst/>
          </a:prstGeo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Вывод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xmlns="" id="{F7495C77-2224-4A4B-ABBC-12CDCD9E6A70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 dirty="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xmlns="" id="{8876503D-74CC-4699-AAE7-8CFD240BBD78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1CBB7BD4-4106-43F6-86B9-C1BDAECE8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61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80" grpId="0"/>
      <p:bldP spid="52" grpId="0" animBg="1"/>
      <p:bldP spid="53" grpId="0" animBg="1"/>
      <p:bldP spid="55" grpId="0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609150-E8C9-4620-8EF7-474D85E672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r="12296"/>
          <a:stretch/>
        </p:blipFill>
        <p:spPr>
          <a:xfrm>
            <a:off x="-1" y="55948"/>
            <a:ext cx="11343711" cy="10231052"/>
          </a:xfrm>
        </p:spPr>
      </p:pic>
      <p:sp>
        <p:nvSpPr>
          <p:cNvPr id="3" name="Freeform 2"/>
          <p:cNvSpPr/>
          <p:nvPr/>
        </p:nvSpPr>
        <p:spPr>
          <a:xfrm flipV="1">
            <a:off x="2032844" y="55947"/>
            <a:ext cx="9359518" cy="10231051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" name="Freeform 3"/>
          <p:cNvSpPr/>
          <p:nvPr/>
        </p:nvSpPr>
        <p:spPr>
          <a:xfrm flipV="1">
            <a:off x="3261938" y="55948"/>
            <a:ext cx="13184562" cy="10231051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  <a:gd name="connsiteX0" fmla="*/ 0 w 8826500"/>
              <a:gd name="connsiteY0" fmla="*/ 0 h 6858000"/>
              <a:gd name="connsiteX1" fmla="*/ 6273800 w 8826500"/>
              <a:gd name="connsiteY1" fmla="*/ 0 h 6858000"/>
              <a:gd name="connsiteX2" fmla="*/ 8826500 w 8826500"/>
              <a:gd name="connsiteY2" fmla="*/ 6845300 h 6858000"/>
              <a:gd name="connsiteX3" fmla="*/ 4162288 w 8826500"/>
              <a:gd name="connsiteY3" fmla="*/ 6858000 h 6858000"/>
              <a:gd name="connsiteX4" fmla="*/ 0 w 8826500"/>
              <a:gd name="connsiteY4" fmla="*/ 1 h 6858000"/>
              <a:gd name="connsiteX5" fmla="*/ 0 w 88265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826500 w 8851900"/>
              <a:gd name="connsiteY2" fmla="*/ 6845300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837011 w 8851900"/>
              <a:gd name="connsiteY2" fmla="*/ 6855811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620079 w 8851900"/>
              <a:gd name="connsiteY2" fmla="*/ 6600172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2119"/>
              <a:gd name="connsiteY0" fmla="*/ 0 h 6858000"/>
              <a:gd name="connsiteX1" fmla="*/ 8851900 w 8852119"/>
              <a:gd name="connsiteY1" fmla="*/ 0 h 6858000"/>
              <a:gd name="connsiteX2" fmla="*/ 8849337 w 8852119"/>
              <a:gd name="connsiteY2" fmla="*/ 6857347 h 6858000"/>
              <a:gd name="connsiteX3" fmla="*/ 4162288 w 8852119"/>
              <a:gd name="connsiteY3" fmla="*/ 6858000 h 6858000"/>
              <a:gd name="connsiteX4" fmla="*/ 0 w 8852119"/>
              <a:gd name="connsiteY4" fmla="*/ 1 h 6858000"/>
              <a:gd name="connsiteX5" fmla="*/ 0 w 8852119"/>
              <a:gd name="connsiteY5" fmla="*/ 0 h 6858000"/>
              <a:gd name="connsiteX0" fmla="*/ 0 w 8854895"/>
              <a:gd name="connsiteY0" fmla="*/ 0 h 6858000"/>
              <a:gd name="connsiteX1" fmla="*/ 8851900 w 8854895"/>
              <a:gd name="connsiteY1" fmla="*/ 0 h 6858000"/>
              <a:gd name="connsiteX2" fmla="*/ 8852521 w 8854895"/>
              <a:gd name="connsiteY2" fmla="*/ 6857347 h 6858000"/>
              <a:gd name="connsiteX3" fmla="*/ 4162288 w 8854895"/>
              <a:gd name="connsiteY3" fmla="*/ 6858000 h 6858000"/>
              <a:gd name="connsiteX4" fmla="*/ 0 w 8854895"/>
              <a:gd name="connsiteY4" fmla="*/ 1 h 6858000"/>
              <a:gd name="connsiteX5" fmla="*/ 0 w 885489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4895" h="6858000">
                <a:moveTo>
                  <a:pt x="0" y="0"/>
                </a:moveTo>
                <a:lnTo>
                  <a:pt x="8851900" y="0"/>
                </a:lnTo>
                <a:cubicBezTo>
                  <a:pt x="8843433" y="2281767"/>
                  <a:pt x="8860988" y="4575580"/>
                  <a:pt x="8852521" y="6857347"/>
                </a:cubicBezTo>
                <a:lnTo>
                  <a:pt x="4162288" y="685800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6679832" y="6232838"/>
            <a:ext cx="477916" cy="477916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endParaRPr lang="id-ID" sz="1800" b="1" dirty="0">
              <a:latin typeface="FontAwesome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00937" y="2211705"/>
            <a:ext cx="5014913" cy="617220"/>
          </a:xfrm>
          <a:prstGeom prst="rect">
            <a:avLst/>
          </a:prstGeom>
        </p:spPr>
        <p:txBody>
          <a:bodyPr lIns="0" anchor="ctr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spc="338" dirty="0">
                <a:solidFill>
                  <a:schemeClr val="tx2">
                    <a:lumMod val="75000"/>
                  </a:schemeClr>
                </a:solidFill>
              </a:rPr>
              <a:t>КОНТАКТЫ</a:t>
            </a:r>
            <a:endParaRPr lang="en-US" sz="3600" spc="338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500937" y="1438596"/>
            <a:ext cx="5014913" cy="763584"/>
          </a:xfrm>
          <a:prstGeom prst="rect">
            <a:avLst/>
          </a:prstGeom>
        </p:spPr>
        <p:txBody>
          <a:bodyPr lIns="0" anchor="ctr"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500" spc="338" dirty="0">
                <a:solidFill>
                  <a:schemeClr val="accent5"/>
                </a:solidFill>
                <a:latin typeface="+mj-lt"/>
              </a:rPr>
              <a:t>О НАШЕЙ ОРГАНИЗАЦИИ</a:t>
            </a:r>
            <a:endParaRPr lang="en-US" sz="2500" spc="338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6036" y="3206944"/>
            <a:ext cx="2444670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</a:rPr>
              <a:t>«Человек и Закон» – это межрегиональная общественная правозащитная организация, которая защищает права человека в 42 регионах России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9256" y="6255554"/>
            <a:ext cx="26185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8362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72-06-28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8362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72-06-32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49255" y="7331065"/>
            <a:ext cx="2242171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ул. Зарубина, 25, Йошкар-Ола, РМЭ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49256" y="8423381"/>
            <a:ext cx="2663666" cy="41549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zakon@manandlaw.info</a:t>
            </a: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679832" y="7337898"/>
            <a:ext cx="477916" cy="477916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id-ID" sz="1500" b="1" dirty="0">
              <a:latin typeface="FontAwesome" pitchFamily="2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679832" y="8429731"/>
            <a:ext cx="477916" cy="477916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id-ID" sz="1500" b="1" dirty="0">
              <a:latin typeface="FontAwesome" pitchFamily="2" charset="0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0122153" y="6232838"/>
            <a:ext cx="477916" cy="477916"/>
          </a:xfrm>
          <a:prstGeom prst="ellipse">
            <a:avLst/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en-US" sz="1800" dirty="0">
              <a:latin typeface="FontAwesome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91577" y="6255554"/>
            <a:ext cx="26693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vk.com/</a:t>
            </a: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manandlawinfo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91577" y="7331065"/>
            <a:ext cx="26185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facebook.com/</a:t>
            </a: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manandlawinfo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91577" y="8423381"/>
            <a:ext cx="26185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Instagram.com/</a:t>
            </a: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manandlawinfo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10122153" y="7337898"/>
            <a:ext cx="477916" cy="477916"/>
          </a:xfrm>
          <a:prstGeom prst="ellipse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en-US" sz="1500" dirty="0">
              <a:latin typeface="FontAwesome" pitchFamily="2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10122153" y="8423381"/>
            <a:ext cx="477916" cy="477916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0" rIns="34290" bIns="0" rtlCol="0" anchor="t"/>
          <a:lstStyle/>
          <a:p>
            <a:pPr algn="ctr"/>
            <a:endParaRPr lang="en-US" sz="2100" dirty="0">
              <a:latin typeface="FontAwesome" pitchFamily="2" charset="0"/>
            </a:endParaRPr>
          </a:p>
        </p:txBody>
      </p:sp>
      <p:sp>
        <p:nvSpPr>
          <p:cNvPr id="25" name="Freeform 250">
            <a:extLst>
              <a:ext uri="{FF2B5EF4-FFF2-40B4-BE49-F238E27FC236}">
                <a16:creationId xmlns:a16="http://schemas.microsoft.com/office/drawing/2014/main" xmlns="" id="{58D9A275-3F8F-4BEE-A95A-C7D73ADDAC50}"/>
              </a:ext>
            </a:extLst>
          </p:cNvPr>
          <p:cNvSpPr>
            <a:spLocks noEditPoints="1"/>
          </p:cNvSpPr>
          <p:nvPr/>
        </p:nvSpPr>
        <p:spPr bwMode="auto">
          <a:xfrm>
            <a:off x="10203573" y="8506689"/>
            <a:ext cx="324000" cy="324000"/>
          </a:xfrm>
          <a:custGeom>
            <a:avLst/>
            <a:gdLst>
              <a:gd name="T0" fmla="*/ 41 w 41"/>
              <a:gd name="T1" fmla="*/ 36 h 41"/>
              <a:gd name="T2" fmla="*/ 36 w 41"/>
              <a:gd name="T3" fmla="*/ 41 h 41"/>
              <a:gd name="T4" fmla="*/ 5 w 41"/>
              <a:gd name="T5" fmla="*/ 41 h 41"/>
              <a:gd name="T6" fmla="*/ 0 w 41"/>
              <a:gd name="T7" fmla="*/ 36 h 41"/>
              <a:gd name="T8" fmla="*/ 0 w 41"/>
              <a:gd name="T9" fmla="*/ 5 h 41"/>
              <a:gd name="T10" fmla="*/ 5 w 41"/>
              <a:gd name="T11" fmla="*/ 0 h 41"/>
              <a:gd name="T12" fmla="*/ 36 w 41"/>
              <a:gd name="T13" fmla="*/ 0 h 41"/>
              <a:gd name="T14" fmla="*/ 41 w 41"/>
              <a:gd name="T15" fmla="*/ 5 h 41"/>
              <a:gd name="T16" fmla="*/ 41 w 41"/>
              <a:gd name="T17" fmla="*/ 36 h 41"/>
              <a:gd name="T18" fmla="*/ 36 w 41"/>
              <a:gd name="T19" fmla="*/ 17 h 41"/>
              <a:gd name="T20" fmla="*/ 33 w 41"/>
              <a:gd name="T21" fmla="*/ 17 h 41"/>
              <a:gd name="T22" fmla="*/ 33 w 41"/>
              <a:gd name="T23" fmla="*/ 21 h 41"/>
              <a:gd name="T24" fmla="*/ 20 w 41"/>
              <a:gd name="T25" fmla="*/ 33 h 41"/>
              <a:gd name="T26" fmla="*/ 8 w 41"/>
              <a:gd name="T27" fmla="*/ 21 h 41"/>
              <a:gd name="T28" fmla="*/ 8 w 41"/>
              <a:gd name="T29" fmla="*/ 17 h 41"/>
              <a:gd name="T30" fmla="*/ 4 w 41"/>
              <a:gd name="T31" fmla="*/ 17 h 41"/>
              <a:gd name="T32" fmla="*/ 4 w 41"/>
              <a:gd name="T33" fmla="*/ 34 h 41"/>
              <a:gd name="T34" fmla="*/ 6 w 41"/>
              <a:gd name="T35" fmla="*/ 36 h 41"/>
              <a:gd name="T36" fmla="*/ 35 w 41"/>
              <a:gd name="T37" fmla="*/ 36 h 41"/>
              <a:gd name="T38" fmla="*/ 36 w 41"/>
              <a:gd name="T39" fmla="*/ 34 h 41"/>
              <a:gd name="T40" fmla="*/ 36 w 41"/>
              <a:gd name="T41" fmla="*/ 17 h 41"/>
              <a:gd name="T42" fmla="*/ 20 w 41"/>
              <a:gd name="T43" fmla="*/ 12 h 41"/>
              <a:gd name="T44" fmla="*/ 12 w 41"/>
              <a:gd name="T45" fmla="*/ 20 h 41"/>
              <a:gd name="T46" fmla="*/ 20 w 41"/>
              <a:gd name="T47" fmla="*/ 28 h 41"/>
              <a:gd name="T48" fmla="*/ 29 w 41"/>
              <a:gd name="T49" fmla="*/ 20 h 41"/>
              <a:gd name="T50" fmla="*/ 20 w 41"/>
              <a:gd name="T51" fmla="*/ 12 h 41"/>
              <a:gd name="T52" fmla="*/ 36 w 41"/>
              <a:gd name="T53" fmla="*/ 6 h 41"/>
              <a:gd name="T54" fmla="*/ 34 w 41"/>
              <a:gd name="T55" fmla="*/ 4 h 41"/>
              <a:gd name="T56" fmla="*/ 30 w 41"/>
              <a:gd name="T57" fmla="*/ 4 h 41"/>
              <a:gd name="T58" fmla="*/ 28 w 41"/>
              <a:gd name="T59" fmla="*/ 6 h 41"/>
              <a:gd name="T60" fmla="*/ 28 w 41"/>
              <a:gd name="T61" fmla="*/ 11 h 41"/>
              <a:gd name="T62" fmla="*/ 30 w 41"/>
              <a:gd name="T63" fmla="*/ 12 h 41"/>
              <a:gd name="T64" fmla="*/ 34 w 41"/>
              <a:gd name="T65" fmla="*/ 12 h 41"/>
              <a:gd name="T66" fmla="*/ 36 w 41"/>
              <a:gd name="T67" fmla="*/ 11 h 41"/>
              <a:gd name="T68" fmla="*/ 36 w 41"/>
              <a:gd name="T69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" h="41">
                <a:moveTo>
                  <a:pt x="41" y="36"/>
                </a:moveTo>
                <a:cubicBezTo>
                  <a:pt x="41" y="38"/>
                  <a:pt x="39" y="41"/>
                  <a:pt x="36" y="41"/>
                </a:cubicBezTo>
                <a:cubicBezTo>
                  <a:pt x="5" y="41"/>
                  <a:pt x="5" y="41"/>
                  <a:pt x="5" y="41"/>
                </a:cubicBezTo>
                <a:cubicBezTo>
                  <a:pt x="2" y="41"/>
                  <a:pt x="0" y="38"/>
                  <a:pt x="0" y="36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9" y="0"/>
                  <a:pt x="41" y="2"/>
                  <a:pt x="41" y="5"/>
                </a:cubicBezTo>
                <a:lnTo>
                  <a:pt x="41" y="36"/>
                </a:lnTo>
                <a:close/>
                <a:moveTo>
                  <a:pt x="36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33" y="18"/>
                  <a:pt x="33" y="19"/>
                  <a:pt x="33" y="21"/>
                </a:cubicBezTo>
                <a:cubicBezTo>
                  <a:pt x="33" y="27"/>
                  <a:pt x="27" y="33"/>
                  <a:pt x="20" y="33"/>
                </a:cubicBezTo>
                <a:cubicBezTo>
                  <a:pt x="13" y="33"/>
                  <a:pt x="8" y="27"/>
                  <a:pt x="8" y="21"/>
                </a:cubicBezTo>
                <a:cubicBezTo>
                  <a:pt x="8" y="19"/>
                  <a:pt x="8" y="18"/>
                  <a:pt x="8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5"/>
                  <a:pt x="5" y="36"/>
                  <a:pt x="6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5"/>
                  <a:pt x="36" y="34"/>
                </a:cubicBezTo>
                <a:lnTo>
                  <a:pt x="36" y="17"/>
                </a:lnTo>
                <a:close/>
                <a:moveTo>
                  <a:pt x="20" y="12"/>
                </a:moveTo>
                <a:cubicBezTo>
                  <a:pt x="16" y="12"/>
                  <a:pt x="12" y="16"/>
                  <a:pt x="12" y="20"/>
                </a:cubicBezTo>
                <a:cubicBezTo>
                  <a:pt x="12" y="25"/>
                  <a:pt x="16" y="28"/>
                  <a:pt x="20" y="28"/>
                </a:cubicBezTo>
                <a:cubicBezTo>
                  <a:pt x="25" y="28"/>
                  <a:pt x="29" y="25"/>
                  <a:pt x="29" y="20"/>
                </a:cubicBezTo>
                <a:cubicBezTo>
                  <a:pt x="29" y="16"/>
                  <a:pt x="25" y="12"/>
                  <a:pt x="20" y="12"/>
                </a:cubicBezTo>
                <a:close/>
                <a:moveTo>
                  <a:pt x="36" y="6"/>
                </a:moveTo>
                <a:cubicBezTo>
                  <a:pt x="36" y="5"/>
                  <a:pt x="35" y="4"/>
                  <a:pt x="34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29" y="4"/>
                  <a:pt x="28" y="5"/>
                  <a:pt x="28" y="6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2"/>
                  <a:pt x="29" y="12"/>
                  <a:pt x="3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5" y="12"/>
                  <a:pt x="36" y="12"/>
                  <a:pt x="36" y="11"/>
                </a:cubicBezTo>
                <a:lnTo>
                  <a:pt x="36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26" name="Freeform 95">
            <a:extLst>
              <a:ext uri="{FF2B5EF4-FFF2-40B4-BE49-F238E27FC236}">
                <a16:creationId xmlns:a16="http://schemas.microsoft.com/office/drawing/2014/main" xmlns="" id="{39477B7D-9B99-468D-8941-33E02A500EBA}"/>
              </a:ext>
            </a:extLst>
          </p:cNvPr>
          <p:cNvSpPr>
            <a:spLocks noEditPoints="1"/>
          </p:cNvSpPr>
          <p:nvPr/>
        </p:nvSpPr>
        <p:spPr bwMode="auto">
          <a:xfrm>
            <a:off x="6818603" y="7419351"/>
            <a:ext cx="202335" cy="324000"/>
          </a:xfrm>
          <a:custGeom>
            <a:avLst/>
            <a:gdLst>
              <a:gd name="T0" fmla="*/ 12 w 24"/>
              <a:gd name="T1" fmla="*/ 0 h 38"/>
              <a:gd name="T2" fmla="*/ 0 w 24"/>
              <a:gd name="T3" fmla="*/ 12 h 38"/>
              <a:gd name="T4" fmla="*/ 12 w 24"/>
              <a:gd name="T5" fmla="*/ 38 h 38"/>
              <a:gd name="T6" fmla="*/ 24 w 24"/>
              <a:gd name="T7" fmla="*/ 12 h 38"/>
              <a:gd name="T8" fmla="*/ 12 w 24"/>
              <a:gd name="T9" fmla="*/ 0 h 38"/>
              <a:gd name="T10" fmla="*/ 12 w 24"/>
              <a:gd name="T11" fmla="*/ 18 h 38"/>
              <a:gd name="T12" fmla="*/ 5 w 24"/>
              <a:gd name="T13" fmla="*/ 12 h 38"/>
              <a:gd name="T14" fmla="*/ 12 w 24"/>
              <a:gd name="T15" fmla="*/ 6 h 38"/>
              <a:gd name="T16" fmla="*/ 18 w 24"/>
              <a:gd name="T17" fmla="*/ 12 h 38"/>
              <a:gd name="T18" fmla="*/ 12 w 24"/>
              <a:gd name="T19" fmla="*/ 1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38">
                <a:moveTo>
                  <a:pt x="12" y="0"/>
                </a:moveTo>
                <a:cubicBezTo>
                  <a:pt x="5" y="0"/>
                  <a:pt x="0" y="6"/>
                  <a:pt x="0" y="12"/>
                </a:cubicBezTo>
                <a:cubicBezTo>
                  <a:pt x="0" y="23"/>
                  <a:pt x="12" y="38"/>
                  <a:pt x="12" y="38"/>
                </a:cubicBezTo>
                <a:cubicBezTo>
                  <a:pt x="12" y="38"/>
                  <a:pt x="24" y="23"/>
                  <a:pt x="24" y="12"/>
                </a:cubicBezTo>
                <a:cubicBezTo>
                  <a:pt x="24" y="6"/>
                  <a:pt x="18" y="0"/>
                  <a:pt x="12" y="0"/>
                </a:cubicBezTo>
                <a:close/>
                <a:moveTo>
                  <a:pt x="12" y="18"/>
                </a:moveTo>
                <a:cubicBezTo>
                  <a:pt x="8" y="18"/>
                  <a:pt x="5" y="16"/>
                  <a:pt x="5" y="12"/>
                </a:cubicBezTo>
                <a:cubicBezTo>
                  <a:pt x="5" y="9"/>
                  <a:pt x="8" y="6"/>
                  <a:pt x="12" y="6"/>
                </a:cubicBezTo>
                <a:cubicBezTo>
                  <a:pt x="15" y="6"/>
                  <a:pt x="18" y="9"/>
                  <a:pt x="18" y="12"/>
                </a:cubicBezTo>
                <a:cubicBezTo>
                  <a:pt x="18" y="16"/>
                  <a:pt x="15" y="18"/>
                  <a:pt x="12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C1DF169-D4B1-4AE1-8282-9838EEE16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92409" y="6314652"/>
            <a:ext cx="324000" cy="324000"/>
          </a:xfrm>
          <a:prstGeom prst="rect">
            <a:avLst/>
          </a:prstGeom>
        </p:spPr>
      </p:pic>
      <p:sp>
        <p:nvSpPr>
          <p:cNvPr id="28" name="Freeform 144">
            <a:extLst>
              <a:ext uri="{FF2B5EF4-FFF2-40B4-BE49-F238E27FC236}">
                <a16:creationId xmlns:a16="http://schemas.microsoft.com/office/drawing/2014/main" xmlns="" id="{EA6500A4-49CA-4B06-8D1F-B575E79991B6}"/>
              </a:ext>
            </a:extLst>
          </p:cNvPr>
          <p:cNvSpPr>
            <a:spLocks noEditPoints="1"/>
          </p:cNvSpPr>
          <p:nvPr/>
        </p:nvSpPr>
        <p:spPr bwMode="auto">
          <a:xfrm>
            <a:off x="6758725" y="8543729"/>
            <a:ext cx="324000" cy="238958"/>
          </a:xfrm>
          <a:custGeom>
            <a:avLst/>
            <a:gdLst>
              <a:gd name="T0" fmla="*/ 2 w 44"/>
              <a:gd name="T1" fmla="*/ 2 h 27"/>
              <a:gd name="T2" fmla="*/ 20 w 44"/>
              <a:gd name="T3" fmla="*/ 12 h 27"/>
              <a:gd name="T4" fmla="*/ 22 w 44"/>
              <a:gd name="T5" fmla="*/ 12 h 27"/>
              <a:gd name="T6" fmla="*/ 24 w 44"/>
              <a:gd name="T7" fmla="*/ 12 h 27"/>
              <a:gd name="T8" fmla="*/ 42 w 44"/>
              <a:gd name="T9" fmla="*/ 2 h 27"/>
              <a:gd name="T10" fmla="*/ 42 w 44"/>
              <a:gd name="T11" fmla="*/ 0 h 27"/>
              <a:gd name="T12" fmla="*/ 2 w 44"/>
              <a:gd name="T13" fmla="*/ 0 h 27"/>
              <a:gd name="T14" fmla="*/ 2 w 44"/>
              <a:gd name="T15" fmla="*/ 2 h 27"/>
              <a:gd name="T16" fmla="*/ 42 w 44"/>
              <a:gd name="T17" fmla="*/ 7 h 27"/>
              <a:gd name="T18" fmla="*/ 24 w 44"/>
              <a:gd name="T19" fmla="*/ 16 h 27"/>
              <a:gd name="T20" fmla="*/ 22 w 44"/>
              <a:gd name="T21" fmla="*/ 17 h 27"/>
              <a:gd name="T22" fmla="*/ 20 w 44"/>
              <a:gd name="T23" fmla="*/ 16 h 27"/>
              <a:gd name="T24" fmla="*/ 2 w 44"/>
              <a:gd name="T25" fmla="*/ 7 h 27"/>
              <a:gd name="T26" fmla="*/ 1 w 44"/>
              <a:gd name="T27" fmla="*/ 7 h 27"/>
              <a:gd name="T28" fmla="*/ 1 w 44"/>
              <a:gd name="T29" fmla="*/ 25 h 27"/>
              <a:gd name="T30" fmla="*/ 3 w 44"/>
              <a:gd name="T31" fmla="*/ 27 h 27"/>
              <a:gd name="T32" fmla="*/ 41 w 44"/>
              <a:gd name="T33" fmla="*/ 27 h 27"/>
              <a:gd name="T34" fmla="*/ 43 w 44"/>
              <a:gd name="T35" fmla="*/ 25 h 27"/>
              <a:gd name="T36" fmla="*/ 43 w 44"/>
              <a:gd name="T37" fmla="*/ 7 h 27"/>
              <a:gd name="T38" fmla="*/ 42 w 44"/>
              <a:gd name="T39" fmla="*/ 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27">
                <a:moveTo>
                  <a:pt x="2" y="2"/>
                </a:moveTo>
                <a:cubicBezTo>
                  <a:pt x="3" y="3"/>
                  <a:pt x="19" y="11"/>
                  <a:pt x="20" y="12"/>
                </a:cubicBezTo>
                <a:cubicBezTo>
                  <a:pt x="20" y="12"/>
                  <a:pt x="21" y="12"/>
                  <a:pt x="22" y="12"/>
                </a:cubicBezTo>
                <a:cubicBezTo>
                  <a:pt x="23" y="12"/>
                  <a:pt x="23" y="12"/>
                  <a:pt x="24" y="12"/>
                </a:cubicBezTo>
                <a:cubicBezTo>
                  <a:pt x="25" y="11"/>
                  <a:pt x="40" y="3"/>
                  <a:pt x="42" y="2"/>
                </a:cubicBezTo>
                <a:cubicBezTo>
                  <a:pt x="43" y="1"/>
                  <a:pt x="44" y="0"/>
                  <a:pt x="42" y="0"/>
                </a:cubicBezTo>
                <a:cubicBezTo>
                  <a:pt x="2" y="0"/>
                  <a:pt x="2" y="0"/>
                  <a:pt x="2" y="0"/>
                </a:cubicBezTo>
                <a:cubicBezTo>
                  <a:pt x="0" y="0"/>
                  <a:pt x="1" y="1"/>
                  <a:pt x="2" y="2"/>
                </a:cubicBezTo>
                <a:close/>
                <a:moveTo>
                  <a:pt x="42" y="7"/>
                </a:moveTo>
                <a:cubicBezTo>
                  <a:pt x="41" y="7"/>
                  <a:pt x="25" y="16"/>
                  <a:pt x="24" y="16"/>
                </a:cubicBezTo>
                <a:cubicBezTo>
                  <a:pt x="23" y="17"/>
                  <a:pt x="23" y="17"/>
                  <a:pt x="22" y="17"/>
                </a:cubicBezTo>
                <a:cubicBezTo>
                  <a:pt x="21" y="17"/>
                  <a:pt x="20" y="17"/>
                  <a:pt x="20" y="16"/>
                </a:cubicBezTo>
                <a:cubicBezTo>
                  <a:pt x="19" y="16"/>
                  <a:pt x="3" y="7"/>
                  <a:pt x="2" y="7"/>
                </a:cubicBezTo>
                <a:cubicBezTo>
                  <a:pt x="1" y="6"/>
                  <a:pt x="1" y="7"/>
                  <a:pt x="1" y="7"/>
                </a:cubicBezTo>
                <a:cubicBezTo>
                  <a:pt x="1" y="8"/>
                  <a:pt x="1" y="25"/>
                  <a:pt x="1" y="25"/>
                </a:cubicBezTo>
                <a:cubicBezTo>
                  <a:pt x="1" y="26"/>
                  <a:pt x="2" y="27"/>
                  <a:pt x="3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3" y="26"/>
                  <a:pt x="43" y="25"/>
                </a:cubicBezTo>
                <a:cubicBezTo>
                  <a:pt x="43" y="25"/>
                  <a:pt x="43" y="8"/>
                  <a:pt x="43" y="7"/>
                </a:cubicBezTo>
                <a:cubicBezTo>
                  <a:pt x="43" y="7"/>
                  <a:pt x="43" y="6"/>
                  <a:pt x="42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31" name="Freeform 383">
            <a:extLst>
              <a:ext uri="{FF2B5EF4-FFF2-40B4-BE49-F238E27FC236}">
                <a16:creationId xmlns:a16="http://schemas.microsoft.com/office/drawing/2014/main" xmlns="" id="{9E9BBBA3-2BB0-4DF0-BD0F-FE764F0F9C96}"/>
              </a:ext>
            </a:extLst>
          </p:cNvPr>
          <p:cNvSpPr>
            <a:spLocks/>
          </p:cNvSpPr>
          <p:nvPr/>
        </p:nvSpPr>
        <p:spPr bwMode="auto">
          <a:xfrm>
            <a:off x="10190873" y="7416211"/>
            <a:ext cx="324000" cy="324000"/>
          </a:xfrm>
          <a:custGeom>
            <a:avLst/>
            <a:gdLst>
              <a:gd name="T0" fmla="*/ 35 w 40"/>
              <a:gd name="T1" fmla="*/ 0 h 40"/>
              <a:gd name="T2" fmla="*/ 5 w 40"/>
              <a:gd name="T3" fmla="*/ 0 h 40"/>
              <a:gd name="T4" fmla="*/ 0 w 40"/>
              <a:gd name="T5" fmla="*/ 5 h 40"/>
              <a:gd name="T6" fmla="*/ 0 w 40"/>
              <a:gd name="T7" fmla="*/ 35 h 40"/>
              <a:gd name="T8" fmla="*/ 5 w 40"/>
              <a:gd name="T9" fmla="*/ 40 h 40"/>
              <a:gd name="T10" fmla="*/ 20 w 40"/>
              <a:gd name="T11" fmla="*/ 40 h 40"/>
              <a:gd name="T12" fmla="*/ 20 w 40"/>
              <a:gd name="T13" fmla="*/ 26 h 40"/>
              <a:gd name="T14" fmla="*/ 15 w 40"/>
              <a:gd name="T15" fmla="*/ 26 h 40"/>
              <a:gd name="T16" fmla="*/ 15 w 40"/>
              <a:gd name="T17" fmla="*/ 20 h 40"/>
              <a:gd name="T18" fmla="*/ 20 w 40"/>
              <a:gd name="T19" fmla="*/ 20 h 40"/>
              <a:gd name="T20" fmla="*/ 20 w 40"/>
              <a:gd name="T21" fmla="*/ 16 h 40"/>
              <a:gd name="T22" fmla="*/ 28 w 40"/>
              <a:gd name="T23" fmla="*/ 8 h 40"/>
              <a:gd name="T24" fmla="*/ 33 w 40"/>
              <a:gd name="T25" fmla="*/ 8 h 40"/>
              <a:gd name="T26" fmla="*/ 33 w 40"/>
              <a:gd name="T27" fmla="*/ 15 h 40"/>
              <a:gd name="T28" fmla="*/ 29 w 40"/>
              <a:gd name="T29" fmla="*/ 15 h 40"/>
              <a:gd name="T30" fmla="*/ 27 w 40"/>
              <a:gd name="T31" fmla="*/ 16 h 40"/>
              <a:gd name="T32" fmla="*/ 27 w 40"/>
              <a:gd name="T33" fmla="*/ 20 h 40"/>
              <a:gd name="T34" fmla="*/ 33 w 40"/>
              <a:gd name="T35" fmla="*/ 20 h 40"/>
              <a:gd name="T36" fmla="*/ 33 w 40"/>
              <a:gd name="T37" fmla="*/ 26 h 40"/>
              <a:gd name="T38" fmla="*/ 27 w 40"/>
              <a:gd name="T39" fmla="*/ 26 h 40"/>
              <a:gd name="T40" fmla="*/ 27 w 40"/>
              <a:gd name="T41" fmla="*/ 40 h 40"/>
              <a:gd name="T42" fmla="*/ 35 w 40"/>
              <a:gd name="T43" fmla="*/ 40 h 40"/>
              <a:gd name="T44" fmla="*/ 40 w 40"/>
              <a:gd name="T45" fmla="*/ 35 h 40"/>
              <a:gd name="T46" fmla="*/ 40 w 40"/>
              <a:gd name="T47" fmla="*/ 5 h 40"/>
              <a:gd name="T48" fmla="*/ 35 w 40"/>
              <a:gd name="T49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" h="40">
                <a:moveTo>
                  <a:pt x="35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5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6"/>
                  <a:pt x="20" y="26"/>
                  <a:pt x="20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0"/>
                  <a:pt x="15" y="20"/>
                  <a:pt x="15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16"/>
                  <a:pt x="20" y="16"/>
                  <a:pt x="20" y="16"/>
                </a:cubicBezTo>
                <a:cubicBezTo>
                  <a:pt x="20" y="12"/>
                  <a:pt x="24" y="8"/>
                  <a:pt x="28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15"/>
                  <a:pt x="33" y="15"/>
                  <a:pt x="33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7" y="16"/>
                  <a:pt x="27" y="16"/>
                </a:cubicBezTo>
                <a:cubicBezTo>
                  <a:pt x="27" y="20"/>
                  <a:pt x="27" y="20"/>
                  <a:pt x="27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6"/>
                  <a:pt x="33" y="26"/>
                  <a:pt x="33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7" y="40"/>
                  <a:pt x="27" y="40"/>
                  <a:pt x="27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8" y="40"/>
                  <a:pt x="40" y="38"/>
                  <a:pt x="40" y="3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2"/>
                  <a:pt x="38" y="0"/>
                  <a:pt x="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 dirty="0"/>
          </a:p>
        </p:txBody>
      </p:sp>
      <p:sp>
        <p:nvSpPr>
          <p:cNvPr id="32" name="Freeform 143">
            <a:extLst>
              <a:ext uri="{FF2B5EF4-FFF2-40B4-BE49-F238E27FC236}">
                <a16:creationId xmlns:a16="http://schemas.microsoft.com/office/drawing/2014/main" xmlns="" id="{6032739A-D200-4CF7-A2A5-E558D2B6EDD3}"/>
              </a:ext>
            </a:extLst>
          </p:cNvPr>
          <p:cNvSpPr>
            <a:spLocks/>
          </p:cNvSpPr>
          <p:nvPr/>
        </p:nvSpPr>
        <p:spPr bwMode="auto">
          <a:xfrm>
            <a:off x="6767578" y="6308302"/>
            <a:ext cx="288000" cy="324000"/>
          </a:xfrm>
          <a:custGeom>
            <a:avLst/>
            <a:gdLst>
              <a:gd name="T0" fmla="*/ 24 w 42"/>
              <a:gd name="T1" fmla="*/ 24 h 42"/>
              <a:gd name="T2" fmla="*/ 15 w 42"/>
              <a:gd name="T3" fmla="*/ 30 h 42"/>
              <a:gd name="T4" fmla="*/ 5 w 42"/>
              <a:gd name="T5" fmla="*/ 29 h 42"/>
              <a:gd name="T6" fmla="*/ 6 w 42"/>
              <a:gd name="T7" fmla="*/ 39 h 42"/>
              <a:gd name="T8" fmla="*/ 29 w 42"/>
              <a:gd name="T9" fmla="*/ 29 h 42"/>
              <a:gd name="T10" fmla="*/ 39 w 42"/>
              <a:gd name="T11" fmla="*/ 6 h 42"/>
              <a:gd name="T12" fmla="*/ 30 w 42"/>
              <a:gd name="T13" fmla="*/ 5 h 42"/>
              <a:gd name="T14" fmla="*/ 30 w 42"/>
              <a:gd name="T15" fmla="*/ 14 h 42"/>
              <a:gd name="T16" fmla="*/ 24 w 42"/>
              <a:gd name="T17" fmla="*/ 2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42">
                <a:moveTo>
                  <a:pt x="24" y="24"/>
                </a:moveTo>
                <a:cubicBezTo>
                  <a:pt x="21" y="28"/>
                  <a:pt x="16" y="31"/>
                  <a:pt x="15" y="30"/>
                </a:cubicBezTo>
                <a:cubicBezTo>
                  <a:pt x="12" y="27"/>
                  <a:pt x="11" y="25"/>
                  <a:pt x="5" y="29"/>
                </a:cubicBezTo>
                <a:cubicBezTo>
                  <a:pt x="0" y="34"/>
                  <a:pt x="4" y="37"/>
                  <a:pt x="6" y="39"/>
                </a:cubicBezTo>
                <a:cubicBezTo>
                  <a:pt x="9" y="42"/>
                  <a:pt x="19" y="39"/>
                  <a:pt x="29" y="29"/>
                </a:cubicBezTo>
                <a:cubicBezTo>
                  <a:pt x="39" y="19"/>
                  <a:pt x="42" y="9"/>
                  <a:pt x="39" y="6"/>
                </a:cubicBezTo>
                <a:cubicBezTo>
                  <a:pt x="37" y="4"/>
                  <a:pt x="34" y="0"/>
                  <a:pt x="30" y="5"/>
                </a:cubicBezTo>
                <a:cubicBezTo>
                  <a:pt x="25" y="10"/>
                  <a:pt x="27" y="12"/>
                  <a:pt x="30" y="14"/>
                </a:cubicBezTo>
                <a:cubicBezTo>
                  <a:pt x="32" y="16"/>
                  <a:pt x="28" y="20"/>
                  <a:pt x="24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3C0D8E-A173-4CF2-91FB-689E8C4F3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55" y="3060390"/>
            <a:ext cx="2781300" cy="27813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2D9B10D7-FE10-4D90-8D7C-CFD3325FAC3F}"/>
              </a:ext>
            </a:extLst>
          </p:cNvPr>
          <p:cNvSpPr txBox="1">
            <a:spLocks/>
          </p:cNvSpPr>
          <p:nvPr/>
        </p:nvSpPr>
        <p:spPr>
          <a:xfrm>
            <a:off x="12234618" y="9658076"/>
            <a:ext cx="1328982" cy="70264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700" b="0" dirty="0">
                <a:solidFill>
                  <a:schemeClr val="bg1"/>
                </a:solidFill>
                <a:latin typeface="+mj-lt"/>
              </a:rPr>
              <a:t>МОПО «Человек и закон» включена в реестр НКО, выполняющих функции иностранного агента.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Freeform 22">
            <a:extLst>
              <a:ext uri="{FF2B5EF4-FFF2-40B4-BE49-F238E27FC236}">
                <a16:creationId xmlns:a16="http://schemas.microsoft.com/office/drawing/2014/main" xmlns="" id="{DB8CBF2A-2790-408B-AE22-26B0A9D7DAE9}"/>
              </a:ext>
            </a:extLst>
          </p:cNvPr>
          <p:cNvSpPr/>
          <p:nvPr/>
        </p:nvSpPr>
        <p:spPr>
          <a:xfrm>
            <a:off x="11769341" y="6984107"/>
            <a:ext cx="2000977" cy="3300311"/>
          </a:xfrm>
          <a:custGeom>
            <a:avLst/>
            <a:gdLst>
              <a:gd name="connsiteX0" fmla="*/ 1514321 w 1514321"/>
              <a:gd name="connsiteY0" fmla="*/ 0 h 2495072"/>
              <a:gd name="connsiteX1" fmla="*/ 1514321 w 1514321"/>
              <a:gd name="connsiteY1" fmla="*/ 2495072 h 2495072"/>
              <a:gd name="connsiteX2" fmla="*/ 0 w 1514321"/>
              <a:gd name="connsiteY2" fmla="*/ 2495072 h 249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321" h="2495072">
                <a:moveTo>
                  <a:pt x="1514321" y="0"/>
                </a:moveTo>
                <a:lnTo>
                  <a:pt x="1514321" y="2495072"/>
                </a:lnTo>
                <a:lnTo>
                  <a:pt x="0" y="2495072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9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38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1F3C8120-AD88-476F-A2CE-40A99AE9BAA1}"/>
              </a:ext>
            </a:extLst>
          </p:cNvPr>
          <p:cNvSpPr txBox="1">
            <a:spLocks/>
          </p:cNvSpPr>
          <p:nvPr/>
        </p:nvSpPr>
        <p:spPr>
          <a:xfrm>
            <a:off x="12843713" y="8269298"/>
            <a:ext cx="932919" cy="70264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700" b="0" dirty="0">
                <a:solidFill>
                  <a:schemeClr val="bg1"/>
                </a:solidFill>
                <a:latin typeface="+mj-lt"/>
              </a:rPr>
              <a:t>МОПО «Человек и закон» включена в реестр НКО, выполняющих функции иностранного агента.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xmlns="" id="{A0D41948-93C9-4682-B89D-AF1B1B3DF347}"/>
              </a:ext>
            </a:extLst>
          </p:cNvPr>
          <p:cNvSpPr txBox="1">
            <a:spLocks/>
          </p:cNvSpPr>
          <p:nvPr/>
        </p:nvSpPr>
        <p:spPr>
          <a:xfrm>
            <a:off x="12254763" y="9126030"/>
            <a:ext cx="1521869" cy="116096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700" b="0" dirty="0">
                <a:solidFill>
                  <a:schemeClr val="bg1"/>
                </a:solidFill>
                <a:latin typeface="+mj-lt"/>
              </a:rPr>
              <a:t>Материалы, использовавшиеся для создания данной презентации, были взяты из сети «Интернет», где они находятся в свободном доступе.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8015472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4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9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4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/>
      <p:bldP spid="13" grpId="0"/>
      <p:bldP spid="17" grpId="0"/>
      <p:bldP spid="21" grpId="0"/>
      <p:bldP spid="34" grpId="0"/>
      <p:bldP spid="35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 animBg="1"/>
      <p:bldP spid="25" grpId="0" animBg="1"/>
      <p:bldP spid="26" grpId="0" animBg="1"/>
      <p:bldP spid="28" grpId="0" animBg="1"/>
      <p:bldP spid="31" grpId="0" animBg="1"/>
      <p:bldP spid="32" grpId="0" animBg="1"/>
      <p:bldP spid="29" grpId="0"/>
      <p:bldP spid="46" grpId="0" animBg="1"/>
      <p:bldP spid="47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717AC4-8A2A-41E1-BB0B-0FBF4BE52FF4}"/>
              </a:ext>
            </a:extLst>
          </p:cNvPr>
          <p:cNvSpPr/>
          <p:nvPr/>
        </p:nvSpPr>
        <p:spPr>
          <a:xfrm>
            <a:off x="-1872343" y="-1059543"/>
            <a:ext cx="16226972" cy="13324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609150-E8C9-4620-8EF7-474D85E672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" r="427" b="-67760"/>
          <a:stretch/>
        </p:blipFill>
        <p:spPr>
          <a:xfrm rot="18091925">
            <a:off x="371742" y="1133297"/>
            <a:ext cx="9679927" cy="8730462"/>
          </a:xfr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 flipV="1">
            <a:off x="2032844" y="55947"/>
            <a:ext cx="9359518" cy="10231051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4" name="Freeform 3"/>
          <p:cNvSpPr/>
          <p:nvPr/>
        </p:nvSpPr>
        <p:spPr>
          <a:xfrm flipV="1">
            <a:off x="3261938" y="55948"/>
            <a:ext cx="13184562" cy="10231051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  <a:gd name="connsiteX0" fmla="*/ 0 w 8826500"/>
              <a:gd name="connsiteY0" fmla="*/ 0 h 6858000"/>
              <a:gd name="connsiteX1" fmla="*/ 6273800 w 8826500"/>
              <a:gd name="connsiteY1" fmla="*/ 0 h 6858000"/>
              <a:gd name="connsiteX2" fmla="*/ 8826500 w 8826500"/>
              <a:gd name="connsiteY2" fmla="*/ 6845300 h 6858000"/>
              <a:gd name="connsiteX3" fmla="*/ 4162288 w 8826500"/>
              <a:gd name="connsiteY3" fmla="*/ 6858000 h 6858000"/>
              <a:gd name="connsiteX4" fmla="*/ 0 w 8826500"/>
              <a:gd name="connsiteY4" fmla="*/ 1 h 6858000"/>
              <a:gd name="connsiteX5" fmla="*/ 0 w 88265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826500 w 8851900"/>
              <a:gd name="connsiteY2" fmla="*/ 6845300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837011 w 8851900"/>
              <a:gd name="connsiteY2" fmla="*/ 6855811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1900"/>
              <a:gd name="connsiteY0" fmla="*/ 0 h 6858000"/>
              <a:gd name="connsiteX1" fmla="*/ 8851900 w 8851900"/>
              <a:gd name="connsiteY1" fmla="*/ 0 h 6858000"/>
              <a:gd name="connsiteX2" fmla="*/ 8620079 w 8851900"/>
              <a:gd name="connsiteY2" fmla="*/ 6600172 h 6858000"/>
              <a:gd name="connsiteX3" fmla="*/ 4162288 w 8851900"/>
              <a:gd name="connsiteY3" fmla="*/ 6858000 h 6858000"/>
              <a:gd name="connsiteX4" fmla="*/ 0 w 8851900"/>
              <a:gd name="connsiteY4" fmla="*/ 1 h 6858000"/>
              <a:gd name="connsiteX5" fmla="*/ 0 w 8851900"/>
              <a:gd name="connsiteY5" fmla="*/ 0 h 6858000"/>
              <a:gd name="connsiteX0" fmla="*/ 0 w 8852119"/>
              <a:gd name="connsiteY0" fmla="*/ 0 h 6858000"/>
              <a:gd name="connsiteX1" fmla="*/ 8851900 w 8852119"/>
              <a:gd name="connsiteY1" fmla="*/ 0 h 6858000"/>
              <a:gd name="connsiteX2" fmla="*/ 8849337 w 8852119"/>
              <a:gd name="connsiteY2" fmla="*/ 6857347 h 6858000"/>
              <a:gd name="connsiteX3" fmla="*/ 4162288 w 8852119"/>
              <a:gd name="connsiteY3" fmla="*/ 6858000 h 6858000"/>
              <a:gd name="connsiteX4" fmla="*/ 0 w 8852119"/>
              <a:gd name="connsiteY4" fmla="*/ 1 h 6858000"/>
              <a:gd name="connsiteX5" fmla="*/ 0 w 8852119"/>
              <a:gd name="connsiteY5" fmla="*/ 0 h 6858000"/>
              <a:gd name="connsiteX0" fmla="*/ 0 w 8854895"/>
              <a:gd name="connsiteY0" fmla="*/ 0 h 6858000"/>
              <a:gd name="connsiteX1" fmla="*/ 8851900 w 8854895"/>
              <a:gd name="connsiteY1" fmla="*/ 0 h 6858000"/>
              <a:gd name="connsiteX2" fmla="*/ 8852521 w 8854895"/>
              <a:gd name="connsiteY2" fmla="*/ 6857347 h 6858000"/>
              <a:gd name="connsiteX3" fmla="*/ 4162288 w 8854895"/>
              <a:gd name="connsiteY3" fmla="*/ 6858000 h 6858000"/>
              <a:gd name="connsiteX4" fmla="*/ 0 w 8854895"/>
              <a:gd name="connsiteY4" fmla="*/ 1 h 6858000"/>
              <a:gd name="connsiteX5" fmla="*/ 0 w 885489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4895" h="6858000">
                <a:moveTo>
                  <a:pt x="0" y="0"/>
                </a:moveTo>
                <a:lnTo>
                  <a:pt x="8851900" y="0"/>
                </a:lnTo>
                <a:cubicBezTo>
                  <a:pt x="8843433" y="2281767"/>
                  <a:pt x="8860988" y="4575580"/>
                  <a:pt x="8852521" y="6857347"/>
                </a:cubicBezTo>
                <a:lnTo>
                  <a:pt x="4162288" y="685800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6679832" y="6232838"/>
            <a:ext cx="477916" cy="477916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endParaRPr lang="id-ID" sz="1800" b="1" dirty="0">
              <a:latin typeface="FontAwesome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00937" y="2211705"/>
            <a:ext cx="5014913" cy="617220"/>
          </a:xfrm>
          <a:prstGeom prst="rect">
            <a:avLst/>
          </a:prstGeom>
        </p:spPr>
        <p:txBody>
          <a:bodyPr lIns="0" anchor="ctr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spc="338" dirty="0">
                <a:solidFill>
                  <a:schemeClr val="tx2">
                    <a:lumMod val="75000"/>
                  </a:schemeClr>
                </a:solidFill>
              </a:rPr>
              <a:t>КОНТАКТЫ</a:t>
            </a:r>
            <a:endParaRPr lang="en-US" sz="3600" spc="338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500937" y="1376178"/>
            <a:ext cx="5014913" cy="826002"/>
          </a:xfrm>
          <a:prstGeom prst="rect">
            <a:avLst/>
          </a:prstGeom>
        </p:spPr>
        <p:txBody>
          <a:bodyPr lIns="0" anchor="ctr"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500" spc="338" dirty="0">
                <a:solidFill>
                  <a:schemeClr val="accent5"/>
                </a:solidFill>
                <a:latin typeface="+mj-lt"/>
              </a:rPr>
              <a:t>О НАШЕЙ ОРГАНИЗАЦИИ</a:t>
            </a:r>
            <a:endParaRPr lang="en-US" sz="2500" spc="338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6036" y="3206944"/>
            <a:ext cx="2444670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</a:rPr>
              <a:t>«Человек и Закон» – это межрегиональная общественная правозащитная организация, которая защищает права человека в 42 регионах России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9256" y="6255554"/>
            <a:ext cx="26185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8362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72-06-28</a:t>
            </a: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8362</a:t>
            </a: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72-06-32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49255" y="7331065"/>
            <a:ext cx="2242171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ул. Зарубина, 25, Йошкар-Ола, РМЭ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49256" y="8423381"/>
            <a:ext cx="2663666" cy="41549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zakon@manandlaw.info</a:t>
            </a: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679832" y="7337898"/>
            <a:ext cx="477916" cy="477916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id-ID" sz="1500" b="1" dirty="0">
              <a:latin typeface="FontAwesome" pitchFamily="2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679832" y="8429731"/>
            <a:ext cx="477916" cy="477916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id-ID" sz="1500" b="1" dirty="0">
              <a:latin typeface="FontAwesome" pitchFamily="2" charset="0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0122153" y="6232838"/>
            <a:ext cx="477916" cy="477916"/>
          </a:xfrm>
          <a:prstGeom prst="ellipse">
            <a:avLst/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en-US" sz="1800" dirty="0">
              <a:latin typeface="FontAwesome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91577" y="6255554"/>
            <a:ext cx="26693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vk.com/</a:t>
            </a: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manandlawinfo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91577" y="7331065"/>
            <a:ext cx="26185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facebook.com/</a:t>
            </a: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manandlawinfo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91577" y="8423381"/>
            <a:ext cx="2618596" cy="830997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Instagram.com/</a:t>
            </a:r>
          </a:p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manandlawinfo</a:t>
            </a:r>
            <a:endParaRPr lang="en-US" sz="1800" b="1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10122153" y="7337898"/>
            <a:ext cx="477916" cy="477916"/>
          </a:xfrm>
          <a:prstGeom prst="ellipse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34290" rIns="34290" bIns="0" rtlCol="0" anchor="t"/>
          <a:lstStyle/>
          <a:p>
            <a:pPr algn="ctr"/>
            <a:endParaRPr lang="en-US" sz="1500" dirty="0">
              <a:latin typeface="FontAwesome" pitchFamily="2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10122153" y="8423381"/>
            <a:ext cx="477916" cy="477916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0" rIns="34290" bIns="0" rtlCol="0" anchor="t"/>
          <a:lstStyle/>
          <a:p>
            <a:pPr algn="ctr"/>
            <a:endParaRPr lang="en-US" sz="2100" dirty="0">
              <a:latin typeface="FontAwesome" pitchFamily="2" charset="0"/>
            </a:endParaRPr>
          </a:p>
        </p:txBody>
      </p:sp>
      <p:sp>
        <p:nvSpPr>
          <p:cNvPr id="25" name="Freeform 250">
            <a:extLst>
              <a:ext uri="{FF2B5EF4-FFF2-40B4-BE49-F238E27FC236}">
                <a16:creationId xmlns:a16="http://schemas.microsoft.com/office/drawing/2014/main" xmlns="" id="{58D9A275-3F8F-4BEE-A95A-C7D73ADDAC50}"/>
              </a:ext>
            </a:extLst>
          </p:cNvPr>
          <p:cNvSpPr>
            <a:spLocks noEditPoints="1"/>
          </p:cNvSpPr>
          <p:nvPr/>
        </p:nvSpPr>
        <p:spPr bwMode="auto">
          <a:xfrm>
            <a:off x="10203573" y="8506689"/>
            <a:ext cx="324000" cy="324000"/>
          </a:xfrm>
          <a:custGeom>
            <a:avLst/>
            <a:gdLst>
              <a:gd name="T0" fmla="*/ 41 w 41"/>
              <a:gd name="T1" fmla="*/ 36 h 41"/>
              <a:gd name="T2" fmla="*/ 36 w 41"/>
              <a:gd name="T3" fmla="*/ 41 h 41"/>
              <a:gd name="T4" fmla="*/ 5 w 41"/>
              <a:gd name="T5" fmla="*/ 41 h 41"/>
              <a:gd name="T6" fmla="*/ 0 w 41"/>
              <a:gd name="T7" fmla="*/ 36 h 41"/>
              <a:gd name="T8" fmla="*/ 0 w 41"/>
              <a:gd name="T9" fmla="*/ 5 h 41"/>
              <a:gd name="T10" fmla="*/ 5 w 41"/>
              <a:gd name="T11" fmla="*/ 0 h 41"/>
              <a:gd name="T12" fmla="*/ 36 w 41"/>
              <a:gd name="T13" fmla="*/ 0 h 41"/>
              <a:gd name="T14" fmla="*/ 41 w 41"/>
              <a:gd name="T15" fmla="*/ 5 h 41"/>
              <a:gd name="T16" fmla="*/ 41 w 41"/>
              <a:gd name="T17" fmla="*/ 36 h 41"/>
              <a:gd name="T18" fmla="*/ 36 w 41"/>
              <a:gd name="T19" fmla="*/ 17 h 41"/>
              <a:gd name="T20" fmla="*/ 33 w 41"/>
              <a:gd name="T21" fmla="*/ 17 h 41"/>
              <a:gd name="T22" fmla="*/ 33 w 41"/>
              <a:gd name="T23" fmla="*/ 21 h 41"/>
              <a:gd name="T24" fmla="*/ 20 w 41"/>
              <a:gd name="T25" fmla="*/ 33 h 41"/>
              <a:gd name="T26" fmla="*/ 8 w 41"/>
              <a:gd name="T27" fmla="*/ 21 h 41"/>
              <a:gd name="T28" fmla="*/ 8 w 41"/>
              <a:gd name="T29" fmla="*/ 17 h 41"/>
              <a:gd name="T30" fmla="*/ 4 w 41"/>
              <a:gd name="T31" fmla="*/ 17 h 41"/>
              <a:gd name="T32" fmla="*/ 4 w 41"/>
              <a:gd name="T33" fmla="*/ 34 h 41"/>
              <a:gd name="T34" fmla="*/ 6 w 41"/>
              <a:gd name="T35" fmla="*/ 36 h 41"/>
              <a:gd name="T36" fmla="*/ 35 w 41"/>
              <a:gd name="T37" fmla="*/ 36 h 41"/>
              <a:gd name="T38" fmla="*/ 36 w 41"/>
              <a:gd name="T39" fmla="*/ 34 h 41"/>
              <a:gd name="T40" fmla="*/ 36 w 41"/>
              <a:gd name="T41" fmla="*/ 17 h 41"/>
              <a:gd name="T42" fmla="*/ 20 w 41"/>
              <a:gd name="T43" fmla="*/ 12 h 41"/>
              <a:gd name="T44" fmla="*/ 12 w 41"/>
              <a:gd name="T45" fmla="*/ 20 h 41"/>
              <a:gd name="T46" fmla="*/ 20 w 41"/>
              <a:gd name="T47" fmla="*/ 28 h 41"/>
              <a:gd name="T48" fmla="*/ 29 w 41"/>
              <a:gd name="T49" fmla="*/ 20 h 41"/>
              <a:gd name="T50" fmla="*/ 20 w 41"/>
              <a:gd name="T51" fmla="*/ 12 h 41"/>
              <a:gd name="T52" fmla="*/ 36 w 41"/>
              <a:gd name="T53" fmla="*/ 6 h 41"/>
              <a:gd name="T54" fmla="*/ 34 w 41"/>
              <a:gd name="T55" fmla="*/ 4 h 41"/>
              <a:gd name="T56" fmla="*/ 30 w 41"/>
              <a:gd name="T57" fmla="*/ 4 h 41"/>
              <a:gd name="T58" fmla="*/ 28 w 41"/>
              <a:gd name="T59" fmla="*/ 6 h 41"/>
              <a:gd name="T60" fmla="*/ 28 w 41"/>
              <a:gd name="T61" fmla="*/ 11 h 41"/>
              <a:gd name="T62" fmla="*/ 30 w 41"/>
              <a:gd name="T63" fmla="*/ 12 h 41"/>
              <a:gd name="T64" fmla="*/ 34 w 41"/>
              <a:gd name="T65" fmla="*/ 12 h 41"/>
              <a:gd name="T66" fmla="*/ 36 w 41"/>
              <a:gd name="T67" fmla="*/ 11 h 41"/>
              <a:gd name="T68" fmla="*/ 36 w 41"/>
              <a:gd name="T69" fmla="*/ 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" h="41">
                <a:moveTo>
                  <a:pt x="41" y="36"/>
                </a:moveTo>
                <a:cubicBezTo>
                  <a:pt x="41" y="38"/>
                  <a:pt x="39" y="41"/>
                  <a:pt x="36" y="41"/>
                </a:cubicBezTo>
                <a:cubicBezTo>
                  <a:pt x="5" y="41"/>
                  <a:pt x="5" y="41"/>
                  <a:pt x="5" y="41"/>
                </a:cubicBezTo>
                <a:cubicBezTo>
                  <a:pt x="2" y="41"/>
                  <a:pt x="0" y="38"/>
                  <a:pt x="0" y="36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9" y="0"/>
                  <a:pt x="41" y="2"/>
                  <a:pt x="41" y="5"/>
                </a:cubicBezTo>
                <a:lnTo>
                  <a:pt x="41" y="36"/>
                </a:lnTo>
                <a:close/>
                <a:moveTo>
                  <a:pt x="36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33" y="18"/>
                  <a:pt x="33" y="19"/>
                  <a:pt x="33" y="21"/>
                </a:cubicBezTo>
                <a:cubicBezTo>
                  <a:pt x="33" y="27"/>
                  <a:pt x="27" y="33"/>
                  <a:pt x="20" y="33"/>
                </a:cubicBezTo>
                <a:cubicBezTo>
                  <a:pt x="13" y="33"/>
                  <a:pt x="8" y="27"/>
                  <a:pt x="8" y="21"/>
                </a:cubicBezTo>
                <a:cubicBezTo>
                  <a:pt x="8" y="19"/>
                  <a:pt x="8" y="18"/>
                  <a:pt x="8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5"/>
                  <a:pt x="5" y="36"/>
                  <a:pt x="6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5"/>
                  <a:pt x="36" y="34"/>
                </a:cubicBezTo>
                <a:lnTo>
                  <a:pt x="36" y="17"/>
                </a:lnTo>
                <a:close/>
                <a:moveTo>
                  <a:pt x="20" y="12"/>
                </a:moveTo>
                <a:cubicBezTo>
                  <a:pt x="16" y="12"/>
                  <a:pt x="12" y="16"/>
                  <a:pt x="12" y="20"/>
                </a:cubicBezTo>
                <a:cubicBezTo>
                  <a:pt x="12" y="25"/>
                  <a:pt x="16" y="28"/>
                  <a:pt x="20" y="28"/>
                </a:cubicBezTo>
                <a:cubicBezTo>
                  <a:pt x="25" y="28"/>
                  <a:pt x="29" y="25"/>
                  <a:pt x="29" y="20"/>
                </a:cubicBezTo>
                <a:cubicBezTo>
                  <a:pt x="29" y="16"/>
                  <a:pt x="25" y="12"/>
                  <a:pt x="20" y="12"/>
                </a:cubicBezTo>
                <a:close/>
                <a:moveTo>
                  <a:pt x="36" y="6"/>
                </a:moveTo>
                <a:cubicBezTo>
                  <a:pt x="36" y="5"/>
                  <a:pt x="35" y="4"/>
                  <a:pt x="34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29" y="4"/>
                  <a:pt x="28" y="5"/>
                  <a:pt x="28" y="6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2"/>
                  <a:pt x="29" y="12"/>
                  <a:pt x="3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5" y="12"/>
                  <a:pt x="36" y="12"/>
                  <a:pt x="36" y="11"/>
                </a:cubicBezTo>
                <a:lnTo>
                  <a:pt x="36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26" name="Freeform 95">
            <a:extLst>
              <a:ext uri="{FF2B5EF4-FFF2-40B4-BE49-F238E27FC236}">
                <a16:creationId xmlns:a16="http://schemas.microsoft.com/office/drawing/2014/main" xmlns="" id="{39477B7D-9B99-468D-8941-33E02A500EBA}"/>
              </a:ext>
            </a:extLst>
          </p:cNvPr>
          <p:cNvSpPr>
            <a:spLocks noEditPoints="1"/>
          </p:cNvSpPr>
          <p:nvPr/>
        </p:nvSpPr>
        <p:spPr bwMode="auto">
          <a:xfrm>
            <a:off x="6818603" y="7419351"/>
            <a:ext cx="202335" cy="324000"/>
          </a:xfrm>
          <a:custGeom>
            <a:avLst/>
            <a:gdLst>
              <a:gd name="T0" fmla="*/ 12 w 24"/>
              <a:gd name="T1" fmla="*/ 0 h 38"/>
              <a:gd name="T2" fmla="*/ 0 w 24"/>
              <a:gd name="T3" fmla="*/ 12 h 38"/>
              <a:gd name="T4" fmla="*/ 12 w 24"/>
              <a:gd name="T5" fmla="*/ 38 h 38"/>
              <a:gd name="T6" fmla="*/ 24 w 24"/>
              <a:gd name="T7" fmla="*/ 12 h 38"/>
              <a:gd name="T8" fmla="*/ 12 w 24"/>
              <a:gd name="T9" fmla="*/ 0 h 38"/>
              <a:gd name="T10" fmla="*/ 12 w 24"/>
              <a:gd name="T11" fmla="*/ 18 h 38"/>
              <a:gd name="T12" fmla="*/ 5 w 24"/>
              <a:gd name="T13" fmla="*/ 12 h 38"/>
              <a:gd name="T14" fmla="*/ 12 w 24"/>
              <a:gd name="T15" fmla="*/ 6 h 38"/>
              <a:gd name="T16" fmla="*/ 18 w 24"/>
              <a:gd name="T17" fmla="*/ 12 h 38"/>
              <a:gd name="T18" fmla="*/ 12 w 24"/>
              <a:gd name="T19" fmla="*/ 1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38">
                <a:moveTo>
                  <a:pt x="12" y="0"/>
                </a:moveTo>
                <a:cubicBezTo>
                  <a:pt x="5" y="0"/>
                  <a:pt x="0" y="6"/>
                  <a:pt x="0" y="12"/>
                </a:cubicBezTo>
                <a:cubicBezTo>
                  <a:pt x="0" y="23"/>
                  <a:pt x="12" y="38"/>
                  <a:pt x="12" y="38"/>
                </a:cubicBezTo>
                <a:cubicBezTo>
                  <a:pt x="12" y="38"/>
                  <a:pt x="24" y="23"/>
                  <a:pt x="24" y="12"/>
                </a:cubicBezTo>
                <a:cubicBezTo>
                  <a:pt x="24" y="6"/>
                  <a:pt x="18" y="0"/>
                  <a:pt x="12" y="0"/>
                </a:cubicBezTo>
                <a:close/>
                <a:moveTo>
                  <a:pt x="12" y="18"/>
                </a:moveTo>
                <a:cubicBezTo>
                  <a:pt x="8" y="18"/>
                  <a:pt x="5" y="16"/>
                  <a:pt x="5" y="12"/>
                </a:cubicBezTo>
                <a:cubicBezTo>
                  <a:pt x="5" y="9"/>
                  <a:pt x="8" y="6"/>
                  <a:pt x="12" y="6"/>
                </a:cubicBezTo>
                <a:cubicBezTo>
                  <a:pt x="15" y="6"/>
                  <a:pt x="18" y="9"/>
                  <a:pt x="18" y="12"/>
                </a:cubicBezTo>
                <a:cubicBezTo>
                  <a:pt x="18" y="16"/>
                  <a:pt x="15" y="18"/>
                  <a:pt x="12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C1DF169-D4B1-4AE1-8282-9838EEE16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92409" y="6314652"/>
            <a:ext cx="324000" cy="324000"/>
          </a:xfrm>
          <a:prstGeom prst="rect">
            <a:avLst/>
          </a:prstGeom>
        </p:spPr>
      </p:pic>
      <p:sp>
        <p:nvSpPr>
          <p:cNvPr id="28" name="Freeform 144">
            <a:extLst>
              <a:ext uri="{FF2B5EF4-FFF2-40B4-BE49-F238E27FC236}">
                <a16:creationId xmlns:a16="http://schemas.microsoft.com/office/drawing/2014/main" xmlns="" id="{EA6500A4-49CA-4B06-8D1F-B575E79991B6}"/>
              </a:ext>
            </a:extLst>
          </p:cNvPr>
          <p:cNvSpPr>
            <a:spLocks noEditPoints="1"/>
          </p:cNvSpPr>
          <p:nvPr/>
        </p:nvSpPr>
        <p:spPr bwMode="auto">
          <a:xfrm>
            <a:off x="6758725" y="8543729"/>
            <a:ext cx="324000" cy="238958"/>
          </a:xfrm>
          <a:custGeom>
            <a:avLst/>
            <a:gdLst>
              <a:gd name="T0" fmla="*/ 2 w 44"/>
              <a:gd name="T1" fmla="*/ 2 h 27"/>
              <a:gd name="T2" fmla="*/ 20 w 44"/>
              <a:gd name="T3" fmla="*/ 12 h 27"/>
              <a:gd name="T4" fmla="*/ 22 w 44"/>
              <a:gd name="T5" fmla="*/ 12 h 27"/>
              <a:gd name="T6" fmla="*/ 24 w 44"/>
              <a:gd name="T7" fmla="*/ 12 h 27"/>
              <a:gd name="T8" fmla="*/ 42 w 44"/>
              <a:gd name="T9" fmla="*/ 2 h 27"/>
              <a:gd name="T10" fmla="*/ 42 w 44"/>
              <a:gd name="T11" fmla="*/ 0 h 27"/>
              <a:gd name="T12" fmla="*/ 2 w 44"/>
              <a:gd name="T13" fmla="*/ 0 h 27"/>
              <a:gd name="T14" fmla="*/ 2 w 44"/>
              <a:gd name="T15" fmla="*/ 2 h 27"/>
              <a:gd name="T16" fmla="*/ 42 w 44"/>
              <a:gd name="T17" fmla="*/ 7 h 27"/>
              <a:gd name="T18" fmla="*/ 24 w 44"/>
              <a:gd name="T19" fmla="*/ 16 h 27"/>
              <a:gd name="T20" fmla="*/ 22 w 44"/>
              <a:gd name="T21" fmla="*/ 17 h 27"/>
              <a:gd name="T22" fmla="*/ 20 w 44"/>
              <a:gd name="T23" fmla="*/ 16 h 27"/>
              <a:gd name="T24" fmla="*/ 2 w 44"/>
              <a:gd name="T25" fmla="*/ 7 h 27"/>
              <a:gd name="T26" fmla="*/ 1 w 44"/>
              <a:gd name="T27" fmla="*/ 7 h 27"/>
              <a:gd name="T28" fmla="*/ 1 w 44"/>
              <a:gd name="T29" fmla="*/ 25 h 27"/>
              <a:gd name="T30" fmla="*/ 3 w 44"/>
              <a:gd name="T31" fmla="*/ 27 h 27"/>
              <a:gd name="T32" fmla="*/ 41 w 44"/>
              <a:gd name="T33" fmla="*/ 27 h 27"/>
              <a:gd name="T34" fmla="*/ 43 w 44"/>
              <a:gd name="T35" fmla="*/ 25 h 27"/>
              <a:gd name="T36" fmla="*/ 43 w 44"/>
              <a:gd name="T37" fmla="*/ 7 h 27"/>
              <a:gd name="T38" fmla="*/ 42 w 44"/>
              <a:gd name="T39" fmla="*/ 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27">
                <a:moveTo>
                  <a:pt x="2" y="2"/>
                </a:moveTo>
                <a:cubicBezTo>
                  <a:pt x="3" y="3"/>
                  <a:pt x="19" y="11"/>
                  <a:pt x="20" y="12"/>
                </a:cubicBezTo>
                <a:cubicBezTo>
                  <a:pt x="20" y="12"/>
                  <a:pt x="21" y="12"/>
                  <a:pt x="22" y="12"/>
                </a:cubicBezTo>
                <a:cubicBezTo>
                  <a:pt x="23" y="12"/>
                  <a:pt x="23" y="12"/>
                  <a:pt x="24" y="12"/>
                </a:cubicBezTo>
                <a:cubicBezTo>
                  <a:pt x="25" y="11"/>
                  <a:pt x="40" y="3"/>
                  <a:pt x="42" y="2"/>
                </a:cubicBezTo>
                <a:cubicBezTo>
                  <a:pt x="43" y="1"/>
                  <a:pt x="44" y="0"/>
                  <a:pt x="42" y="0"/>
                </a:cubicBezTo>
                <a:cubicBezTo>
                  <a:pt x="2" y="0"/>
                  <a:pt x="2" y="0"/>
                  <a:pt x="2" y="0"/>
                </a:cubicBezTo>
                <a:cubicBezTo>
                  <a:pt x="0" y="0"/>
                  <a:pt x="1" y="1"/>
                  <a:pt x="2" y="2"/>
                </a:cubicBezTo>
                <a:close/>
                <a:moveTo>
                  <a:pt x="42" y="7"/>
                </a:moveTo>
                <a:cubicBezTo>
                  <a:pt x="41" y="7"/>
                  <a:pt x="25" y="16"/>
                  <a:pt x="24" y="16"/>
                </a:cubicBezTo>
                <a:cubicBezTo>
                  <a:pt x="23" y="17"/>
                  <a:pt x="23" y="17"/>
                  <a:pt x="22" y="17"/>
                </a:cubicBezTo>
                <a:cubicBezTo>
                  <a:pt x="21" y="17"/>
                  <a:pt x="20" y="17"/>
                  <a:pt x="20" y="16"/>
                </a:cubicBezTo>
                <a:cubicBezTo>
                  <a:pt x="19" y="16"/>
                  <a:pt x="3" y="7"/>
                  <a:pt x="2" y="7"/>
                </a:cubicBezTo>
                <a:cubicBezTo>
                  <a:pt x="1" y="6"/>
                  <a:pt x="1" y="7"/>
                  <a:pt x="1" y="7"/>
                </a:cubicBezTo>
                <a:cubicBezTo>
                  <a:pt x="1" y="8"/>
                  <a:pt x="1" y="25"/>
                  <a:pt x="1" y="25"/>
                </a:cubicBezTo>
                <a:cubicBezTo>
                  <a:pt x="1" y="26"/>
                  <a:pt x="2" y="27"/>
                  <a:pt x="3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3" y="26"/>
                  <a:pt x="43" y="25"/>
                </a:cubicBezTo>
                <a:cubicBezTo>
                  <a:pt x="43" y="25"/>
                  <a:pt x="43" y="8"/>
                  <a:pt x="43" y="7"/>
                </a:cubicBezTo>
                <a:cubicBezTo>
                  <a:pt x="43" y="7"/>
                  <a:pt x="43" y="6"/>
                  <a:pt x="42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sp>
        <p:nvSpPr>
          <p:cNvPr id="31" name="Freeform 383">
            <a:extLst>
              <a:ext uri="{FF2B5EF4-FFF2-40B4-BE49-F238E27FC236}">
                <a16:creationId xmlns:a16="http://schemas.microsoft.com/office/drawing/2014/main" xmlns="" id="{9E9BBBA3-2BB0-4DF0-BD0F-FE764F0F9C96}"/>
              </a:ext>
            </a:extLst>
          </p:cNvPr>
          <p:cNvSpPr>
            <a:spLocks/>
          </p:cNvSpPr>
          <p:nvPr/>
        </p:nvSpPr>
        <p:spPr bwMode="auto">
          <a:xfrm>
            <a:off x="10190873" y="7416211"/>
            <a:ext cx="324000" cy="324000"/>
          </a:xfrm>
          <a:custGeom>
            <a:avLst/>
            <a:gdLst>
              <a:gd name="T0" fmla="*/ 35 w 40"/>
              <a:gd name="T1" fmla="*/ 0 h 40"/>
              <a:gd name="T2" fmla="*/ 5 w 40"/>
              <a:gd name="T3" fmla="*/ 0 h 40"/>
              <a:gd name="T4" fmla="*/ 0 w 40"/>
              <a:gd name="T5" fmla="*/ 5 h 40"/>
              <a:gd name="T6" fmla="*/ 0 w 40"/>
              <a:gd name="T7" fmla="*/ 35 h 40"/>
              <a:gd name="T8" fmla="*/ 5 w 40"/>
              <a:gd name="T9" fmla="*/ 40 h 40"/>
              <a:gd name="T10" fmla="*/ 20 w 40"/>
              <a:gd name="T11" fmla="*/ 40 h 40"/>
              <a:gd name="T12" fmla="*/ 20 w 40"/>
              <a:gd name="T13" fmla="*/ 26 h 40"/>
              <a:gd name="T14" fmla="*/ 15 w 40"/>
              <a:gd name="T15" fmla="*/ 26 h 40"/>
              <a:gd name="T16" fmla="*/ 15 w 40"/>
              <a:gd name="T17" fmla="*/ 20 h 40"/>
              <a:gd name="T18" fmla="*/ 20 w 40"/>
              <a:gd name="T19" fmla="*/ 20 h 40"/>
              <a:gd name="T20" fmla="*/ 20 w 40"/>
              <a:gd name="T21" fmla="*/ 16 h 40"/>
              <a:gd name="T22" fmla="*/ 28 w 40"/>
              <a:gd name="T23" fmla="*/ 8 h 40"/>
              <a:gd name="T24" fmla="*/ 33 w 40"/>
              <a:gd name="T25" fmla="*/ 8 h 40"/>
              <a:gd name="T26" fmla="*/ 33 w 40"/>
              <a:gd name="T27" fmla="*/ 15 h 40"/>
              <a:gd name="T28" fmla="*/ 29 w 40"/>
              <a:gd name="T29" fmla="*/ 15 h 40"/>
              <a:gd name="T30" fmla="*/ 27 w 40"/>
              <a:gd name="T31" fmla="*/ 16 h 40"/>
              <a:gd name="T32" fmla="*/ 27 w 40"/>
              <a:gd name="T33" fmla="*/ 20 h 40"/>
              <a:gd name="T34" fmla="*/ 33 w 40"/>
              <a:gd name="T35" fmla="*/ 20 h 40"/>
              <a:gd name="T36" fmla="*/ 33 w 40"/>
              <a:gd name="T37" fmla="*/ 26 h 40"/>
              <a:gd name="T38" fmla="*/ 27 w 40"/>
              <a:gd name="T39" fmla="*/ 26 h 40"/>
              <a:gd name="T40" fmla="*/ 27 w 40"/>
              <a:gd name="T41" fmla="*/ 40 h 40"/>
              <a:gd name="T42" fmla="*/ 35 w 40"/>
              <a:gd name="T43" fmla="*/ 40 h 40"/>
              <a:gd name="T44" fmla="*/ 40 w 40"/>
              <a:gd name="T45" fmla="*/ 35 h 40"/>
              <a:gd name="T46" fmla="*/ 40 w 40"/>
              <a:gd name="T47" fmla="*/ 5 h 40"/>
              <a:gd name="T48" fmla="*/ 35 w 40"/>
              <a:gd name="T49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" h="40">
                <a:moveTo>
                  <a:pt x="35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5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6"/>
                  <a:pt x="20" y="26"/>
                  <a:pt x="20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0"/>
                  <a:pt x="15" y="20"/>
                  <a:pt x="15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16"/>
                  <a:pt x="20" y="16"/>
                  <a:pt x="20" y="16"/>
                </a:cubicBezTo>
                <a:cubicBezTo>
                  <a:pt x="20" y="12"/>
                  <a:pt x="24" y="8"/>
                  <a:pt x="28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15"/>
                  <a:pt x="33" y="15"/>
                  <a:pt x="33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7" y="16"/>
                  <a:pt x="27" y="16"/>
                </a:cubicBezTo>
                <a:cubicBezTo>
                  <a:pt x="27" y="20"/>
                  <a:pt x="27" y="20"/>
                  <a:pt x="27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6"/>
                  <a:pt x="33" y="26"/>
                  <a:pt x="33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7" y="40"/>
                  <a:pt x="27" y="40"/>
                  <a:pt x="27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8" y="40"/>
                  <a:pt x="40" y="38"/>
                  <a:pt x="40" y="3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2"/>
                  <a:pt x="38" y="0"/>
                  <a:pt x="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 dirty="0"/>
          </a:p>
        </p:txBody>
      </p:sp>
      <p:sp>
        <p:nvSpPr>
          <p:cNvPr id="32" name="Freeform 143">
            <a:extLst>
              <a:ext uri="{FF2B5EF4-FFF2-40B4-BE49-F238E27FC236}">
                <a16:creationId xmlns:a16="http://schemas.microsoft.com/office/drawing/2014/main" xmlns="" id="{6032739A-D200-4CF7-A2A5-E558D2B6EDD3}"/>
              </a:ext>
            </a:extLst>
          </p:cNvPr>
          <p:cNvSpPr>
            <a:spLocks/>
          </p:cNvSpPr>
          <p:nvPr/>
        </p:nvSpPr>
        <p:spPr bwMode="auto">
          <a:xfrm>
            <a:off x="6767578" y="6308302"/>
            <a:ext cx="288000" cy="324000"/>
          </a:xfrm>
          <a:custGeom>
            <a:avLst/>
            <a:gdLst>
              <a:gd name="T0" fmla="*/ 24 w 42"/>
              <a:gd name="T1" fmla="*/ 24 h 42"/>
              <a:gd name="T2" fmla="*/ 15 w 42"/>
              <a:gd name="T3" fmla="*/ 30 h 42"/>
              <a:gd name="T4" fmla="*/ 5 w 42"/>
              <a:gd name="T5" fmla="*/ 29 h 42"/>
              <a:gd name="T6" fmla="*/ 6 w 42"/>
              <a:gd name="T7" fmla="*/ 39 h 42"/>
              <a:gd name="T8" fmla="*/ 29 w 42"/>
              <a:gd name="T9" fmla="*/ 29 h 42"/>
              <a:gd name="T10" fmla="*/ 39 w 42"/>
              <a:gd name="T11" fmla="*/ 6 h 42"/>
              <a:gd name="T12" fmla="*/ 30 w 42"/>
              <a:gd name="T13" fmla="*/ 5 h 42"/>
              <a:gd name="T14" fmla="*/ 30 w 42"/>
              <a:gd name="T15" fmla="*/ 14 h 42"/>
              <a:gd name="T16" fmla="*/ 24 w 42"/>
              <a:gd name="T17" fmla="*/ 2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42">
                <a:moveTo>
                  <a:pt x="24" y="24"/>
                </a:moveTo>
                <a:cubicBezTo>
                  <a:pt x="21" y="28"/>
                  <a:pt x="16" y="31"/>
                  <a:pt x="15" y="30"/>
                </a:cubicBezTo>
                <a:cubicBezTo>
                  <a:pt x="12" y="27"/>
                  <a:pt x="11" y="25"/>
                  <a:pt x="5" y="29"/>
                </a:cubicBezTo>
                <a:cubicBezTo>
                  <a:pt x="0" y="34"/>
                  <a:pt x="4" y="37"/>
                  <a:pt x="6" y="39"/>
                </a:cubicBezTo>
                <a:cubicBezTo>
                  <a:pt x="9" y="42"/>
                  <a:pt x="19" y="39"/>
                  <a:pt x="29" y="29"/>
                </a:cubicBezTo>
                <a:cubicBezTo>
                  <a:pt x="39" y="19"/>
                  <a:pt x="42" y="9"/>
                  <a:pt x="39" y="6"/>
                </a:cubicBezTo>
                <a:cubicBezTo>
                  <a:pt x="37" y="4"/>
                  <a:pt x="34" y="0"/>
                  <a:pt x="30" y="5"/>
                </a:cubicBezTo>
                <a:cubicBezTo>
                  <a:pt x="25" y="10"/>
                  <a:pt x="27" y="12"/>
                  <a:pt x="30" y="14"/>
                </a:cubicBezTo>
                <a:cubicBezTo>
                  <a:pt x="32" y="16"/>
                  <a:pt x="28" y="20"/>
                  <a:pt x="24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3C0D8E-A173-4CF2-91FB-689E8C4F3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55" y="3060390"/>
            <a:ext cx="2781300" cy="2781300"/>
          </a:xfrm>
          <a:prstGeom prst="rect">
            <a:avLst/>
          </a:prstGeom>
        </p:spPr>
      </p:pic>
      <p:sp>
        <p:nvSpPr>
          <p:cNvPr id="33" name="Freeform 22">
            <a:extLst>
              <a:ext uri="{FF2B5EF4-FFF2-40B4-BE49-F238E27FC236}">
                <a16:creationId xmlns:a16="http://schemas.microsoft.com/office/drawing/2014/main" xmlns="" id="{E1F170A1-1031-490E-ACE7-3376E8251E99}"/>
              </a:ext>
            </a:extLst>
          </p:cNvPr>
          <p:cNvSpPr/>
          <p:nvPr/>
        </p:nvSpPr>
        <p:spPr>
          <a:xfrm>
            <a:off x="11769341" y="6984107"/>
            <a:ext cx="2000977" cy="3300311"/>
          </a:xfrm>
          <a:custGeom>
            <a:avLst/>
            <a:gdLst>
              <a:gd name="connsiteX0" fmla="*/ 1514321 w 1514321"/>
              <a:gd name="connsiteY0" fmla="*/ 0 h 2495072"/>
              <a:gd name="connsiteX1" fmla="*/ 1514321 w 1514321"/>
              <a:gd name="connsiteY1" fmla="*/ 2495072 h 2495072"/>
              <a:gd name="connsiteX2" fmla="*/ 0 w 1514321"/>
              <a:gd name="connsiteY2" fmla="*/ 2495072 h 249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321" h="2495072">
                <a:moveTo>
                  <a:pt x="1514321" y="0"/>
                </a:moveTo>
                <a:lnTo>
                  <a:pt x="1514321" y="2495072"/>
                </a:lnTo>
                <a:lnTo>
                  <a:pt x="0" y="2495072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9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38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DFF80730-4582-4383-A023-215140A1C9FD}"/>
              </a:ext>
            </a:extLst>
          </p:cNvPr>
          <p:cNvSpPr txBox="1">
            <a:spLocks/>
          </p:cNvSpPr>
          <p:nvPr/>
        </p:nvSpPr>
        <p:spPr>
          <a:xfrm>
            <a:off x="12843713" y="8269298"/>
            <a:ext cx="932919" cy="70264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700" b="0" dirty="0">
                <a:solidFill>
                  <a:schemeClr val="bg1"/>
                </a:solidFill>
                <a:latin typeface="+mj-lt"/>
              </a:rPr>
              <a:t>МОПО «Человек и закон» включена в реестр НКО, выполняющих функции иностранного агента.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5A31D504-7980-4F0F-A1B7-A5EDEFD30EDA}"/>
              </a:ext>
            </a:extLst>
          </p:cNvPr>
          <p:cNvSpPr txBox="1">
            <a:spLocks/>
          </p:cNvSpPr>
          <p:nvPr/>
        </p:nvSpPr>
        <p:spPr>
          <a:xfrm>
            <a:off x="12254763" y="9126030"/>
            <a:ext cx="1521869" cy="1160969"/>
          </a:xfrm>
          <a:prstGeom prst="rect">
            <a:avLst/>
          </a:prstGeom>
        </p:spPr>
        <p:txBody>
          <a:bodyPr lIns="10287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700" b="0" dirty="0">
                <a:solidFill>
                  <a:schemeClr val="bg1"/>
                </a:solidFill>
                <a:latin typeface="+mj-lt"/>
              </a:rPr>
              <a:t>Материалы, использовавшиеся для создания данной презентации, были взяты из сети «Интернет», где они находятся в свободном доступе.</a:t>
            </a:r>
            <a:endParaRPr lang="en-US" sz="7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531839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4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/>
      <p:bldP spid="13" grpId="0"/>
      <p:bldP spid="17" grpId="0"/>
      <p:bldP spid="21" grpId="0"/>
      <p:bldP spid="34" grpId="0"/>
      <p:bldP spid="35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 animBg="1"/>
      <p:bldP spid="25" grpId="0" animBg="1"/>
      <p:bldP spid="26" grpId="0" animBg="1"/>
      <p:bldP spid="28" grpId="0" animBg="1"/>
      <p:bldP spid="31" grpId="0" animBg="1"/>
      <p:bldP spid="32" grpId="0" animBg="1"/>
      <p:bldP spid="33" grpId="0" animBg="1"/>
      <p:bldP spid="44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54C581-6315-4548-A250-329B2C73A5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29699"/>
          <a:stretch/>
        </p:blipFill>
        <p:spPr>
          <a:xfrm>
            <a:off x="3753976" y="56133"/>
            <a:ext cx="9962024" cy="10231052"/>
          </a:xfrm>
        </p:spPr>
      </p:pic>
      <p:sp>
        <p:nvSpPr>
          <p:cNvPr id="19" name="Freeform 18"/>
          <p:cNvSpPr/>
          <p:nvPr/>
        </p:nvSpPr>
        <p:spPr>
          <a:xfrm flipH="1">
            <a:off x="1297217" y="0"/>
            <a:ext cx="9410700" cy="10287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25000">
                <a:schemeClr val="accent3">
                  <a:alpha val="80000"/>
                </a:schemeClr>
              </a:gs>
              <a:gs pos="100000">
                <a:schemeClr val="accent5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0" name="Freeform 19"/>
          <p:cNvSpPr/>
          <p:nvPr/>
        </p:nvSpPr>
        <p:spPr>
          <a:xfrm flipH="1">
            <a:off x="0" y="0"/>
            <a:ext cx="9410700" cy="10287000"/>
          </a:xfrm>
          <a:custGeom>
            <a:avLst/>
            <a:gdLst>
              <a:gd name="connsiteX0" fmla="*/ 0 w 6273800"/>
              <a:gd name="connsiteY0" fmla="*/ 0 h 6858000"/>
              <a:gd name="connsiteX1" fmla="*/ 6273800 w 6273800"/>
              <a:gd name="connsiteY1" fmla="*/ 0 h 6858000"/>
              <a:gd name="connsiteX2" fmla="*/ 6273800 w 6273800"/>
              <a:gd name="connsiteY2" fmla="*/ 6858000 h 6858000"/>
              <a:gd name="connsiteX3" fmla="*/ 4162288 w 6273800"/>
              <a:gd name="connsiteY3" fmla="*/ 6858000 h 6858000"/>
              <a:gd name="connsiteX4" fmla="*/ 0 w 6273800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858000">
                <a:moveTo>
                  <a:pt x="0" y="0"/>
                </a:moveTo>
                <a:lnTo>
                  <a:pt x="6273800" y="0"/>
                </a:lnTo>
                <a:lnTo>
                  <a:pt x="6273800" y="6858000"/>
                </a:lnTo>
                <a:lnTo>
                  <a:pt x="4162288" y="6858000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1" name="Isosceles Triangle 20"/>
          <p:cNvSpPr/>
          <p:nvPr/>
        </p:nvSpPr>
        <p:spPr>
          <a:xfrm>
            <a:off x="3644002" y="2936896"/>
            <a:ext cx="5301808" cy="4367766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75000"/>
                  <a:alpha val="9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1678720" y="1484478"/>
            <a:ext cx="3237760" cy="2667350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75000"/>
                  <a:alpha val="9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4" name="Isosceles Triangle 23"/>
          <p:cNvSpPr/>
          <p:nvPr/>
        </p:nvSpPr>
        <p:spPr>
          <a:xfrm>
            <a:off x="0" y="3889056"/>
            <a:ext cx="1561412" cy="1286332"/>
          </a:xfrm>
          <a:prstGeom prst="triangl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chemeClr val="accent6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26" name="TextBox 25"/>
          <p:cNvSpPr txBox="1"/>
          <p:nvPr/>
        </p:nvSpPr>
        <p:spPr>
          <a:xfrm>
            <a:off x="2067742" y="4106013"/>
            <a:ext cx="642034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0" dirty="0">
                <a:latin typeface="Montserrat Black" panose="00000A00000000000000" pitchFamily="50" charset="0"/>
              </a:rPr>
              <a:t>СПАСИБО</a:t>
            </a:r>
            <a:r>
              <a:rPr lang="en-US" sz="6750" dirty="0">
                <a:latin typeface="Montserrat Black" panose="00000A00000000000000" pitchFamily="50" charset="0"/>
              </a:rPr>
              <a:t> </a:t>
            </a:r>
            <a:r>
              <a:rPr lang="ru-RU" sz="6750" dirty="0">
                <a:solidFill>
                  <a:schemeClr val="bg1"/>
                </a:solidFill>
                <a:latin typeface="Montserrat" panose="00000500000000000000" pitchFamily="50" charset="0"/>
              </a:rPr>
              <a:t>ЗА</a:t>
            </a:r>
            <a:endParaRPr lang="en-US" sz="675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62649" y="5072993"/>
            <a:ext cx="5811206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750" dirty="0">
                <a:solidFill>
                  <a:schemeClr val="bg1"/>
                </a:solidFill>
                <a:latin typeface="Montserrat Black" panose="00000A00000000000000" pitchFamily="50" charset="0"/>
              </a:rPr>
              <a:t>ВНИМАНИЕ</a:t>
            </a:r>
            <a:endParaRPr lang="en-US" sz="6750" dirty="0">
              <a:solidFill>
                <a:schemeClr val="bg1"/>
              </a:solidFill>
              <a:latin typeface="Montserrat Black" panose="00000A00000000000000" pitchFamily="50" charset="0"/>
            </a:endParaRPr>
          </a:p>
        </p:txBody>
      </p:sp>
      <p:sp>
        <p:nvSpPr>
          <p:cNvPr id="17" name="Freeform 16"/>
          <p:cNvSpPr/>
          <p:nvPr/>
        </p:nvSpPr>
        <p:spPr>
          <a:xfrm flipV="1">
            <a:off x="10446948" y="4917030"/>
            <a:ext cx="3269052" cy="5368241"/>
          </a:xfrm>
          <a:custGeom>
            <a:avLst/>
            <a:gdLst>
              <a:gd name="connsiteX0" fmla="*/ 6191088 w 6211868"/>
              <a:gd name="connsiteY0" fmla="*/ 10200756 h 10200756"/>
              <a:gd name="connsiteX1" fmla="*/ 6211868 w 6211868"/>
              <a:gd name="connsiteY1" fmla="*/ 10200756 h 10200756"/>
              <a:gd name="connsiteX2" fmla="*/ 6211868 w 6211868"/>
              <a:gd name="connsiteY2" fmla="*/ 0 h 10200756"/>
              <a:gd name="connsiteX3" fmla="*/ 0 w 6211868"/>
              <a:gd name="connsiteY3" fmla="*/ 0 h 10200756"/>
              <a:gd name="connsiteX4" fmla="*/ 0 w 6211868"/>
              <a:gd name="connsiteY4" fmla="*/ 2 h 1020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868" h="10200756">
                <a:moveTo>
                  <a:pt x="6191088" y="10200756"/>
                </a:moveTo>
                <a:lnTo>
                  <a:pt x="6211868" y="10200756"/>
                </a:lnTo>
                <a:lnTo>
                  <a:pt x="6211868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38"/>
          </a:p>
        </p:txBody>
      </p:sp>
      <p:sp>
        <p:nvSpPr>
          <p:cNvPr id="31" name="Freeform 30"/>
          <p:cNvSpPr/>
          <p:nvPr/>
        </p:nvSpPr>
        <p:spPr>
          <a:xfrm>
            <a:off x="0" y="4942114"/>
            <a:ext cx="4973568" cy="5344886"/>
          </a:xfrm>
          <a:custGeom>
            <a:avLst/>
            <a:gdLst>
              <a:gd name="connsiteX0" fmla="*/ 1729622 w 4973566"/>
              <a:gd name="connsiteY0" fmla="*/ 0 h 5344886"/>
              <a:gd name="connsiteX1" fmla="*/ 4973566 w 4973566"/>
              <a:gd name="connsiteY1" fmla="*/ 5344886 h 5344886"/>
              <a:gd name="connsiteX2" fmla="*/ 0 w 4973566"/>
              <a:gd name="connsiteY2" fmla="*/ 5344886 h 5344886"/>
              <a:gd name="connsiteX3" fmla="*/ 0 w 4973566"/>
              <a:gd name="connsiteY3" fmla="*/ 2849814 h 534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3566" h="5344886">
                <a:moveTo>
                  <a:pt x="1729622" y="0"/>
                </a:moveTo>
                <a:lnTo>
                  <a:pt x="4973566" y="5344886"/>
                </a:lnTo>
                <a:lnTo>
                  <a:pt x="0" y="5344886"/>
                </a:lnTo>
                <a:lnTo>
                  <a:pt x="0" y="2849814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90000"/>
                </a:schemeClr>
              </a:gs>
              <a:gs pos="50000">
                <a:schemeClr val="accent5">
                  <a:alpha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38"/>
          </a:p>
        </p:txBody>
      </p:sp>
      <p:sp>
        <p:nvSpPr>
          <p:cNvPr id="25" name="Isosceles Triangle 24"/>
          <p:cNvSpPr/>
          <p:nvPr/>
        </p:nvSpPr>
        <p:spPr>
          <a:xfrm rot="10800000" flipV="1">
            <a:off x="2035071" y="5774753"/>
            <a:ext cx="2525056" cy="2080204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75000"/>
                  <a:alpha val="90000"/>
                </a:schemeClr>
              </a:gs>
              <a:gs pos="100000">
                <a:schemeClr val="accent3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38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4D58E3B1-F7B8-42C0-87F6-5E1F5A81CF8B}"/>
              </a:ext>
            </a:extLst>
          </p:cNvPr>
          <p:cNvSpPr txBox="1">
            <a:spLocks/>
          </p:cNvSpPr>
          <p:nvPr/>
        </p:nvSpPr>
        <p:spPr>
          <a:xfrm>
            <a:off x="2316028" y="9526501"/>
            <a:ext cx="7957753" cy="564128"/>
          </a:xfrm>
          <a:prstGeom prst="rect">
            <a:avLst/>
          </a:prstGeom>
        </p:spPr>
        <p:txBody>
          <a:bodyPr vert="horz" lIns="102870" tIns="51435" rIns="10287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</a:rPr>
              <a:t>Содержание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</a:rPr>
              <a:t>данного доклада является предметом ответственности правозащитной организации "Человек и Закон" и не отражает точку зрения Европейского союза.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63690B8-7E75-4CAD-B64D-B5174DD21C31}"/>
              </a:ext>
            </a:extLst>
          </p:cNvPr>
          <p:cNvSpPr txBox="1">
            <a:spLocks/>
          </p:cNvSpPr>
          <p:nvPr/>
        </p:nvSpPr>
        <p:spPr>
          <a:xfrm>
            <a:off x="2546895" y="134366"/>
            <a:ext cx="7496021" cy="564128"/>
          </a:xfrm>
          <a:prstGeom prst="rect">
            <a:avLst/>
          </a:prstGeom>
        </p:spPr>
        <p:txBody>
          <a:bodyPr vert="horz" lIns="102870" tIns="51435" rIns="10287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</a:rPr>
              <a:t>Проект финансируется Европейским Союзом в рамках программы Европейский инструмент в области демократии и прав человека.</a:t>
            </a:r>
            <a:endParaRPr lang="en-US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52033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26" grpId="0"/>
      <p:bldP spid="27" grpId="0"/>
      <p:bldP spid="17" grpId="0" animBg="1"/>
      <p:bldP spid="25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2" name="Россия">
            <a:extLst>
              <a:ext uri="{FF2B5EF4-FFF2-40B4-BE49-F238E27FC236}">
                <a16:creationId xmlns:a16="http://schemas.microsoft.com/office/drawing/2014/main" xmlns="" id="{4280005F-B6A1-4F25-BE20-137641A334BC}"/>
              </a:ext>
            </a:extLst>
          </p:cNvPr>
          <p:cNvGrpSpPr>
            <a:grpSpLocks noChangeAspect="1"/>
          </p:cNvGrpSpPr>
          <p:nvPr/>
        </p:nvGrpSpPr>
        <p:grpSpPr>
          <a:xfrm>
            <a:off x="12348" y="1876986"/>
            <a:ext cx="13716000" cy="7784638"/>
            <a:chOff x="349045" y="815984"/>
            <a:chExt cx="9207912" cy="5226031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1243" name="ДФО">
              <a:extLst>
                <a:ext uri="{FF2B5EF4-FFF2-40B4-BE49-F238E27FC236}">
                  <a16:creationId xmlns:a16="http://schemas.microsoft.com/office/drawing/2014/main" xmlns="" id="{E9100CE0-2D28-4FD0-A228-67DAD90F88B9}"/>
                </a:ext>
              </a:extLst>
            </p:cNvPr>
            <p:cNvGrpSpPr/>
            <p:nvPr/>
          </p:nvGrpSpPr>
          <p:grpSpPr>
            <a:xfrm>
              <a:off x="5656250" y="1367957"/>
              <a:ext cx="3900707" cy="4674058"/>
              <a:chOff x="5656249" y="1367957"/>
              <a:chExt cx="3900706" cy="4674059"/>
            </a:xfrm>
            <a:grpFill/>
          </p:grpSpPr>
          <p:sp>
            <p:nvSpPr>
              <p:cNvPr id="1327" name="ДФО_Еврейская АО">
                <a:extLst>
                  <a:ext uri="{FF2B5EF4-FFF2-40B4-BE49-F238E27FC236}">
                    <a16:creationId xmlns:a16="http://schemas.microsoft.com/office/drawing/2014/main" xmlns="" id="{FBE95B33-4B6D-4AC2-93A3-F7EBF146F8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5712">
                <a:off x="7545671" y="5207192"/>
                <a:ext cx="358292" cy="274160"/>
              </a:xfrm>
              <a:custGeom>
                <a:avLst/>
                <a:gdLst>
                  <a:gd name="connsiteX0" fmla="*/ 100973 w 358292"/>
                  <a:gd name="connsiteY0" fmla="*/ 3921 h 274160"/>
                  <a:gd name="connsiteX1" fmla="*/ 119372 w 358292"/>
                  <a:gd name="connsiteY1" fmla="*/ 2926 h 274160"/>
                  <a:gd name="connsiteX2" fmla="*/ 138297 w 358292"/>
                  <a:gd name="connsiteY2" fmla="*/ 11664 h 274160"/>
                  <a:gd name="connsiteX3" fmla="*/ 155088 w 358292"/>
                  <a:gd name="connsiteY3" fmla="*/ 995 h 274160"/>
                  <a:gd name="connsiteX4" fmla="*/ 173486 w 358292"/>
                  <a:gd name="connsiteY4" fmla="*/ 0 h 274160"/>
                  <a:gd name="connsiteX5" fmla="*/ 183753 w 358292"/>
                  <a:gd name="connsiteY5" fmla="*/ 9206 h 274160"/>
                  <a:gd name="connsiteX6" fmla="*/ 202532 w 358292"/>
                  <a:gd name="connsiteY6" fmla="*/ 35305 h 274160"/>
                  <a:gd name="connsiteX7" fmla="*/ 220930 w 358292"/>
                  <a:gd name="connsiteY7" fmla="*/ 34310 h 274160"/>
                  <a:gd name="connsiteX8" fmla="*/ 239797 w 358292"/>
                  <a:gd name="connsiteY8" fmla="*/ 41966 h 274160"/>
                  <a:gd name="connsiteX9" fmla="*/ 258196 w 358292"/>
                  <a:gd name="connsiteY9" fmla="*/ 40972 h 274160"/>
                  <a:gd name="connsiteX10" fmla="*/ 266854 w 358292"/>
                  <a:gd name="connsiteY10" fmla="*/ 40503 h 274160"/>
                  <a:gd name="connsiteX11" fmla="*/ 274137 w 358292"/>
                  <a:gd name="connsiteY11" fmla="*/ 23745 h 274160"/>
                  <a:gd name="connsiteX12" fmla="*/ 277878 w 358292"/>
                  <a:gd name="connsiteY12" fmla="*/ 23745 h 274160"/>
                  <a:gd name="connsiteX13" fmla="*/ 293373 w 358292"/>
                  <a:gd name="connsiteY13" fmla="*/ 22714 h 274160"/>
                  <a:gd name="connsiteX14" fmla="*/ 301637 w 358292"/>
                  <a:gd name="connsiteY14" fmla="*/ 22714 h 274160"/>
                  <a:gd name="connsiteX15" fmla="*/ 304886 w 358292"/>
                  <a:gd name="connsiteY15" fmla="*/ 21094 h 274160"/>
                  <a:gd name="connsiteX16" fmla="*/ 311374 w 358292"/>
                  <a:gd name="connsiteY16" fmla="*/ 20743 h 274160"/>
                  <a:gd name="connsiteX17" fmla="*/ 313323 w 358292"/>
                  <a:gd name="connsiteY17" fmla="*/ 20637 h 274160"/>
                  <a:gd name="connsiteX18" fmla="*/ 316098 w 358292"/>
                  <a:gd name="connsiteY18" fmla="*/ 22714 h 274160"/>
                  <a:gd name="connsiteX19" fmla="*/ 317132 w 358292"/>
                  <a:gd name="connsiteY19" fmla="*/ 20653 h 274160"/>
                  <a:gd name="connsiteX20" fmla="*/ 317631 w 358292"/>
                  <a:gd name="connsiteY20" fmla="*/ 20404 h 274160"/>
                  <a:gd name="connsiteX21" fmla="*/ 320033 w 358292"/>
                  <a:gd name="connsiteY21" fmla="*/ 20275 h 274160"/>
                  <a:gd name="connsiteX22" fmla="*/ 329703 w 358292"/>
                  <a:gd name="connsiteY22" fmla="*/ 14470 h 274160"/>
                  <a:gd name="connsiteX23" fmla="*/ 330561 w 358292"/>
                  <a:gd name="connsiteY23" fmla="*/ 14470 h 274160"/>
                  <a:gd name="connsiteX24" fmla="*/ 331594 w 358292"/>
                  <a:gd name="connsiteY24" fmla="*/ 13440 h 274160"/>
                  <a:gd name="connsiteX25" fmla="*/ 333660 w 358292"/>
                  <a:gd name="connsiteY25" fmla="*/ 13440 h 274160"/>
                  <a:gd name="connsiteX26" fmla="*/ 335726 w 358292"/>
                  <a:gd name="connsiteY26" fmla="*/ 12409 h 274160"/>
                  <a:gd name="connsiteX27" fmla="*/ 336375 w 358292"/>
                  <a:gd name="connsiteY27" fmla="*/ 10465 h 274160"/>
                  <a:gd name="connsiteX28" fmla="*/ 337905 w 358292"/>
                  <a:gd name="connsiteY28" fmla="*/ 9547 h 274160"/>
                  <a:gd name="connsiteX29" fmla="*/ 347558 w 358292"/>
                  <a:gd name="connsiteY29" fmla="*/ 27463 h 274160"/>
                  <a:gd name="connsiteX30" fmla="*/ 358292 w 358292"/>
                  <a:gd name="connsiteY30" fmla="*/ 45320 h 274160"/>
                  <a:gd name="connsiteX31" fmla="*/ 332229 w 358292"/>
                  <a:gd name="connsiteY31" fmla="*/ 65167 h 274160"/>
                  <a:gd name="connsiteX32" fmla="*/ 323424 w 358292"/>
                  <a:gd name="connsiteY32" fmla="*/ 82996 h 274160"/>
                  <a:gd name="connsiteX33" fmla="*/ 326352 w 358292"/>
                  <a:gd name="connsiteY33" fmla="*/ 87866 h 274160"/>
                  <a:gd name="connsiteX34" fmla="*/ 325396 w 358292"/>
                  <a:gd name="connsiteY34" fmla="*/ 90728 h 274160"/>
                  <a:gd name="connsiteX35" fmla="*/ 324363 w 358292"/>
                  <a:gd name="connsiteY35" fmla="*/ 91759 h 274160"/>
                  <a:gd name="connsiteX36" fmla="*/ 322297 w 358292"/>
                  <a:gd name="connsiteY36" fmla="*/ 92789 h 274160"/>
                  <a:gd name="connsiteX37" fmla="*/ 320231 w 358292"/>
                  <a:gd name="connsiteY37" fmla="*/ 93820 h 274160"/>
                  <a:gd name="connsiteX38" fmla="*/ 316099 w 358292"/>
                  <a:gd name="connsiteY38" fmla="*/ 98972 h 274160"/>
                  <a:gd name="connsiteX39" fmla="*/ 315066 w 358292"/>
                  <a:gd name="connsiteY39" fmla="*/ 104125 h 274160"/>
                  <a:gd name="connsiteX40" fmla="*/ 315066 w 358292"/>
                  <a:gd name="connsiteY40" fmla="*/ 106186 h 274160"/>
                  <a:gd name="connsiteX41" fmla="*/ 314033 w 358292"/>
                  <a:gd name="connsiteY41" fmla="*/ 108247 h 274160"/>
                  <a:gd name="connsiteX42" fmla="*/ 314033 w 358292"/>
                  <a:gd name="connsiteY42" fmla="*/ 111338 h 274160"/>
                  <a:gd name="connsiteX43" fmla="*/ 310934 w 358292"/>
                  <a:gd name="connsiteY43" fmla="*/ 113400 h 274160"/>
                  <a:gd name="connsiteX44" fmla="*/ 306802 w 358292"/>
                  <a:gd name="connsiteY44" fmla="*/ 114430 h 274160"/>
                  <a:gd name="connsiteX45" fmla="*/ 303703 w 358292"/>
                  <a:gd name="connsiteY45" fmla="*/ 115461 h 274160"/>
                  <a:gd name="connsiteX46" fmla="*/ 300604 w 358292"/>
                  <a:gd name="connsiteY46" fmla="*/ 115460 h 274160"/>
                  <a:gd name="connsiteX47" fmla="*/ 294406 w 358292"/>
                  <a:gd name="connsiteY47" fmla="*/ 116491 h 274160"/>
                  <a:gd name="connsiteX48" fmla="*/ 290273 w 358292"/>
                  <a:gd name="connsiteY48" fmla="*/ 117522 h 274160"/>
                  <a:gd name="connsiteX49" fmla="*/ 287175 w 358292"/>
                  <a:gd name="connsiteY49" fmla="*/ 121644 h 274160"/>
                  <a:gd name="connsiteX50" fmla="*/ 284076 w 358292"/>
                  <a:gd name="connsiteY50" fmla="*/ 122674 h 274160"/>
                  <a:gd name="connsiteX51" fmla="*/ 282010 w 358292"/>
                  <a:gd name="connsiteY51" fmla="*/ 123705 h 274160"/>
                  <a:gd name="connsiteX52" fmla="*/ 278911 w 358292"/>
                  <a:gd name="connsiteY52" fmla="*/ 125766 h 274160"/>
                  <a:gd name="connsiteX53" fmla="*/ 275812 w 358292"/>
                  <a:gd name="connsiteY53" fmla="*/ 127827 h 274160"/>
                  <a:gd name="connsiteX54" fmla="*/ 274779 w 358292"/>
                  <a:gd name="connsiteY54" fmla="*/ 129888 h 274160"/>
                  <a:gd name="connsiteX55" fmla="*/ 272713 w 358292"/>
                  <a:gd name="connsiteY55" fmla="*/ 131949 h 274160"/>
                  <a:gd name="connsiteX56" fmla="*/ 272713 w 358292"/>
                  <a:gd name="connsiteY56" fmla="*/ 134010 h 274160"/>
                  <a:gd name="connsiteX57" fmla="*/ 271680 w 358292"/>
                  <a:gd name="connsiteY57" fmla="*/ 138132 h 274160"/>
                  <a:gd name="connsiteX58" fmla="*/ 271680 w 358292"/>
                  <a:gd name="connsiteY58" fmla="*/ 141223 h 274160"/>
                  <a:gd name="connsiteX59" fmla="*/ 269614 w 358292"/>
                  <a:gd name="connsiteY59" fmla="*/ 143284 h 274160"/>
                  <a:gd name="connsiteX60" fmla="*/ 267548 w 358292"/>
                  <a:gd name="connsiteY60" fmla="*/ 144315 h 274160"/>
                  <a:gd name="connsiteX61" fmla="*/ 267548 w 358292"/>
                  <a:gd name="connsiteY61" fmla="*/ 146376 h 274160"/>
                  <a:gd name="connsiteX62" fmla="*/ 264449 w 358292"/>
                  <a:gd name="connsiteY62" fmla="*/ 148437 h 274160"/>
                  <a:gd name="connsiteX63" fmla="*/ 264449 w 358292"/>
                  <a:gd name="connsiteY63" fmla="*/ 149468 h 274160"/>
                  <a:gd name="connsiteX64" fmla="*/ 262382 w 358292"/>
                  <a:gd name="connsiteY64" fmla="*/ 154620 h 274160"/>
                  <a:gd name="connsiteX65" fmla="*/ 262383 w 358292"/>
                  <a:gd name="connsiteY65" fmla="*/ 157712 h 274160"/>
                  <a:gd name="connsiteX66" fmla="*/ 261350 w 358292"/>
                  <a:gd name="connsiteY66" fmla="*/ 160803 h 274160"/>
                  <a:gd name="connsiteX67" fmla="*/ 259284 w 358292"/>
                  <a:gd name="connsiteY67" fmla="*/ 162864 h 274160"/>
                  <a:gd name="connsiteX68" fmla="*/ 258251 w 358292"/>
                  <a:gd name="connsiteY68" fmla="*/ 164925 h 274160"/>
                  <a:gd name="connsiteX69" fmla="*/ 254118 w 358292"/>
                  <a:gd name="connsiteY69" fmla="*/ 165956 h 274160"/>
                  <a:gd name="connsiteX70" fmla="*/ 248954 w 358292"/>
                  <a:gd name="connsiteY70" fmla="*/ 166986 h 274160"/>
                  <a:gd name="connsiteX71" fmla="*/ 247921 w 358292"/>
                  <a:gd name="connsiteY71" fmla="*/ 169047 h 274160"/>
                  <a:gd name="connsiteX72" fmla="*/ 247920 w 358292"/>
                  <a:gd name="connsiteY72" fmla="*/ 170078 h 274160"/>
                  <a:gd name="connsiteX73" fmla="*/ 247921 w 358292"/>
                  <a:gd name="connsiteY73" fmla="*/ 175230 h 274160"/>
                  <a:gd name="connsiteX74" fmla="*/ 247920 w 358292"/>
                  <a:gd name="connsiteY74" fmla="*/ 177292 h 274160"/>
                  <a:gd name="connsiteX75" fmla="*/ 247921 w 358292"/>
                  <a:gd name="connsiteY75" fmla="*/ 179353 h 274160"/>
                  <a:gd name="connsiteX76" fmla="*/ 247920 w 358292"/>
                  <a:gd name="connsiteY76" fmla="*/ 180383 h 274160"/>
                  <a:gd name="connsiteX77" fmla="*/ 248954 w 358292"/>
                  <a:gd name="connsiteY77" fmla="*/ 183475 h 274160"/>
                  <a:gd name="connsiteX78" fmla="*/ 248954 w 358292"/>
                  <a:gd name="connsiteY78" fmla="*/ 186566 h 274160"/>
                  <a:gd name="connsiteX79" fmla="*/ 248954 w 358292"/>
                  <a:gd name="connsiteY79" fmla="*/ 189658 h 274160"/>
                  <a:gd name="connsiteX80" fmla="*/ 248954 w 358292"/>
                  <a:gd name="connsiteY80" fmla="*/ 190688 h 274160"/>
                  <a:gd name="connsiteX81" fmla="*/ 248954 w 358292"/>
                  <a:gd name="connsiteY81" fmla="*/ 195841 h 274160"/>
                  <a:gd name="connsiteX82" fmla="*/ 249986 w 358292"/>
                  <a:gd name="connsiteY82" fmla="*/ 197902 h 274160"/>
                  <a:gd name="connsiteX83" fmla="*/ 249986 w 358292"/>
                  <a:gd name="connsiteY83" fmla="*/ 202024 h 274160"/>
                  <a:gd name="connsiteX84" fmla="*/ 248954 w 358292"/>
                  <a:gd name="connsiteY84" fmla="*/ 205116 h 274160"/>
                  <a:gd name="connsiteX85" fmla="*/ 246888 w 358292"/>
                  <a:gd name="connsiteY85" fmla="*/ 207177 h 274160"/>
                  <a:gd name="connsiteX86" fmla="*/ 245855 w 358292"/>
                  <a:gd name="connsiteY86" fmla="*/ 208207 h 274160"/>
                  <a:gd name="connsiteX87" fmla="*/ 242756 w 358292"/>
                  <a:gd name="connsiteY87" fmla="*/ 208207 h 274160"/>
                  <a:gd name="connsiteX88" fmla="*/ 240690 w 358292"/>
                  <a:gd name="connsiteY88" fmla="*/ 208207 h 274160"/>
                  <a:gd name="connsiteX89" fmla="*/ 237591 w 358292"/>
                  <a:gd name="connsiteY89" fmla="*/ 208207 h 274160"/>
                  <a:gd name="connsiteX90" fmla="*/ 233458 w 358292"/>
                  <a:gd name="connsiteY90" fmla="*/ 210268 h 274160"/>
                  <a:gd name="connsiteX91" fmla="*/ 231392 w 358292"/>
                  <a:gd name="connsiteY91" fmla="*/ 210268 h 274160"/>
                  <a:gd name="connsiteX92" fmla="*/ 229326 w 358292"/>
                  <a:gd name="connsiteY92" fmla="*/ 210268 h 274160"/>
                  <a:gd name="connsiteX93" fmla="*/ 225195 w 358292"/>
                  <a:gd name="connsiteY93" fmla="*/ 212329 h 274160"/>
                  <a:gd name="connsiteX94" fmla="*/ 223128 w 358292"/>
                  <a:gd name="connsiteY94" fmla="*/ 214390 h 274160"/>
                  <a:gd name="connsiteX95" fmla="*/ 221062 w 358292"/>
                  <a:gd name="connsiteY95" fmla="*/ 217482 h 274160"/>
                  <a:gd name="connsiteX96" fmla="*/ 216930 w 358292"/>
                  <a:gd name="connsiteY96" fmla="*/ 221604 h 274160"/>
                  <a:gd name="connsiteX97" fmla="*/ 214865 w 358292"/>
                  <a:gd name="connsiteY97" fmla="*/ 223665 h 274160"/>
                  <a:gd name="connsiteX98" fmla="*/ 211766 w 358292"/>
                  <a:gd name="connsiteY98" fmla="*/ 226756 h 274160"/>
                  <a:gd name="connsiteX99" fmla="*/ 209700 w 358292"/>
                  <a:gd name="connsiteY99" fmla="*/ 227787 h 274160"/>
                  <a:gd name="connsiteX100" fmla="*/ 208667 w 358292"/>
                  <a:gd name="connsiteY100" fmla="*/ 227787 h 274160"/>
                  <a:gd name="connsiteX101" fmla="*/ 206600 w 358292"/>
                  <a:gd name="connsiteY101" fmla="*/ 228818 h 274160"/>
                  <a:gd name="connsiteX102" fmla="*/ 200403 w 358292"/>
                  <a:gd name="connsiteY102" fmla="*/ 233970 h 274160"/>
                  <a:gd name="connsiteX103" fmla="*/ 196271 w 358292"/>
                  <a:gd name="connsiteY103" fmla="*/ 238092 h 274160"/>
                  <a:gd name="connsiteX104" fmla="*/ 194205 w 358292"/>
                  <a:gd name="connsiteY104" fmla="*/ 238092 h 274160"/>
                  <a:gd name="connsiteX105" fmla="*/ 190073 w 358292"/>
                  <a:gd name="connsiteY105" fmla="*/ 239122 h 274160"/>
                  <a:gd name="connsiteX106" fmla="*/ 186973 w 358292"/>
                  <a:gd name="connsiteY106" fmla="*/ 241183 h 274160"/>
                  <a:gd name="connsiteX107" fmla="*/ 184908 w 358292"/>
                  <a:gd name="connsiteY107" fmla="*/ 242214 h 274160"/>
                  <a:gd name="connsiteX108" fmla="*/ 181808 w 358292"/>
                  <a:gd name="connsiteY108" fmla="*/ 244275 h 274160"/>
                  <a:gd name="connsiteX109" fmla="*/ 179742 w 358292"/>
                  <a:gd name="connsiteY109" fmla="*/ 244275 h 274160"/>
                  <a:gd name="connsiteX110" fmla="*/ 176643 w 358292"/>
                  <a:gd name="connsiteY110" fmla="*/ 244275 h 274160"/>
                  <a:gd name="connsiteX111" fmla="*/ 173544 w 358292"/>
                  <a:gd name="connsiteY111" fmla="*/ 244275 h 274160"/>
                  <a:gd name="connsiteX112" fmla="*/ 169413 w 358292"/>
                  <a:gd name="connsiteY112" fmla="*/ 246336 h 274160"/>
                  <a:gd name="connsiteX113" fmla="*/ 169412 w 358292"/>
                  <a:gd name="connsiteY113" fmla="*/ 249428 h 274160"/>
                  <a:gd name="connsiteX114" fmla="*/ 168379 w 358292"/>
                  <a:gd name="connsiteY114" fmla="*/ 249428 h 274160"/>
                  <a:gd name="connsiteX115" fmla="*/ 166314 w 358292"/>
                  <a:gd name="connsiteY115" fmla="*/ 253550 h 274160"/>
                  <a:gd name="connsiteX116" fmla="*/ 163215 w 358292"/>
                  <a:gd name="connsiteY116" fmla="*/ 254580 h 274160"/>
                  <a:gd name="connsiteX117" fmla="*/ 161148 w 358292"/>
                  <a:gd name="connsiteY117" fmla="*/ 253550 h 274160"/>
                  <a:gd name="connsiteX118" fmla="*/ 159082 w 358292"/>
                  <a:gd name="connsiteY118" fmla="*/ 252519 h 274160"/>
                  <a:gd name="connsiteX119" fmla="*/ 155984 w 358292"/>
                  <a:gd name="connsiteY119" fmla="*/ 250458 h 274160"/>
                  <a:gd name="connsiteX120" fmla="*/ 150818 w 358292"/>
                  <a:gd name="connsiteY120" fmla="*/ 249428 h 274160"/>
                  <a:gd name="connsiteX121" fmla="*/ 147719 w 358292"/>
                  <a:gd name="connsiteY121" fmla="*/ 249427 h 274160"/>
                  <a:gd name="connsiteX122" fmla="*/ 143587 w 358292"/>
                  <a:gd name="connsiteY122" fmla="*/ 249428 h 274160"/>
                  <a:gd name="connsiteX123" fmla="*/ 142554 w 358292"/>
                  <a:gd name="connsiteY123" fmla="*/ 250458 h 274160"/>
                  <a:gd name="connsiteX124" fmla="*/ 141521 w 358292"/>
                  <a:gd name="connsiteY124" fmla="*/ 252519 h 274160"/>
                  <a:gd name="connsiteX125" fmla="*/ 138422 w 358292"/>
                  <a:gd name="connsiteY125" fmla="*/ 253550 h 274160"/>
                  <a:gd name="connsiteX126" fmla="*/ 135323 w 358292"/>
                  <a:gd name="connsiteY126" fmla="*/ 253550 h 274160"/>
                  <a:gd name="connsiteX127" fmla="*/ 132225 w 358292"/>
                  <a:gd name="connsiteY127" fmla="*/ 255611 h 274160"/>
                  <a:gd name="connsiteX128" fmla="*/ 130158 w 358292"/>
                  <a:gd name="connsiteY128" fmla="*/ 257672 h 274160"/>
                  <a:gd name="connsiteX129" fmla="*/ 128092 w 358292"/>
                  <a:gd name="connsiteY129" fmla="*/ 259733 h 274160"/>
                  <a:gd name="connsiteX130" fmla="*/ 126026 w 358292"/>
                  <a:gd name="connsiteY130" fmla="*/ 261794 h 274160"/>
                  <a:gd name="connsiteX131" fmla="*/ 124994 w 358292"/>
                  <a:gd name="connsiteY131" fmla="*/ 262825 h 274160"/>
                  <a:gd name="connsiteX132" fmla="*/ 122927 w 358292"/>
                  <a:gd name="connsiteY132" fmla="*/ 265916 h 274160"/>
                  <a:gd name="connsiteX133" fmla="*/ 118795 w 358292"/>
                  <a:gd name="connsiteY133" fmla="*/ 269007 h 274160"/>
                  <a:gd name="connsiteX134" fmla="*/ 116729 w 358292"/>
                  <a:gd name="connsiteY134" fmla="*/ 270038 h 274160"/>
                  <a:gd name="connsiteX135" fmla="*/ 115696 w 358292"/>
                  <a:gd name="connsiteY135" fmla="*/ 271069 h 274160"/>
                  <a:gd name="connsiteX136" fmla="*/ 110531 w 358292"/>
                  <a:gd name="connsiteY136" fmla="*/ 272099 h 274160"/>
                  <a:gd name="connsiteX137" fmla="*/ 105366 w 358292"/>
                  <a:gd name="connsiteY137" fmla="*/ 274160 h 274160"/>
                  <a:gd name="connsiteX138" fmla="*/ 102267 w 358292"/>
                  <a:gd name="connsiteY138" fmla="*/ 272099 h 274160"/>
                  <a:gd name="connsiteX139" fmla="*/ 100201 w 358292"/>
                  <a:gd name="connsiteY139" fmla="*/ 270038 h 274160"/>
                  <a:gd name="connsiteX140" fmla="*/ 97102 w 358292"/>
                  <a:gd name="connsiteY140" fmla="*/ 264886 h 274160"/>
                  <a:gd name="connsiteX141" fmla="*/ 97102 w 358292"/>
                  <a:gd name="connsiteY141" fmla="*/ 263855 h 274160"/>
                  <a:gd name="connsiteX142" fmla="*/ 95036 w 358292"/>
                  <a:gd name="connsiteY142" fmla="*/ 260764 h 274160"/>
                  <a:gd name="connsiteX143" fmla="*/ 94003 w 358292"/>
                  <a:gd name="connsiteY143" fmla="*/ 257672 h 274160"/>
                  <a:gd name="connsiteX144" fmla="*/ 90904 w 358292"/>
                  <a:gd name="connsiteY144" fmla="*/ 254580 h 274160"/>
                  <a:gd name="connsiteX145" fmla="*/ 88838 w 358292"/>
                  <a:gd name="connsiteY145" fmla="*/ 252519 h 274160"/>
                  <a:gd name="connsiteX146" fmla="*/ 84706 w 358292"/>
                  <a:gd name="connsiteY146" fmla="*/ 249428 h 274160"/>
                  <a:gd name="connsiteX147" fmla="*/ 83673 w 358292"/>
                  <a:gd name="connsiteY147" fmla="*/ 248397 h 274160"/>
                  <a:gd name="connsiteX148" fmla="*/ 81607 w 358292"/>
                  <a:gd name="connsiteY148" fmla="*/ 246336 h 274160"/>
                  <a:gd name="connsiteX149" fmla="*/ 78508 w 358292"/>
                  <a:gd name="connsiteY149" fmla="*/ 245305 h 274160"/>
                  <a:gd name="connsiteX150" fmla="*/ 77475 w 358292"/>
                  <a:gd name="connsiteY150" fmla="*/ 244275 h 274160"/>
                  <a:gd name="connsiteX151" fmla="*/ 75409 w 358292"/>
                  <a:gd name="connsiteY151" fmla="*/ 244275 h 274160"/>
                  <a:gd name="connsiteX152" fmla="*/ 71277 w 358292"/>
                  <a:gd name="connsiteY152" fmla="*/ 243244 h 274160"/>
                  <a:gd name="connsiteX153" fmla="*/ 68178 w 358292"/>
                  <a:gd name="connsiteY153" fmla="*/ 242214 h 274160"/>
                  <a:gd name="connsiteX154" fmla="*/ 64046 w 358292"/>
                  <a:gd name="connsiteY154" fmla="*/ 241183 h 274160"/>
                  <a:gd name="connsiteX155" fmla="*/ 63013 w 358292"/>
                  <a:gd name="connsiteY155" fmla="*/ 240153 h 274160"/>
                  <a:gd name="connsiteX156" fmla="*/ 58881 w 358292"/>
                  <a:gd name="connsiteY156" fmla="*/ 239123 h 274160"/>
                  <a:gd name="connsiteX157" fmla="*/ 56815 w 358292"/>
                  <a:gd name="connsiteY157" fmla="*/ 239122 h 274160"/>
                  <a:gd name="connsiteX158" fmla="*/ 54749 w 358292"/>
                  <a:gd name="connsiteY158" fmla="*/ 237061 h 274160"/>
                  <a:gd name="connsiteX159" fmla="*/ 52683 w 358292"/>
                  <a:gd name="connsiteY159" fmla="*/ 236031 h 274160"/>
                  <a:gd name="connsiteX160" fmla="*/ 50617 w 358292"/>
                  <a:gd name="connsiteY160" fmla="*/ 232939 h 274160"/>
                  <a:gd name="connsiteX161" fmla="*/ 49584 w 358292"/>
                  <a:gd name="connsiteY161" fmla="*/ 230878 h 274160"/>
                  <a:gd name="connsiteX162" fmla="*/ 49584 w 358292"/>
                  <a:gd name="connsiteY162" fmla="*/ 224695 h 274160"/>
                  <a:gd name="connsiteX163" fmla="*/ 50617 w 358292"/>
                  <a:gd name="connsiteY163" fmla="*/ 223665 h 274160"/>
                  <a:gd name="connsiteX164" fmla="*/ 51650 w 358292"/>
                  <a:gd name="connsiteY164" fmla="*/ 222634 h 274160"/>
                  <a:gd name="connsiteX165" fmla="*/ 52683 w 358292"/>
                  <a:gd name="connsiteY165" fmla="*/ 219543 h 274160"/>
                  <a:gd name="connsiteX166" fmla="*/ 52683 w 358292"/>
                  <a:gd name="connsiteY166" fmla="*/ 217482 h 274160"/>
                  <a:gd name="connsiteX167" fmla="*/ 51650 w 358292"/>
                  <a:gd name="connsiteY167" fmla="*/ 213360 h 274160"/>
                  <a:gd name="connsiteX168" fmla="*/ 52683 w 358292"/>
                  <a:gd name="connsiteY168" fmla="*/ 208207 h 274160"/>
                  <a:gd name="connsiteX169" fmla="*/ 53716 w 358292"/>
                  <a:gd name="connsiteY169" fmla="*/ 202024 h 274160"/>
                  <a:gd name="connsiteX170" fmla="*/ 53716 w 358292"/>
                  <a:gd name="connsiteY170" fmla="*/ 200993 h 274160"/>
                  <a:gd name="connsiteX171" fmla="*/ 51650 w 358292"/>
                  <a:gd name="connsiteY171" fmla="*/ 192749 h 274160"/>
                  <a:gd name="connsiteX172" fmla="*/ 49584 w 358292"/>
                  <a:gd name="connsiteY172" fmla="*/ 191719 h 274160"/>
                  <a:gd name="connsiteX173" fmla="*/ 47518 w 358292"/>
                  <a:gd name="connsiteY173" fmla="*/ 190688 h 274160"/>
                  <a:gd name="connsiteX174" fmla="*/ 45452 w 358292"/>
                  <a:gd name="connsiteY174" fmla="*/ 189658 h 274160"/>
                  <a:gd name="connsiteX175" fmla="*/ 43386 w 358292"/>
                  <a:gd name="connsiteY175" fmla="*/ 188627 h 274160"/>
                  <a:gd name="connsiteX176" fmla="*/ 40287 w 358292"/>
                  <a:gd name="connsiteY176" fmla="*/ 185535 h 274160"/>
                  <a:gd name="connsiteX177" fmla="*/ 38221 w 358292"/>
                  <a:gd name="connsiteY177" fmla="*/ 183475 h 274160"/>
                  <a:gd name="connsiteX178" fmla="*/ 37188 w 358292"/>
                  <a:gd name="connsiteY178" fmla="*/ 182444 h 274160"/>
                  <a:gd name="connsiteX179" fmla="*/ 37188 w 358292"/>
                  <a:gd name="connsiteY179" fmla="*/ 177291 h 274160"/>
                  <a:gd name="connsiteX180" fmla="*/ 37188 w 358292"/>
                  <a:gd name="connsiteY180" fmla="*/ 175230 h 274160"/>
                  <a:gd name="connsiteX181" fmla="*/ 36155 w 358292"/>
                  <a:gd name="connsiteY181" fmla="*/ 174200 h 274160"/>
                  <a:gd name="connsiteX182" fmla="*/ 33056 w 358292"/>
                  <a:gd name="connsiteY182" fmla="*/ 174200 h 274160"/>
                  <a:gd name="connsiteX183" fmla="*/ 29957 w 358292"/>
                  <a:gd name="connsiteY183" fmla="*/ 175231 h 274160"/>
                  <a:gd name="connsiteX184" fmla="*/ 27891 w 358292"/>
                  <a:gd name="connsiteY184" fmla="*/ 176261 h 274160"/>
                  <a:gd name="connsiteX185" fmla="*/ 24792 w 358292"/>
                  <a:gd name="connsiteY185" fmla="*/ 178322 h 274160"/>
                  <a:gd name="connsiteX186" fmla="*/ 22726 w 358292"/>
                  <a:gd name="connsiteY186" fmla="*/ 178322 h 274160"/>
                  <a:gd name="connsiteX187" fmla="*/ 21693 w 358292"/>
                  <a:gd name="connsiteY187" fmla="*/ 177291 h 274160"/>
                  <a:gd name="connsiteX188" fmla="*/ 20660 w 358292"/>
                  <a:gd name="connsiteY188" fmla="*/ 175231 h 274160"/>
                  <a:gd name="connsiteX189" fmla="*/ 20660 w 358292"/>
                  <a:gd name="connsiteY189" fmla="*/ 174200 h 274160"/>
                  <a:gd name="connsiteX190" fmla="*/ 19627 w 358292"/>
                  <a:gd name="connsiteY190" fmla="*/ 170078 h 274160"/>
                  <a:gd name="connsiteX191" fmla="*/ 18594 w 358292"/>
                  <a:gd name="connsiteY191" fmla="*/ 170078 h 274160"/>
                  <a:gd name="connsiteX192" fmla="*/ 17561 w 358292"/>
                  <a:gd name="connsiteY192" fmla="*/ 166987 h 274160"/>
                  <a:gd name="connsiteX193" fmla="*/ 15495 w 358292"/>
                  <a:gd name="connsiteY193" fmla="*/ 166987 h 274160"/>
                  <a:gd name="connsiteX194" fmla="*/ 11363 w 358292"/>
                  <a:gd name="connsiteY194" fmla="*/ 164925 h 274160"/>
                  <a:gd name="connsiteX195" fmla="*/ 10330 w 358292"/>
                  <a:gd name="connsiteY195" fmla="*/ 164925 h 274160"/>
                  <a:gd name="connsiteX196" fmla="*/ 7231 w 358292"/>
                  <a:gd name="connsiteY196" fmla="*/ 164925 h 274160"/>
                  <a:gd name="connsiteX197" fmla="*/ 5165 w 358292"/>
                  <a:gd name="connsiteY197" fmla="*/ 162864 h 274160"/>
                  <a:gd name="connsiteX198" fmla="*/ 5165 w 358292"/>
                  <a:gd name="connsiteY198" fmla="*/ 157712 h 274160"/>
                  <a:gd name="connsiteX199" fmla="*/ 4132 w 358292"/>
                  <a:gd name="connsiteY199" fmla="*/ 153590 h 274160"/>
                  <a:gd name="connsiteX200" fmla="*/ 4132 w 358292"/>
                  <a:gd name="connsiteY200" fmla="*/ 151529 h 274160"/>
                  <a:gd name="connsiteX201" fmla="*/ 4132 w 358292"/>
                  <a:gd name="connsiteY201" fmla="*/ 146376 h 274160"/>
                  <a:gd name="connsiteX202" fmla="*/ 5165 w 358292"/>
                  <a:gd name="connsiteY202" fmla="*/ 141223 h 274160"/>
                  <a:gd name="connsiteX203" fmla="*/ 6198 w 358292"/>
                  <a:gd name="connsiteY203" fmla="*/ 138132 h 274160"/>
                  <a:gd name="connsiteX204" fmla="*/ 6198 w 358292"/>
                  <a:gd name="connsiteY204" fmla="*/ 136071 h 274160"/>
                  <a:gd name="connsiteX205" fmla="*/ 7231 w 358292"/>
                  <a:gd name="connsiteY205" fmla="*/ 132979 h 274160"/>
                  <a:gd name="connsiteX206" fmla="*/ 7231 w 358292"/>
                  <a:gd name="connsiteY206" fmla="*/ 130918 h 274160"/>
                  <a:gd name="connsiteX207" fmla="*/ 7231 w 358292"/>
                  <a:gd name="connsiteY207" fmla="*/ 128857 h 274160"/>
                  <a:gd name="connsiteX208" fmla="*/ 7231 w 358292"/>
                  <a:gd name="connsiteY208" fmla="*/ 126796 h 274160"/>
                  <a:gd name="connsiteX209" fmla="*/ 6198 w 358292"/>
                  <a:gd name="connsiteY209" fmla="*/ 125766 h 274160"/>
                  <a:gd name="connsiteX210" fmla="*/ 5165 w 358292"/>
                  <a:gd name="connsiteY210" fmla="*/ 125766 h 274160"/>
                  <a:gd name="connsiteX211" fmla="*/ 4132 w 358292"/>
                  <a:gd name="connsiteY211" fmla="*/ 125766 h 274160"/>
                  <a:gd name="connsiteX212" fmla="*/ 3099 w 358292"/>
                  <a:gd name="connsiteY212" fmla="*/ 125766 h 274160"/>
                  <a:gd name="connsiteX213" fmla="*/ 2066 w 358292"/>
                  <a:gd name="connsiteY213" fmla="*/ 125766 h 274160"/>
                  <a:gd name="connsiteX214" fmla="*/ 1033 w 358292"/>
                  <a:gd name="connsiteY214" fmla="*/ 125766 h 274160"/>
                  <a:gd name="connsiteX215" fmla="*/ 1033 w 358292"/>
                  <a:gd name="connsiteY215" fmla="*/ 126796 h 274160"/>
                  <a:gd name="connsiteX216" fmla="*/ 0 w 358292"/>
                  <a:gd name="connsiteY216" fmla="*/ 123705 h 274160"/>
                  <a:gd name="connsiteX217" fmla="*/ 0 w 358292"/>
                  <a:gd name="connsiteY217" fmla="*/ 119583 h 274160"/>
                  <a:gd name="connsiteX218" fmla="*/ 1033 w 358292"/>
                  <a:gd name="connsiteY218" fmla="*/ 117522 h 274160"/>
                  <a:gd name="connsiteX219" fmla="*/ 3099 w 358292"/>
                  <a:gd name="connsiteY219" fmla="*/ 114430 h 274160"/>
                  <a:gd name="connsiteX220" fmla="*/ 5165 w 358292"/>
                  <a:gd name="connsiteY220" fmla="*/ 111339 h 274160"/>
                  <a:gd name="connsiteX221" fmla="*/ 6389 w 358292"/>
                  <a:gd name="connsiteY221" fmla="*/ 109508 h 274160"/>
                  <a:gd name="connsiteX222" fmla="*/ 7076 w 358292"/>
                  <a:gd name="connsiteY222" fmla="*/ 109575 h 274160"/>
                  <a:gd name="connsiteX223" fmla="*/ 15721 w 358292"/>
                  <a:gd name="connsiteY223" fmla="*/ 109107 h 274160"/>
                  <a:gd name="connsiteX224" fmla="*/ 20401 w 358292"/>
                  <a:gd name="connsiteY224" fmla="*/ 98972 h 274160"/>
                  <a:gd name="connsiteX225" fmla="*/ 22726 w 358292"/>
                  <a:gd name="connsiteY225" fmla="*/ 98972 h 274160"/>
                  <a:gd name="connsiteX226" fmla="*/ 24792 w 358292"/>
                  <a:gd name="connsiteY226" fmla="*/ 98972 h 274160"/>
                  <a:gd name="connsiteX227" fmla="*/ 26858 w 358292"/>
                  <a:gd name="connsiteY227" fmla="*/ 97942 h 274160"/>
                  <a:gd name="connsiteX228" fmla="*/ 26858 w 358292"/>
                  <a:gd name="connsiteY228" fmla="*/ 95881 h 274160"/>
                  <a:gd name="connsiteX229" fmla="*/ 24792 w 358292"/>
                  <a:gd name="connsiteY229" fmla="*/ 91759 h 274160"/>
                  <a:gd name="connsiteX230" fmla="*/ 24419 w 358292"/>
                  <a:gd name="connsiteY230" fmla="*/ 90270 h 274160"/>
                  <a:gd name="connsiteX231" fmla="*/ 24452 w 358292"/>
                  <a:gd name="connsiteY231" fmla="*/ 90198 h 274160"/>
                  <a:gd name="connsiteX232" fmla="*/ 31635 w 358292"/>
                  <a:gd name="connsiteY232" fmla="*/ 62696 h 274160"/>
                  <a:gd name="connsiteX233" fmla="*/ 39571 w 358292"/>
                  <a:gd name="connsiteY233" fmla="*/ 52726 h 274160"/>
                  <a:gd name="connsiteX234" fmla="*/ 39575 w 358292"/>
                  <a:gd name="connsiteY234" fmla="*/ 52793 h 274160"/>
                  <a:gd name="connsiteX235" fmla="*/ 53724 w 358292"/>
                  <a:gd name="connsiteY235" fmla="*/ 45181 h 274160"/>
                  <a:gd name="connsiteX236" fmla="*/ 54749 w 358292"/>
                  <a:gd name="connsiteY236" fmla="*/ 45386 h 274160"/>
                  <a:gd name="connsiteX237" fmla="*/ 58881 w 358292"/>
                  <a:gd name="connsiteY237" fmla="*/ 43325 h 274160"/>
                  <a:gd name="connsiteX238" fmla="*/ 60877 w 358292"/>
                  <a:gd name="connsiteY238" fmla="*/ 41333 h 274160"/>
                  <a:gd name="connsiteX239" fmla="*/ 75437 w 358292"/>
                  <a:gd name="connsiteY239" fmla="*/ 33501 h 274160"/>
                  <a:gd name="connsiteX240" fmla="*/ 84095 w 358292"/>
                  <a:gd name="connsiteY240" fmla="*/ 33033 h 274160"/>
                  <a:gd name="connsiteX241" fmla="*/ 93309 w 358292"/>
                  <a:gd name="connsiteY241" fmla="*/ 22773 h 274160"/>
                  <a:gd name="connsiteX242" fmla="*/ 95428 w 358292"/>
                  <a:gd name="connsiteY242" fmla="*/ 17562 h 274160"/>
                  <a:gd name="connsiteX243" fmla="*/ 96069 w 358292"/>
                  <a:gd name="connsiteY243" fmla="*/ 17561 h 274160"/>
                  <a:gd name="connsiteX244" fmla="*/ 99168 w 358292"/>
                  <a:gd name="connsiteY244" fmla="*/ 18592 h 274160"/>
                  <a:gd name="connsiteX245" fmla="*/ 102267 w 358292"/>
                  <a:gd name="connsiteY245" fmla="*/ 19623 h 274160"/>
                  <a:gd name="connsiteX246" fmla="*/ 103300 w 358292"/>
                  <a:gd name="connsiteY246" fmla="*/ 18592 h 274160"/>
                  <a:gd name="connsiteX247" fmla="*/ 101234 w 358292"/>
                  <a:gd name="connsiteY247" fmla="*/ 14470 h 274160"/>
                  <a:gd name="connsiteX248" fmla="*/ 100201 w 358292"/>
                  <a:gd name="connsiteY248" fmla="*/ 12409 h 274160"/>
                  <a:gd name="connsiteX249" fmla="*/ 99168 w 358292"/>
                  <a:gd name="connsiteY249" fmla="*/ 9318 h 274160"/>
                  <a:gd name="connsiteX250" fmla="*/ 98926 w 358292"/>
                  <a:gd name="connsiteY250" fmla="*/ 8956 h 27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358292" h="274160">
                    <a:moveTo>
                      <a:pt x="100973" y="3921"/>
                    </a:moveTo>
                    <a:lnTo>
                      <a:pt x="119372" y="2926"/>
                    </a:lnTo>
                    <a:lnTo>
                      <a:pt x="138297" y="11664"/>
                    </a:lnTo>
                    <a:lnTo>
                      <a:pt x="155088" y="995"/>
                    </a:lnTo>
                    <a:lnTo>
                      <a:pt x="173486" y="0"/>
                    </a:lnTo>
                    <a:lnTo>
                      <a:pt x="183753" y="9206"/>
                    </a:lnTo>
                    <a:lnTo>
                      <a:pt x="202532" y="35305"/>
                    </a:lnTo>
                    <a:lnTo>
                      <a:pt x="220930" y="34310"/>
                    </a:lnTo>
                    <a:lnTo>
                      <a:pt x="239797" y="41966"/>
                    </a:lnTo>
                    <a:lnTo>
                      <a:pt x="258196" y="40972"/>
                    </a:lnTo>
                    <a:lnTo>
                      <a:pt x="266854" y="40503"/>
                    </a:lnTo>
                    <a:lnTo>
                      <a:pt x="274137" y="23745"/>
                    </a:lnTo>
                    <a:lnTo>
                      <a:pt x="277878" y="23745"/>
                    </a:lnTo>
                    <a:lnTo>
                      <a:pt x="293373" y="22714"/>
                    </a:lnTo>
                    <a:lnTo>
                      <a:pt x="301637" y="22714"/>
                    </a:lnTo>
                    <a:lnTo>
                      <a:pt x="304886" y="21094"/>
                    </a:lnTo>
                    <a:lnTo>
                      <a:pt x="311374" y="20743"/>
                    </a:lnTo>
                    <a:lnTo>
                      <a:pt x="313323" y="20637"/>
                    </a:lnTo>
                    <a:lnTo>
                      <a:pt x="316098" y="22714"/>
                    </a:lnTo>
                    <a:lnTo>
                      <a:pt x="317132" y="20653"/>
                    </a:lnTo>
                    <a:lnTo>
                      <a:pt x="317631" y="20404"/>
                    </a:lnTo>
                    <a:lnTo>
                      <a:pt x="320033" y="20275"/>
                    </a:lnTo>
                    <a:lnTo>
                      <a:pt x="329703" y="14470"/>
                    </a:lnTo>
                    <a:lnTo>
                      <a:pt x="330561" y="14470"/>
                    </a:lnTo>
                    <a:lnTo>
                      <a:pt x="331594" y="13440"/>
                    </a:lnTo>
                    <a:lnTo>
                      <a:pt x="333660" y="13440"/>
                    </a:lnTo>
                    <a:lnTo>
                      <a:pt x="335726" y="12409"/>
                    </a:lnTo>
                    <a:lnTo>
                      <a:pt x="336375" y="10465"/>
                    </a:lnTo>
                    <a:lnTo>
                      <a:pt x="337905" y="9547"/>
                    </a:lnTo>
                    <a:lnTo>
                      <a:pt x="347558" y="27463"/>
                    </a:lnTo>
                    <a:lnTo>
                      <a:pt x="358292" y="45320"/>
                    </a:lnTo>
                    <a:lnTo>
                      <a:pt x="332229" y="65167"/>
                    </a:lnTo>
                    <a:lnTo>
                      <a:pt x="323424" y="82996"/>
                    </a:lnTo>
                    <a:lnTo>
                      <a:pt x="326352" y="87866"/>
                    </a:lnTo>
                    <a:lnTo>
                      <a:pt x="325396" y="90728"/>
                    </a:lnTo>
                    <a:lnTo>
                      <a:pt x="324363" y="91759"/>
                    </a:lnTo>
                    <a:lnTo>
                      <a:pt x="322297" y="92789"/>
                    </a:lnTo>
                    <a:lnTo>
                      <a:pt x="320231" y="93820"/>
                    </a:lnTo>
                    <a:lnTo>
                      <a:pt x="316099" y="98972"/>
                    </a:lnTo>
                    <a:lnTo>
                      <a:pt x="315066" y="104125"/>
                    </a:lnTo>
                    <a:lnTo>
                      <a:pt x="315066" y="106186"/>
                    </a:lnTo>
                    <a:lnTo>
                      <a:pt x="314033" y="108247"/>
                    </a:lnTo>
                    <a:lnTo>
                      <a:pt x="314033" y="111338"/>
                    </a:lnTo>
                    <a:lnTo>
                      <a:pt x="310934" y="113400"/>
                    </a:lnTo>
                    <a:lnTo>
                      <a:pt x="306802" y="114430"/>
                    </a:lnTo>
                    <a:lnTo>
                      <a:pt x="303703" y="115461"/>
                    </a:lnTo>
                    <a:lnTo>
                      <a:pt x="300604" y="115460"/>
                    </a:lnTo>
                    <a:lnTo>
                      <a:pt x="294406" y="116491"/>
                    </a:lnTo>
                    <a:lnTo>
                      <a:pt x="290273" y="117522"/>
                    </a:lnTo>
                    <a:lnTo>
                      <a:pt x="287175" y="121644"/>
                    </a:lnTo>
                    <a:lnTo>
                      <a:pt x="284076" y="122674"/>
                    </a:lnTo>
                    <a:lnTo>
                      <a:pt x="282010" y="123705"/>
                    </a:lnTo>
                    <a:lnTo>
                      <a:pt x="278911" y="125766"/>
                    </a:lnTo>
                    <a:lnTo>
                      <a:pt x="275812" y="127827"/>
                    </a:lnTo>
                    <a:lnTo>
                      <a:pt x="274779" y="129888"/>
                    </a:lnTo>
                    <a:lnTo>
                      <a:pt x="272713" y="131949"/>
                    </a:lnTo>
                    <a:lnTo>
                      <a:pt x="272713" y="134010"/>
                    </a:lnTo>
                    <a:lnTo>
                      <a:pt x="271680" y="138132"/>
                    </a:lnTo>
                    <a:lnTo>
                      <a:pt x="271680" y="141223"/>
                    </a:lnTo>
                    <a:lnTo>
                      <a:pt x="269614" y="143284"/>
                    </a:lnTo>
                    <a:lnTo>
                      <a:pt x="267548" y="144315"/>
                    </a:lnTo>
                    <a:lnTo>
                      <a:pt x="267548" y="146376"/>
                    </a:lnTo>
                    <a:lnTo>
                      <a:pt x="264449" y="148437"/>
                    </a:lnTo>
                    <a:lnTo>
                      <a:pt x="264449" y="149468"/>
                    </a:lnTo>
                    <a:lnTo>
                      <a:pt x="262382" y="154620"/>
                    </a:lnTo>
                    <a:lnTo>
                      <a:pt x="262383" y="157712"/>
                    </a:lnTo>
                    <a:lnTo>
                      <a:pt x="261350" y="160803"/>
                    </a:lnTo>
                    <a:lnTo>
                      <a:pt x="259284" y="162864"/>
                    </a:lnTo>
                    <a:lnTo>
                      <a:pt x="258251" y="164925"/>
                    </a:lnTo>
                    <a:lnTo>
                      <a:pt x="254118" y="165956"/>
                    </a:lnTo>
                    <a:lnTo>
                      <a:pt x="248954" y="166986"/>
                    </a:lnTo>
                    <a:lnTo>
                      <a:pt x="247921" y="169047"/>
                    </a:lnTo>
                    <a:lnTo>
                      <a:pt x="247920" y="170078"/>
                    </a:lnTo>
                    <a:lnTo>
                      <a:pt x="247921" y="175230"/>
                    </a:lnTo>
                    <a:lnTo>
                      <a:pt x="247920" y="177292"/>
                    </a:lnTo>
                    <a:lnTo>
                      <a:pt x="247921" y="179353"/>
                    </a:lnTo>
                    <a:lnTo>
                      <a:pt x="247920" y="180383"/>
                    </a:lnTo>
                    <a:lnTo>
                      <a:pt x="248954" y="183475"/>
                    </a:lnTo>
                    <a:lnTo>
                      <a:pt x="248954" y="186566"/>
                    </a:lnTo>
                    <a:lnTo>
                      <a:pt x="248954" y="189658"/>
                    </a:lnTo>
                    <a:lnTo>
                      <a:pt x="248954" y="190688"/>
                    </a:lnTo>
                    <a:lnTo>
                      <a:pt x="248954" y="195841"/>
                    </a:lnTo>
                    <a:lnTo>
                      <a:pt x="249986" y="197902"/>
                    </a:lnTo>
                    <a:lnTo>
                      <a:pt x="249986" y="202024"/>
                    </a:lnTo>
                    <a:lnTo>
                      <a:pt x="248954" y="205116"/>
                    </a:lnTo>
                    <a:lnTo>
                      <a:pt x="246888" y="207177"/>
                    </a:lnTo>
                    <a:lnTo>
                      <a:pt x="245855" y="208207"/>
                    </a:lnTo>
                    <a:lnTo>
                      <a:pt x="242756" y="208207"/>
                    </a:lnTo>
                    <a:lnTo>
                      <a:pt x="240690" y="208207"/>
                    </a:lnTo>
                    <a:lnTo>
                      <a:pt x="237591" y="208207"/>
                    </a:lnTo>
                    <a:lnTo>
                      <a:pt x="233458" y="210268"/>
                    </a:lnTo>
                    <a:lnTo>
                      <a:pt x="231392" y="210268"/>
                    </a:lnTo>
                    <a:lnTo>
                      <a:pt x="229326" y="210268"/>
                    </a:lnTo>
                    <a:lnTo>
                      <a:pt x="225195" y="212329"/>
                    </a:lnTo>
                    <a:lnTo>
                      <a:pt x="223128" y="214390"/>
                    </a:lnTo>
                    <a:lnTo>
                      <a:pt x="221062" y="217482"/>
                    </a:lnTo>
                    <a:lnTo>
                      <a:pt x="216930" y="221604"/>
                    </a:lnTo>
                    <a:lnTo>
                      <a:pt x="214865" y="223665"/>
                    </a:lnTo>
                    <a:lnTo>
                      <a:pt x="211766" y="226756"/>
                    </a:lnTo>
                    <a:lnTo>
                      <a:pt x="209700" y="227787"/>
                    </a:lnTo>
                    <a:lnTo>
                      <a:pt x="208667" y="227787"/>
                    </a:lnTo>
                    <a:lnTo>
                      <a:pt x="206600" y="228818"/>
                    </a:lnTo>
                    <a:lnTo>
                      <a:pt x="200403" y="233970"/>
                    </a:lnTo>
                    <a:lnTo>
                      <a:pt x="196271" y="238092"/>
                    </a:lnTo>
                    <a:lnTo>
                      <a:pt x="194205" y="238092"/>
                    </a:lnTo>
                    <a:lnTo>
                      <a:pt x="190073" y="239122"/>
                    </a:lnTo>
                    <a:lnTo>
                      <a:pt x="186973" y="241183"/>
                    </a:lnTo>
                    <a:lnTo>
                      <a:pt x="184908" y="242214"/>
                    </a:lnTo>
                    <a:lnTo>
                      <a:pt x="181808" y="244275"/>
                    </a:lnTo>
                    <a:lnTo>
                      <a:pt x="179742" y="244275"/>
                    </a:lnTo>
                    <a:lnTo>
                      <a:pt x="176643" y="244275"/>
                    </a:lnTo>
                    <a:lnTo>
                      <a:pt x="173544" y="244275"/>
                    </a:lnTo>
                    <a:lnTo>
                      <a:pt x="169413" y="246336"/>
                    </a:lnTo>
                    <a:lnTo>
                      <a:pt x="169412" y="249428"/>
                    </a:lnTo>
                    <a:lnTo>
                      <a:pt x="168379" y="249428"/>
                    </a:lnTo>
                    <a:lnTo>
                      <a:pt x="166314" y="253550"/>
                    </a:lnTo>
                    <a:lnTo>
                      <a:pt x="163215" y="254580"/>
                    </a:lnTo>
                    <a:lnTo>
                      <a:pt x="161148" y="253550"/>
                    </a:lnTo>
                    <a:lnTo>
                      <a:pt x="159082" y="252519"/>
                    </a:lnTo>
                    <a:lnTo>
                      <a:pt x="155984" y="250458"/>
                    </a:lnTo>
                    <a:lnTo>
                      <a:pt x="150818" y="249428"/>
                    </a:lnTo>
                    <a:lnTo>
                      <a:pt x="147719" y="249427"/>
                    </a:lnTo>
                    <a:lnTo>
                      <a:pt x="143587" y="249428"/>
                    </a:lnTo>
                    <a:lnTo>
                      <a:pt x="142554" y="250458"/>
                    </a:lnTo>
                    <a:lnTo>
                      <a:pt x="141521" y="252519"/>
                    </a:lnTo>
                    <a:lnTo>
                      <a:pt x="138422" y="253550"/>
                    </a:lnTo>
                    <a:lnTo>
                      <a:pt x="135323" y="253550"/>
                    </a:lnTo>
                    <a:lnTo>
                      <a:pt x="132225" y="255611"/>
                    </a:lnTo>
                    <a:lnTo>
                      <a:pt x="130158" y="257672"/>
                    </a:lnTo>
                    <a:lnTo>
                      <a:pt x="128092" y="259733"/>
                    </a:lnTo>
                    <a:lnTo>
                      <a:pt x="126026" y="261794"/>
                    </a:lnTo>
                    <a:lnTo>
                      <a:pt x="124994" y="262825"/>
                    </a:lnTo>
                    <a:lnTo>
                      <a:pt x="122927" y="265916"/>
                    </a:lnTo>
                    <a:lnTo>
                      <a:pt x="118795" y="269007"/>
                    </a:lnTo>
                    <a:lnTo>
                      <a:pt x="116729" y="270038"/>
                    </a:lnTo>
                    <a:lnTo>
                      <a:pt x="115696" y="271069"/>
                    </a:lnTo>
                    <a:lnTo>
                      <a:pt x="110531" y="272099"/>
                    </a:lnTo>
                    <a:lnTo>
                      <a:pt x="105366" y="274160"/>
                    </a:lnTo>
                    <a:lnTo>
                      <a:pt x="102267" y="272099"/>
                    </a:lnTo>
                    <a:lnTo>
                      <a:pt x="100201" y="270038"/>
                    </a:lnTo>
                    <a:lnTo>
                      <a:pt x="97102" y="264886"/>
                    </a:lnTo>
                    <a:lnTo>
                      <a:pt x="97102" y="263855"/>
                    </a:lnTo>
                    <a:lnTo>
                      <a:pt x="95036" y="260764"/>
                    </a:lnTo>
                    <a:lnTo>
                      <a:pt x="94003" y="257672"/>
                    </a:lnTo>
                    <a:lnTo>
                      <a:pt x="90904" y="254580"/>
                    </a:lnTo>
                    <a:lnTo>
                      <a:pt x="88838" y="252519"/>
                    </a:lnTo>
                    <a:lnTo>
                      <a:pt x="84706" y="249428"/>
                    </a:lnTo>
                    <a:lnTo>
                      <a:pt x="83673" y="248397"/>
                    </a:lnTo>
                    <a:lnTo>
                      <a:pt x="81607" y="246336"/>
                    </a:lnTo>
                    <a:lnTo>
                      <a:pt x="78508" y="245305"/>
                    </a:lnTo>
                    <a:lnTo>
                      <a:pt x="77475" y="244275"/>
                    </a:lnTo>
                    <a:lnTo>
                      <a:pt x="75409" y="244275"/>
                    </a:lnTo>
                    <a:lnTo>
                      <a:pt x="71277" y="243244"/>
                    </a:lnTo>
                    <a:lnTo>
                      <a:pt x="68178" y="242214"/>
                    </a:lnTo>
                    <a:lnTo>
                      <a:pt x="64046" y="241183"/>
                    </a:lnTo>
                    <a:lnTo>
                      <a:pt x="63013" y="240153"/>
                    </a:lnTo>
                    <a:lnTo>
                      <a:pt x="58881" y="239123"/>
                    </a:lnTo>
                    <a:lnTo>
                      <a:pt x="56815" y="239122"/>
                    </a:lnTo>
                    <a:lnTo>
                      <a:pt x="54749" y="237061"/>
                    </a:lnTo>
                    <a:lnTo>
                      <a:pt x="52683" y="236031"/>
                    </a:lnTo>
                    <a:lnTo>
                      <a:pt x="50617" y="232939"/>
                    </a:lnTo>
                    <a:lnTo>
                      <a:pt x="49584" y="230878"/>
                    </a:lnTo>
                    <a:lnTo>
                      <a:pt x="49584" y="224695"/>
                    </a:lnTo>
                    <a:lnTo>
                      <a:pt x="50617" y="223665"/>
                    </a:lnTo>
                    <a:lnTo>
                      <a:pt x="51650" y="222634"/>
                    </a:lnTo>
                    <a:lnTo>
                      <a:pt x="52683" y="219543"/>
                    </a:lnTo>
                    <a:lnTo>
                      <a:pt x="52683" y="217482"/>
                    </a:lnTo>
                    <a:lnTo>
                      <a:pt x="51650" y="213360"/>
                    </a:lnTo>
                    <a:lnTo>
                      <a:pt x="52683" y="208207"/>
                    </a:lnTo>
                    <a:lnTo>
                      <a:pt x="53716" y="202024"/>
                    </a:lnTo>
                    <a:lnTo>
                      <a:pt x="53716" y="200993"/>
                    </a:lnTo>
                    <a:lnTo>
                      <a:pt x="51650" y="192749"/>
                    </a:lnTo>
                    <a:lnTo>
                      <a:pt x="49584" y="191719"/>
                    </a:lnTo>
                    <a:lnTo>
                      <a:pt x="47518" y="190688"/>
                    </a:lnTo>
                    <a:lnTo>
                      <a:pt x="45452" y="189658"/>
                    </a:lnTo>
                    <a:lnTo>
                      <a:pt x="43386" y="188627"/>
                    </a:lnTo>
                    <a:lnTo>
                      <a:pt x="40287" y="185535"/>
                    </a:lnTo>
                    <a:lnTo>
                      <a:pt x="38221" y="183475"/>
                    </a:lnTo>
                    <a:lnTo>
                      <a:pt x="37188" y="182444"/>
                    </a:lnTo>
                    <a:lnTo>
                      <a:pt x="37188" y="177291"/>
                    </a:lnTo>
                    <a:lnTo>
                      <a:pt x="37188" y="175230"/>
                    </a:lnTo>
                    <a:lnTo>
                      <a:pt x="36155" y="174200"/>
                    </a:lnTo>
                    <a:lnTo>
                      <a:pt x="33056" y="174200"/>
                    </a:lnTo>
                    <a:lnTo>
                      <a:pt x="29957" y="175231"/>
                    </a:lnTo>
                    <a:lnTo>
                      <a:pt x="27891" y="176261"/>
                    </a:lnTo>
                    <a:lnTo>
                      <a:pt x="24792" y="178322"/>
                    </a:lnTo>
                    <a:lnTo>
                      <a:pt x="22726" y="178322"/>
                    </a:lnTo>
                    <a:lnTo>
                      <a:pt x="21693" y="177291"/>
                    </a:lnTo>
                    <a:lnTo>
                      <a:pt x="20660" y="175231"/>
                    </a:lnTo>
                    <a:lnTo>
                      <a:pt x="20660" y="174200"/>
                    </a:lnTo>
                    <a:lnTo>
                      <a:pt x="19627" y="170078"/>
                    </a:lnTo>
                    <a:lnTo>
                      <a:pt x="18594" y="170078"/>
                    </a:lnTo>
                    <a:lnTo>
                      <a:pt x="17561" y="166987"/>
                    </a:lnTo>
                    <a:lnTo>
                      <a:pt x="15495" y="166987"/>
                    </a:lnTo>
                    <a:lnTo>
                      <a:pt x="11363" y="164925"/>
                    </a:lnTo>
                    <a:lnTo>
                      <a:pt x="10330" y="164925"/>
                    </a:lnTo>
                    <a:lnTo>
                      <a:pt x="7231" y="164925"/>
                    </a:lnTo>
                    <a:lnTo>
                      <a:pt x="5165" y="162864"/>
                    </a:lnTo>
                    <a:lnTo>
                      <a:pt x="5165" y="157712"/>
                    </a:lnTo>
                    <a:lnTo>
                      <a:pt x="4132" y="153590"/>
                    </a:lnTo>
                    <a:lnTo>
                      <a:pt x="4132" y="151529"/>
                    </a:lnTo>
                    <a:lnTo>
                      <a:pt x="4132" y="146376"/>
                    </a:lnTo>
                    <a:lnTo>
                      <a:pt x="5165" y="141223"/>
                    </a:lnTo>
                    <a:lnTo>
                      <a:pt x="6198" y="138132"/>
                    </a:lnTo>
                    <a:lnTo>
                      <a:pt x="6198" y="136071"/>
                    </a:lnTo>
                    <a:lnTo>
                      <a:pt x="7231" y="132979"/>
                    </a:lnTo>
                    <a:lnTo>
                      <a:pt x="7231" y="130918"/>
                    </a:lnTo>
                    <a:lnTo>
                      <a:pt x="7231" y="128857"/>
                    </a:lnTo>
                    <a:lnTo>
                      <a:pt x="7231" y="126796"/>
                    </a:lnTo>
                    <a:lnTo>
                      <a:pt x="6198" y="125766"/>
                    </a:lnTo>
                    <a:lnTo>
                      <a:pt x="5165" y="125766"/>
                    </a:lnTo>
                    <a:lnTo>
                      <a:pt x="4132" y="125766"/>
                    </a:lnTo>
                    <a:lnTo>
                      <a:pt x="3099" y="125766"/>
                    </a:lnTo>
                    <a:lnTo>
                      <a:pt x="2066" y="125766"/>
                    </a:lnTo>
                    <a:lnTo>
                      <a:pt x="1033" y="125766"/>
                    </a:lnTo>
                    <a:lnTo>
                      <a:pt x="1033" y="126796"/>
                    </a:lnTo>
                    <a:lnTo>
                      <a:pt x="0" y="123705"/>
                    </a:lnTo>
                    <a:lnTo>
                      <a:pt x="0" y="119583"/>
                    </a:lnTo>
                    <a:lnTo>
                      <a:pt x="1033" y="117522"/>
                    </a:lnTo>
                    <a:lnTo>
                      <a:pt x="3099" y="114430"/>
                    </a:lnTo>
                    <a:lnTo>
                      <a:pt x="5165" y="111339"/>
                    </a:lnTo>
                    <a:lnTo>
                      <a:pt x="6389" y="109508"/>
                    </a:lnTo>
                    <a:lnTo>
                      <a:pt x="7076" y="109575"/>
                    </a:lnTo>
                    <a:lnTo>
                      <a:pt x="15721" y="109107"/>
                    </a:lnTo>
                    <a:lnTo>
                      <a:pt x="20401" y="98972"/>
                    </a:lnTo>
                    <a:lnTo>
                      <a:pt x="22726" y="98972"/>
                    </a:lnTo>
                    <a:lnTo>
                      <a:pt x="24792" y="98972"/>
                    </a:lnTo>
                    <a:lnTo>
                      <a:pt x="26858" y="97942"/>
                    </a:lnTo>
                    <a:lnTo>
                      <a:pt x="26858" y="95881"/>
                    </a:lnTo>
                    <a:lnTo>
                      <a:pt x="24792" y="91759"/>
                    </a:lnTo>
                    <a:lnTo>
                      <a:pt x="24419" y="90270"/>
                    </a:lnTo>
                    <a:lnTo>
                      <a:pt x="24452" y="90198"/>
                    </a:lnTo>
                    <a:lnTo>
                      <a:pt x="31635" y="62696"/>
                    </a:lnTo>
                    <a:lnTo>
                      <a:pt x="39571" y="52726"/>
                    </a:lnTo>
                    <a:lnTo>
                      <a:pt x="39575" y="52793"/>
                    </a:lnTo>
                    <a:lnTo>
                      <a:pt x="53724" y="45181"/>
                    </a:lnTo>
                    <a:lnTo>
                      <a:pt x="54749" y="45386"/>
                    </a:lnTo>
                    <a:lnTo>
                      <a:pt x="58881" y="43325"/>
                    </a:lnTo>
                    <a:lnTo>
                      <a:pt x="60877" y="41333"/>
                    </a:lnTo>
                    <a:lnTo>
                      <a:pt x="75437" y="33501"/>
                    </a:lnTo>
                    <a:lnTo>
                      <a:pt x="84095" y="33033"/>
                    </a:lnTo>
                    <a:lnTo>
                      <a:pt x="93309" y="22773"/>
                    </a:lnTo>
                    <a:lnTo>
                      <a:pt x="95428" y="17562"/>
                    </a:lnTo>
                    <a:lnTo>
                      <a:pt x="96069" y="17561"/>
                    </a:lnTo>
                    <a:lnTo>
                      <a:pt x="99168" y="18592"/>
                    </a:lnTo>
                    <a:lnTo>
                      <a:pt x="102267" y="19623"/>
                    </a:lnTo>
                    <a:lnTo>
                      <a:pt x="103300" y="18592"/>
                    </a:lnTo>
                    <a:lnTo>
                      <a:pt x="101234" y="14470"/>
                    </a:lnTo>
                    <a:lnTo>
                      <a:pt x="100201" y="12409"/>
                    </a:lnTo>
                    <a:lnTo>
                      <a:pt x="99168" y="9318"/>
                    </a:lnTo>
                    <a:lnTo>
                      <a:pt x="98926" y="8956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28" name="ДФО_Чукотский АО">
                <a:extLst>
                  <a:ext uri="{FF2B5EF4-FFF2-40B4-BE49-F238E27FC236}">
                    <a16:creationId xmlns:a16="http://schemas.microsoft.com/office/drawing/2014/main" xmlns="" id="{C45F1B13-415A-4947-A852-07425E9666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07657" y="1367957"/>
                <a:ext cx="1416829" cy="1325325"/>
              </a:xfrm>
              <a:custGeom>
                <a:avLst/>
                <a:gdLst>
                  <a:gd name="T0" fmla="*/ 260 w 1308"/>
                  <a:gd name="T1" fmla="*/ 545 h 1224"/>
                  <a:gd name="T2" fmla="*/ 428 w 1308"/>
                  <a:gd name="T3" fmla="*/ 27 h 1224"/>
                  <a:gd name="T4" fmla="*/ 436 w 1308"/>
                  <a:gd name="T5" fmla="*/ 146 h 1224"/>
                  <a:gd name="T6" fmla="*/ 512 w 1308"/>
                  <a:gd name="T7" fmla="*/ 36 h 1224"/>
                  <a:gd name="T8" fmla="*/ 998 w 1308"/>
                  <a:gd name="T9" fmla="*/ 209 h 1224"/>
                  <a:gd name="T10" fmla="*/ 1048 w 1308"/>
                  <a:gd name="T11" fmla="*/ 234 h 1224"/>
                  <a:gd name="T12" fmla="*/ 1057 w 1308"/>
                  <a:gd name="T13" fmla="*/ 259 h 1224"/>
                  <a:gd name="T14" fmla="*/ 965 w 1308"/>
                  <a:gd name="T15" fmla="*/ 210 h 1224"/>
                  <a:gd name="T16" fmla="*/ 939 w 1308"/>
                  <a:gd name="T17" fmla="*/ 220 h 1224"/>
                  <a:gd name="T18" fmla="*/ 889 w 1308"/>
                  <a:gd name="T19" fmla="*/ 243 h 1224"/>
                  <a:gd name="T20" fmla="*/ 805 w 1308"/>
                  <a:gd name="T21" fmla="*/ 234 h 1224"/>
                  <a:gd name="T22" fmla="*/ 705 w 1308"/>
                  <a:gd name="T23" fmla="*/ 243 h 1224"/>
                  <a:gd name="T24" fmla="*/ 587 w 1308"/>
                  <a:gd name="T25" fmla="*/ 285 h 1224"/>
                  <a:gd name="T26" fmla="*/ 545 w 1308"/>
                  <a:gd name="T27" fmla="*/ 293 h 1224"/>
                  <a:gd name="T28" fmla="*/ 461 w 1308"/>
                  <a:gd name="T29" fmla="*/ 335 h 1224"/>
                  <a:gd name="T30" fmla="*/ 386 w 1308"/>
                  <a:gd name="T31" fmla="*/ 394 h 1224"/>
                  <a:gd name="T32" fmla="*/ 344 w 1308"/>
                  <a:gd name="T33" fmla="*/ 419 h 1224"/>
                  <a:gd name="T34" fmla="*/ 294 w 1308"/>
                  <a:gd name="T35" fmla="*/ 494 h 1224"/>
                  <a:gd name="T36" fmla="*/ 361 w 1308"/>
                  <a:gd name="T37" fmla="*/ 595 h 1224"/>
                  <a:gd name="T38" fmla="*/ 210 w 1308"/>
                  <a:gd name="T39" fmla="*/ 578 h 1224"/>
                  <a:gd name="T40" fmla="*/ 143 w 1308"/>
                  <a:gd name="T41" fmla="*/ 662 h 1224"/>
                  <a:gd name="T42" fmla="*/ 67 w 1308"/>
                  <a:gd name="T43" fmla="*/ 704 h 1224"/>
                  <a:gd name="T44" fmla="*/ 42 w 1308"/>
                  <a:gd name="T45" fmla="*/ 763 h 1224"/>
                  <a:gd name="T46" fmla="*/ 101 w 1308"/>
                  <a:gd name="T47" fmla="*/ 804 h 1224"/>
                  <a:gd name="T48" fmla="*/ 42 w 1308"/>
                  <a:gd name="T49" fmla="*/ 947 h 1224"/>
                  <a:gd name="T50" fmla="*/ 109 w 1308"/>
                  <a:gd name="T51" fmla="*/ 1106 h 1224"/>
                  <a:gd name="T52" fmla="*/ 176 w 1308"/>
                  <a:gd name="T53" fmla="*/ 1190 h 1224"/>
                  <a:gd name="T54" fmla="*/ 252 w 1308"/>
                  <a:gd name="T55" fmla="*/ 1215 h 1224"/>
                  <a:gd name="T56" fmla="*/ 394 w 1308"/>
                  <a:gd name="T57" fmla="*/ 1215 h 1224"/>
                  <a:gd name="T58" fmla="*/ 420 w 1308"/>
                  <a:gd name="T59" fmla="*/ 1199 h 1224"/>
                  <a:gd name="T60" fmla="*/ 495 w 1308"/>
                  <a:gd name="T61" fmla="*/ 1131 h 1224"/>
                  <a:gd name="T62" fmla="*/ 587 w 1308"/>
                  <a:gd name="T63" fmla="*/ 1073 h 1224"/>
                  <a:gd name="T64" fmla="*/ 680 w 1308"/>
                  <a:gd name="T65" fmla="*/ 1056 h 1224"/>
                  <a:gd name="T66" fmla="*/ 797 w 1308"/>
                  <a:gd name="T67" fmla="*/ 1148 h 1224"/>
                  <a:gd name="T68" fmla="*/ 923 w 1308"/>
                  <a:gd name="T69" fmla="*/ 1148 h 1224"/>
                  <a:gd name="T70" fmla="*/ 1057 w 1308"/>
                  <a:gd name="T71" fmla="*/ 1031 h 1224"/>
                  <a:gd name="T72" fmla="*/ 1124 w 1308"/>
                  <a:gd name="T73" fmla="*/ 930 h 1224"/>
                  <a:gd name="T74" fmla="*/ 1116 w 1308"/>
                  <a:gd name="T75" fmla="*/ 863 h 1224"/>
                  <a:gd name="T76" fmla="*/ 1225 w 1308"/>
                  <a:gd name="T77" fmla="*/ 821 h 1224"/>
                  <a:gd name="T78" fmla="*/ 1141 w 1308"/>
                  <a:gd name="T79" fmla="*/ 754 h 1224"/>
                  <a:gd name="T80" fmla="*/ 956 w 1308"/>
                  <a:gd name="T81" fmla="*/ 704 h 1224"/>
                  <a:gd name="T82" fmla="*/ 923 w 1308"/>
                  <a:gd name="T83" fmla="*/ 746 h 1224"/>
                  <a:gd name="T84" fmla="*/ 889 w 1308"/>
                  <a:gd name="T85" fmla="*/ 771 h 1224"/>
                  <a:gd name="T86" fmla="*/ 948 w 1308"/>
                  <a:gd name="T87" fmla="*/ 704 h 1224"/>
                  <a:gd name="T88" fmla="*/ 1015 w 1308"/>
                  <a:gd name="T89" fmla="*/ 561 h 1224"/>
                  <a:gd name="T90" fmla="*/ 923 w 1308"/>
                  <a:gd name="T91" fmla="*/ 452 h 1224"/>
                  <a:gd name="T92" fmla="*/ 990 w 1308"/>
                  <a:gd name="T93" fmla="*/ 469 h 1224"/>
                  <a:gd name="T94" fmla="*/ 1074 w 1308"/>
                  <a:gd name="T95" fmla="*/ 410 h 1224"/>
                  <a:gd name="T96" fmla="*/ 1225 w 1308"/>
                  <a:gd name="T97" fmla="*/ 385 h 1224"/>
                  <a:gd name="T98" fmla="*/ 1275 w 1308"/>
                  <a:gd name="T99" fmla="*/ 343 h 1224"/>
                  <a:gd name="T100" fmla="*/ 1308 w 1308"/>
                  <a:gd name="T101" fmla="*/ 326 h 1224"/>
                  <a:gd name="T102" fmla="*/ 1250 w 1308"/>
                  <a:gd name="T103" fmla="*/ 318 h 1224"/>
                  <a:gd name="T104" fmla="*/ 1208 w 1308"/>
                  <a:gd name="T105" fmla="*/ 243 h 1224"/>
                  <a:gd name="T106" fmla="*/ 1241 w 1308"/>
                  <a:gd name="T107" fmla="*/ 187 h 1224"/>
                  <a:gd name="T108" fmla="*/ 1225 w 1308"/>
                  <a:gd name="T109" fmla="*/ 116 h 1224"/>
                  <a:gd name="T110" fmla="*/ 1149 w 1308"/>
                  <a:gd name="T111" fmla="*/ 120 h 1224"/>
                  <a:gd name="T112" fmla="*/ 1048 w 1308"/>
                  <a:gd name="T113" fmla="*/ 171 h 1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08" h="1224">
                    <a:moveTo>
                      <a:pt x="218" y="536"/>
                    </a:moveTo>
                    <a:lnTo>
                      <a:pt x="210" y="536"/>
                    </a:lnTo>
                    <a:lnTo>
                      <a:pt x="202" y="561"/>
                    </a:lnTo>
                    <a:lnTo>
                      <a:pt x="235" y="578"/>
                    </a:lnTo>
                    <a:lnTo>
                      <a:pt x="252" y="570"/>
                    </a:lnTo>
                    <a:lnTo>
                      <a:pt x="269" y="553"/>
                    </a:lnTo>
                    <a:lnTo>
                      <a:pt x="260" y="545"/>
                    </a:lnTo>
                    <a:lnTo>
                      <a:pt x="252" y="528"/>
                    </a:lnTo>
                    <a:lnTo>
                      <a:pt x="252" y="528"/>
                    </a:lnTo>
                    <a:lnTo>
                      <a:pt x="235" y="528"/>
                    </a:lnTo>
                    <a:lnTo>
                      <a:pt x="218" y="536"/>
                    </a:lnTo>
                    <a:close/>
                    <a:moveTo>
                      <a:pt x="453" y="4"/>
                    </a:moveTo>
                    <a:lnTo>
                      <a:pt x="428" y="20"/>
                    </a:lnTo>
                    <a:lnTo>
                      <a:pt x="428" y="27"/>
                    </a:lnTo>
                    <a:lnTo>
                      <a:pt x="428" y="32"/>
                    </a:lnTo>
                    <a:lnTo>
                      <a:pt x="420" y="37"/>
                    </a:lnTo>
                    <a:lnTo>
                      <a:pt x="411" y="44"/>
                    </a:lnTo>
                    <a:lnTo>
                      <a:pt x="403" y="80"/>
                    </a:lnTo>
                    <a:lnTo>
                      <a:pt x="411" y="117"/>
                    </a:lnTo>
                    <a:lnTo>
                      <a:pt x="420" y="136"/>
                    </a:lnTo>
                    <a:lnTo>
                      <a:pt x="436" y="146"/>
                    </a:lnTo>
                    <a:lnTo>
                      <a:pt x="445" y="150"/>
                    </a:lnTo>
                    <a:lnTo>
                      <a:pt x="445" y="150"/>
                    </a:lnTo>
                    <a:lnTo>
                      <a:pt x="461" y="104"/>
                    </a:lnTo>
                    <a:lnTo>
                      <a:pt x="487" y="91"/>
                    </a:lnTo>
                    <a:lnTo>
                      <a:pt x="495" y="82"/>
                    </a:lnTo>
                    <a:lnTo>
                      <a:pt x="495" y="72"/>
                    </a:lnTo>
                    <a:lnTo>
                      <a:pt x="512" y="36"/>
                    </a:lnTo>
                    <a:lnTo>
                      <a:pt x="503" y="0"/>
                    </a:lnTo>
                    <a:lnTo>
                      <a:pt x="487" y="3"/>
                    </a:lnTo>
                    <a:lnTo>
                      <a:pt x="453" y="4"/>
                    </a:lnTo>
                    <a:close/>
                    <a:moveTo>
                      <a:pt x="1023" y="178"/>
                    </a:moveTo>
                    <a:lnTo>
                      <a:pt x="1015" y="191"/>
                    </a:lnTo>
                    <a:lnTo>
                      <a:pt x="1007" y="201"/>
                    </a:lnTo>
                    <a:lnTo>
                      <a:pt x="998" y="209"/>
                    </a:lnTo>
                    <a:lnTo>
                      <a:pt x="1007" y="211"/>
                    </a:lnTo>
                    <a:lnTo>
                      <a:pt x="1015" y="205"/>
                    </a:lnTo>
                    <a:lnTo>
                      <a:pt x="1032" y="209"/>
                    </a:lnTo>
                    <a:lnTo>
                      <a:pt x="1048" y="216"/>
                    </a:lnTo>
                    <a:lnTo>
                      <a:pt x="1048" y="217"/>
                    </a:lnTo>
                    <a:lnTo>
                      <a:pt x="1048" y="226"/>
                    </a:lnTo>
                    <a:lnTo>
                      <a:pt x="1048" y="234"/>
                    </a:lnTo>
                    <a:lnTo>
                      <a:pt x="1065" y="234"/>
                    </a:lnTo>
                    <a:lnTo>
                      <a:pt x="1082" y="243"/>
                    </a:lnTo>
                    <a:lnTo>
                      <a:pt x="1074" y="243"/>
                    </a:lnTo>
                    <a:lnTo>
                      <a:pt x="1065" y="243"/>
                    </a:lnTo>
                    <a:lnTo>
                      <a:pt x="1065" y="251"/>
                    </a:lnTo>
                    <a:lnTo>
                      <a:pt x="1065" y="259"/>
                    </a:lnTo>
                    <a:lnTo>
                      <a:pt x="1057" y="259"/>
                    </a:lnTo>
                    <a:lnTo>
                      <a:pt x="1048" y="251"/>
                    </a:lnTo>
                    <a:lnTo>
                      <a:pt x="1040" y="259"/>
                    </a:lnTo>
                    <a:lnTo>
                      <a:pt x="1032" y="259"/>
                    </a:lnTo>
                    <a:lnTo>
                      <a:pt x="1015" y="259"/>
                    </a:lnTo>
                    <a:lnTo>
                      <a:pt x="1015" y="243"/>
                    </a:lnTo>
                    <a:lnTo>
                      <a:pt x="998" y="234"/>
                    </a:lnTo>
                    <a:lnTo>
                      <a:pt x="965" y="210"/>
                    </a:lnTo>
                    <a:lnTo>
                      <a:pt x="956" y="208"/>
                    </a:lnTo>
                    <a:lnTo>
                      <a:pt x="948" y="208"/>
                    </a:lnTo>
                    <a:lnTo>
                      <a:pt x="948" y="207"/>
                    </a:lnTo>
                    <a:lnTo>
                      <a:pt x="948" y="215"/>
                    </a:lnTo>
                    <a:lnTo>
                      <a:pt x="948" y="226"/>
                    </a:lnTo>
                    <a:lnTo>
                      <a:pt x="939" y="223"/>
                    </a:lnTo>
                    <a:lnTo>
                      <a:pt x="939" y="220"/>
                    </a:lnTo>
                    <a:lnTo>
                      <a:pt x="931" y="209"/>
                    </a:lnTo>
                    <a:lnTo>
                      <a:pt x="914" y="201"/>
                    </a:lnTo>
                    <a:lnTo>
                      <a:pt x="898" y="206"/>
                    </a:lnTo>
                    <a:lnTo>
                      <a:pt x="889" y="214"/>
                    </a:lnTo>
                    <a:lnTo>
                      <a:pt x="914" y="218"/>
                    </a:lnTo>
                    <a:lnTo>
                      <a:pt x="906" y="226"/>
                    </a:lnTo>
                    <a:lnTo>
                      <a:pt x="889" y="243"/>
                    </a:lnTo>
                    <a:lnTo>
                      <a:pt x="881" y="226"/>
                    </a:lnTo>
                    <a:lnTo>
                      <a:pt x="872" y="217"/>
                    </a:lnTo>
                    <a:lnTo>
                      <a:pt x="864" y="224"/>
                    </a:lnTo>
                    <a:lnTo>
                      <a:pt x="847" y="234"/>
                    </a:lnTo>
                    <a:lnTo>
                      <a:pt x="839" y="226"/>
                    </a:lnTo>
                    <a:lnTo>
                      <a:pt x="830" y="224"/>
                    </a:lnTo>
                    <a:lnTo>
                      <a:pt x="805" y="234"/>
                    </a:lnTo>
                    <a:lnTo>
                      <a:pt x="780" y="251"/>
                    </a:lnTo>
                    <a:lnTo>
                      <a:pt x="772" y="243"/>
                    </a:lnTo>
                    <a:lnTo>
                      <a:pt x="763" y="243"/>
                    </a:lnTo>
                    <a:lnTo>
                      <a:pt x="747" y="251"/>
                    </a:lnTo>
                    <a:lnTo>
                      <a:pt x="730" y="259"/>
                    </a:lnTo>
                    <a:lnTo>
                      <a:pt x="721" y="251"/>
                    </a:lnTo>
                    <a:lnTo>
                      <a:pt x="705" y="243"/>
                    </a:lnTo>
                    <a:lnTo>
                      <a:pt x="680" y="251"/>
                    </a:lnTo>
                    <a:lnTo>
                      <a:pt x="654" y="268"/>
                    </a:lnTo>
                    <a:lnTo>
                      <a:pt x="629" y="268"/>
                    </a:lnTo>
                    <a:lnTo>
                      <a:pt x="612" y="268"/>
                    </a:lnTo>
                    <a:lnTo>
                      <a:pt x="604" y="276"/>
                    </a:lnTo>
                    <a:lnTo>
                      <a:pt x="587" y="285"/>
                    </a:lnTo>
                    <a:lnTo>
                      <a:pt x="587" y="285"/>
                    </a:lnTo>
                    <a:lnTo>
                      <a:pt x="587" y="276"/>
                    </a:lnTo>
                    <a:lnTo>
                      <a:pt x="596" y="276"/>
                    </a:lnTo>
                    <a:lnTo>
                      <a:pt x="596" y="268"/>
                    </a:lnTo>
                    <a:lnTo>
                      <a:pt x="587" y="268"/>
                    </a:lnTo>
                    <a:lnTo>
                      <a:pt x="571" y="276"/>
                    </a:lnTo>
                    <a:lnTo>
                      <a:pt x="562" y="285"/>
                    </a:lnTo>
                    <a:lnTo>
                      <a:pt x="545" y="293"/>
                    </a:lnTo>
                    <a:lnTo>
                      <a:pt x="529" y="293"/>
                    </a:lnTo>
                    <a:lnTo>
                      <a:pt x="520" y="301"/>
                    </a:lnTo>
                    <a:lnTo>
                      <a:pt x="495" y="310"/>
                    </a:lnTo>
                    <a:lnTo>
                      <a:pt x="470" y="318"/>
                    </a:lnTo>
                    <a:lnTo>
                      <a:pt x="461" y="318"/>
                    </a:lnTo>
                    <a:lnTo>
                      <a:pt x="461" y="326"/>
                    </a:lnTo>
                    <a:lnTo>
                      <a:pt x="461" y="335"/>
                    </a:lnTo>
                    <a:lnTo>
                      <a:pt x="453" y="326"/>
                    </a:lnTo>
                    <a:lnTo>
                      <a:pt x="445" y="326"/>
                    </a:lnTo>
                    <a:lnTo>
                      <a:pt x="445" y="326"/>
                    </a:lnTo>
                    <a:lnTo>
                      <a:pt x="411" y="368"/>
                    </a:lnTo>
                    <a:lnTo>
                      <a:pt x="403" y="377"/>
                    </a:lnTo>
                    <a:lnTo>
                      <a:pt x="386" y="394"/>
                    </a:lnTo>
                    <a:lnTo>
                      <a:pt x="386" y="394"/>
                    </a:lnTo>
                    <a:lnTo>
                      <a:pt x="378" y="394"/>
                    </a:lnTo>
                    <a:lnTo>
                      <a:pt x="369" y="394"/>
                    </a:lnTo>
                    <a:lnTo>
                      <a:pt x="378" y="402"/>
                    </a:lnTo>
                    <a:lnTo>
                      <a:pt x="378" y="410"/>
                    </a:lnTo>
                    <a:lnTo>
                      <a:pt x="361" y="410"/>
                    </a:lnTo>
                    <a:lnTo>
                      <a:pt x="344" y="419"/>
                    </a:lnTo>
                    <a:lnTo>
                      <a:pt x="344" y="419"/>
                    </a:lnTo>
                    <a:lnTo>
                      <a:pt x="336" y="427"/>
                    </a:lnTo>
                    <a:lnTo>
                      <a:pt x="319" y="436"/>
                    </a:lnTo>
                    <a:lnTo>
                      <a:pt x="294" y="452"/>
                    </a:lnTo>
                    <a:lnTo>
                      <a:pt x="269" y="461"/>
                    </a:lnTo>
                    <a:lnTo>
                      <a:pt x="277" y="469"/>
                    </a:lnTo>
                    <a:lnTo>
                      <a:pt x="285" y="477"/>
                    </a:lnTo>
                    <a:lnTo>
                      <a:pt x="294" y="494"/>
                    </a:lnTo>
                    <a:lnTo>
                      <a:pt x="294" y="511"/>
                    </a:lnTo>
                    <a:lnTo>
                      <a:pt x="294" y="519"/>
                    </a:lnTo>
                    <a:lnTo>
                      <a:pt x="311" y="519"/>
                    </a:lnTo>
                    <a:lnTo>
                      <a:pt x="319" y="511"/>
                    </a:lnTo>
                    <a:lnTo>
                      <a:pt x="361" y="536"/>
                    </a:lnTo>
                    <a:lnTo>
                      <a:pt x="369" y="578"/>
                    </a:lnTo>
                    <a:lnTo>
                      <a:pt x="361" y="595"/>
                    </a:lnTo>
                    <a:lnTo>
                      <a:pt x="361" y="612"/>
                    </a:lnTo>
                    <a:lnTo>
                      <a:pt x="336" y="612"/>
                    </a:lnTo>
                    <a:lnTo>
                      <a:pt x="319" y="595"/>
                    </a:lnTo>
                    <a:lnTo>
                      <a:pt x="294" y="603"/>
                    </a:lnTo>
                    <a:lnTo>
                      <a:pt x="269" y="612"/>
                    </a:lnTo>
                    <a:lnTo>
                      <a:pt x="252" y="595"/>
                    </a:lnTo>
                    <a:lnTo>
                      <a:pt x="210" y="578"/>
                    </a:lnTo>
                    <a:lnTo>
                      <a:pt x="202" y="586"/>
                    </a:lnTo>
                    <a:lnTo>
                      <a:pt x="202" y="603"/>
                    </a:lnTo>
                    <a:lnTo>
                      <a:pt x="202" y="628"/>
                    </a:lnTo>
                    <a:lnTo>
                      <a:pt x="185" y="645"/>
                    </a:lnTo>
                    <a:lnTo>
                      <a:pt x="168" y="645"/>
                    </a:lnTo>
                    <a:lnTo>
                      <a:pt x="151" y="654"/>
                    </a:lnTo>
                    <a:lnTo>
                      <a:pt x="143" y="662"/>
                    </a:lnTo>
                    <a:lnTo>
                      <a:pt x="126" y="679"/>
                    </a:lnTo>
                    <a:lnTo>
                      <a:pt x="101" y="687"/>
                    </a:lnTo>
                    <a:lnTo>
                      <a:pt x="84" y="679"/>
                    </a:lnTo>
                    <a:lnTo>
                      <a:pt x="84" y="687"/>
                    </a:lnTo>
                    <a:lnTo>
                      <a:pt x="84" y="687"/>
                    </a:lnTo>
                    <a:lnTo>
                      <a:pt x="76" y="695"/>
                    </a:lnTo>
                    <a:lnTo>
                      <a:pt x="67" y="704"/>
                    </a:lnTo>
                    <a:lnTo>
                      <a:pt x="59" y="704"/>
                    </a:lnTo>
                    <a:lnTo>
                      <a:pt x="51" y="721"/>
                    </a:lnTo>
                    <a:lnTo>
                      <a:pt x="51" y="729"/>
                    </a:lnTo>
                    <a:lnTo>
                      <a:pt x="42" y="737"/>
                    </a:lnTo>
                    <a:lnTo>
                      <a:pt x="34" y="746"/>
                    </a:lnTo>
                    <a:lnTo>
                      <a:pt x="34" y="746"/>
                    </a:lnTo>
                    <a:lnTo>
                      <a:pt x="42" y="763"/>
                    </a:lnTo>
                    <a:lnTo>
                      <a:pt x="51" y="771"/>
                    </a:lnTo>
                    <a:lnTo>
                      <a:pt x="59" y="771"/>
                    </a:lnTo>
                    <a:lnTo>
                      <a:pt x="67" y="779"/>
                    </a:lnTo>
                    <a:lnTo>
                      <a:pt x="67" y="779"/>
                    </a:lnTo>
                    <a:lnTo>
                      <a:pt x="76" y="796"/>
                    </a:lnTo>
                    <a:lnTo>
                      <a:pt x="84" y="796"/>
                    </a:lnTo>
                    <a:lnTo>
                      <a:pt x="101" y="804"/>
                    </a:lnTo>
                    <a:lnTo>
                      <a:pt x="101" y="813"/>
                    </a:lnTo>
                    <a:lnTo>
                      <a:pt x="101" y="821"/>
                    </a:lnTo>
                    <a:lnTo>
                      <a:pt x="118" y="846"/>
                    </a:lnTo>
                    <a:lnTo>
                      <a:pt x="126" y="863"/>
                    </a:lnTo>
                    <a:lnTo>
                      <a:pt x="109" y="872"/>
                    </a:lnTo>
                    <a:lnTo>
                      <a:pt x="101" y="880"/>
                    </a:lnTo>
                    <a:lnTo>
                      <a:pt x="42" y="947"/>
                    </a:lnTo>
                    <a:lnTo>
                      <a:pt x="0" y="1006"/>
                    </a:lnTo>
                    <a:lnTo>
                      <a:pt x="9" y="1014"/>
                    </a:lnTo>
                    <a:lnTo>
                      <a:pt x="17" y="1022"/>
                    </a:lnTo>
                    <a:lnTo>
                      <a:pt x="9" y="1039"/>
                    </a:lnTo>
                    <a:lnTo>
                      <a:pt x="9" y="1056"/>
                    </a:lnTo>
                    <a:lnTo>
                      <a:pt x="59" y="1090"/>
                    </a:lnTo>
                    <a:lnTo>
                      <a:pt x="109" y="1106"/>
                    </a:lnTo>
                    <a:lnTo>
                      <a:pt x="109" y="1115"/>
                    </a:lnTo>
                    <a:lnTo>
                      <a:pt x="101" y="1123"/>
                    </a:lnTo>
                    <a:lnTo>
                      <a:pt x="118" y="1157"/>
                    </a:lnTo>
                    <a:lnTo>
                      <a:pt x="134" y="1182"/>
                    </a:lnTo>
                    <a:lnTo>
                      <a:pt x="160" y="1182"/>
                    </a:lnTo>
                    <a:lnTo>
                      <a:pt x="176" y="1190"/>
                    </a:lnTo>
                    <a:lnTo>
                      <a:pt x="176" y="1190"/>
                    </a:lnTo>
                    <a:lnTo>
                      <a:pt x="185" y="1224"/>
                    </a:lnTo>
                    <a:lnTo>
                      <a:pt x="202" y="1224"/>
                    </a:lnTo>
                    <a:lnTo>
                      <a:pt x="210" y="1224"/>
                    </a:lnTo>
                    <a:lnTo>
                      <a:pt x="227" y="1215"/>
                    </a:lnTo>
                    <a:lnTo>
                      <a:pt x="235" y="1215"/>
                    </a:lnTo>
                    <a:lnTo>
                      <a:pt x="235" y="1215"/>
                    </a:lnTo>
                    <a:lnTo>
                      <a:pt x="252" y="1215"/>
                    </a:lnTo>
                    <a:lnTo>
                      <a:pt x="269" y="1224"/>
                    </a:lnTo>
                    <a:lnTo>
                      <a:pt x="277" y="1224"/>
                    </a:lnTo>
                    <a:lnTo>
                      <a:pt x="311" y="1224"/>
                    </a:lnTo>
                    <a:lnTo>
                      <a:pt x="336" y="1207"/>
                    </a:lnTo>
                    <a:lnTo>
                      <a:pt x="361" y="1215"/>
                    </a:lnTo>
                    <a:lnTo>
                      <a:pt x="386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394" y="1215"/>
                    </a:lnTo>
                    <a:lnTo>
                      <a:pt x="403" y="1215"/>
                    </a:lnTo>
                    <a:lnTo>
                      <a:pt x="403" y="1215"/>
                    </a:lnTo>
                    <a:lnTo>
                      <a:pt x="420" y="1199"/>
                    </a:lnTo>
                    <a:lnTo>
                      <a:pt x="445" y="1182"/>
                    </a:lnTo>
                    <a:lnTo>
                      <a:pt x="436" y="1165"/>
                    </a:lnTo>
                    <a:lnTo>
                      <a:pt x="453" y="1148"/>
                    </a:lnTo>
                    <a:lnTo>
                      <a:pt x="461" y="1140"/>
                    </a:lnTo>
                    <a:lnTo>
                      <a:pt x="478" y="1131"/>
                    </a:lnTo>
                    <a:lnTo>
                      <a:pt x="487" y="1131"/>
                    </a:lnTo>
                    <a:lnTo>
                      <a:pt x="495" y="1131"/>
                    </a:lnTo>
                    <a:lnTo>
                      <a:pt x="503" y="1131"/>
                    </a:lnTo>
                    <a:lnTo>
                      <a:pt x="503" y="1123"/>
                    </a:lnTo>
                    <a:lnTo>
                      <a:pt x="537" y="1106"/>
                    </a:lnTo>
                    <a:lnTo>
                      <a:pt x="545" y="1106"/>
                    </a:lnTo>
                    <a:lnTo>
                      <a:pt x="562" y="1098"/>
                    </a:lnTo>
                    <a:lnTo>
                      <a:pt x="579" y="1081"/>
                    </a:lnTo>
                    <a:lnTo>
                      <a:pt x="587" y="1073"/>
                    </a:lnTo>
                    <a:lnTo>
                      <a:pt x="587" y="1073"/>
                    </a:lnTo>
                    <a:lnTo>
                      <a:pt x="604" y="1064"/>
                    </a:lnTo>
                    <a:lnTo>
                      <a:pt x="621" y="1064"/>
                    </a:lnTo>
                    <a:lnTo>
                      <a:pt x="629" y="1073"/>
                    </a:lnTo>
                    <a:lnTo>
                      <a:pt x="629" y="1073"/>
                    </a:lnTo>
                    <a:lnTo>
                      <a:pt x="654" y="1064"/>
                    </a:lnTo>
                    <a:lnTo>
                      <a:pt x="680" y="1056"/>
                    </a:lnTo>
                    <a:lnTo>
                      <a:pt x="696" y="1056"/>
                    </a:lnTo>
                    <a:lnTo>
                      <a:pt x="705" y="1064"/>
                    </a:lnTo>
                    <a:lnTo>
                      <a:pt x="721" y="1064"/>
                    </a:lnTo>
                    <a:lnTo>
                      <a:pt x="747" y="1064"/>
                    </a:lnTo>
                    <a:lnTo>
                      <a:pt x="755" y="1106"/>
                    </a:lnTo>
                    <a:lnTo>
                      <a:pt x="763" y="1157"/>
                    </a:lnTo>
                    <a:lnTo>
                      <a:pt x="797" y="1148"/>
                    </a:lnTo>
                    <a:lnTo>
                      <a:pt x="830" y="1148"/>
                    </a:lnTo>
                    <a:lnTo>
                      <a:pt x="864" y="1157"/>
                    </a:lnTo>
                    <a:lnTo>
                      <a:pt x="889" y="1165"/>
                    </a:lnTo>
                    <a:lnTo>
                      <a:pt x="898" y="1165"/>
                    </a:lnTo>
                    <a:lnTo>
                      <a:pt x="906" y="1157"/>
                    </a:lnTo>
                    <a:lnTo>
                      <a:pt x="914" y="1157"/>
                    </a:lnTo>
                    <a:lnTo>
                      <a:pt x="923" y="1148"/>
                    </a:lnTo>
                    <a:lnTo>
                      <a:pt x="923" y="1131"/>
                    </a:lnTo>
                    <a:lnTo>
                      <a:pt x="923" y="1123"/>
                    </a:lnTo>
                    <a:lnTo>
                      <a:pt x="931" y="1123"/>
                    </a:lnTo>
                    <a:lnTo>
                      <a:pt x="948" y="1106"/>
                    </a:lnTo>
                    <a:lnTo>
                      <a:pt x="1032" y="1014"/>
                    </a:lnTo>
                    <a:lnTo>
                      <a:pt x="1040" y="1022"/>
                    </a:lnTo>
                    <a:lnTo>
                      <a:pt x="1057" y="1031"/>
                    </a:lnTo>
                    <a:lnTo>
                      <a:pt x="1074" y="1022"/>
                    </a:lnTo>
                    <a:lnTo>
                      <a:pt x="1090" y="1022"/>
                    </a:lnTo>
                    <a:lnTo>
                      <a:pt x="1090" y="1031"/>
                    </a:lnTo>
                    <a:lnTo>
                      <a:pt x="1099" y="1039"/>
                    </a:lnTo>
                    <a:lnTo>
                      <a:pt x="1107" y="1014"/>
                    </a:lnTo>
                    <a:lnTo>
                      <a:pt x="1107" y="981"/>
                    </a:lnTo>
                    <a:lnTo>
                      <a:pt x="1124" y="930"/>
                    </a:lnTo>
                    <a:lnTo>
                      <a:pt x="1141" y="880"/>
                    </a:lnTo>
                    <a:lnTo>
                      <a:pt x="1141" y="880"/>
                    </a:lnTo>
                    <a:lnTo>
                      <a:pt x="1132" y="880"/>
                    </a:lnTo>
                    <a:lnTo>
                      <a:pt x="1124" y="880"/>
                    </a:lnTo>
                    <a:lnTo>
                      <a:pt x="1124" y="872"/>
                    </a:lnTo>
                    <a:lnTo>
                      <a:pt x="1116" y="863"/>
                    </a:lnTo>
                    <a:lnTo>
                      <a:pt x="1116" y="863"/>
                    </a:lnTo>
                    <a:lnTo>
                      <a:pt x="1124" y="863"/>
                    </a:lnTo>
                    <a:lnTo>
                      <a:pt x="1124" y="863"/>
                    </a:lnTo>
                    <a:lnTo>
                      <a:pt x="1124" y="855"/>
                    </a:lnTo>
                    <a:lnTo>
                      <a:pt x="1141" y="872"/>
                    </a:lnTo>
                    <a:lnTo>
                      <a:pt x="1141" y="872"/>
                    </a:lnTo>
                    <a:lnTo>
                      <a:pt x="1183" y="846"/>
                    </a:lnTo>
                    <a:lnTo>
                      <a:pt x="1225" y="821"/>
                    </a:lnTo>
                    <a:lnTo>
                      <a:pt x="1216" y="813"/>
                    </a:lnTo>
                    <a:lnTo>
                      <a:pt x="1216" y="804"/>
                    </a:lnTo>
                    <a:lnTo>
                      <a:pt x="1216" y="779"/>
                    </a:lnTo>
                    <a:lnTo>
                      <a:pt x="1191" y="771"/>
                    </a:lnTo>
                    <a:lnTo>
                      <a:pt x="1166" y="763"/>
                    </a:lnTo>
                    <a:lnTo>
                      <a:pt x="1166" y="746"/>
                    </a:lnTo>
                    <a:lnTo>
                      <a:pt x="1141" y="754"/>
                    </a:lnTo>
                    <a:lnTo>
                      <a:pt x="1116" y="746"/>
                    </a:lnTo>
                    <a:lnTo>
                      <a:pt x="1074" y="721"/>
                    </a:lnTo>
                    <a:lnTo>
                      <a:pt x="1023" y="695"/>
                    </a:lnTo>
                    <a:lnTo>
                      <a:pt x="1015" y="721"/>
                    </a:lnTo>
                    <a:lnTo>
                      <a:pt x="981" y="729"/>
                    </a:lnTo>
                    <a:lnTo>
                      <a:pt x="965" y="712"/>
                    </a:lnTo>
                    <a:lnTo>
                      <a:pt x="956" y="704"/>
                    </a:lnTo>
                    <a:lnTo>
                      <a:pt x="948" y="729"/>
                    </a:lnTo>
                    <a:lnTo>
                      <a:pt x="948" y="737"/>
                    </a:lnTo>
                    <a:lnTo>
                      <a:pt x="939" y="737"/>
                    </a:lnTo>
                    <a:lnTo>
                      <a:pt x="931" y="737"/>
                    </a:lnTo>
                    <a:lnTo>
                      <a:pt x="931" y="746"/>
                    </a:lnTo>
                    <a:lnTo>
                      <a:pt x="931" y="754"/>
                    </a:lnTo>
                    <a:lnTo>
                      <a:pt x="923" y="746"/>
                    </a:lnTo>
                    <a:lnTo>
                      <a:pt x="931" y="737"/>
                    </a:lnTo>
                    <a:lnTo>
                      <a:pt x="923" y="737"/>
                    </a:lnTo>
                    <a:lnTo>
                      <a:pt x="914" y="737"/>
                    </a:lnTo>
                    <a:lnTo>
                      <a:pt x="898" y="737"/>
                    </a:lnTo>
                    <a:lnTo>
                      <a:pt x="898" y="746"/>
                    </a:lnTo>
                    <a:lnTo>
                      <a:pt x="906" y="763"/>
                    </a:lnTo>
                    <a:lnTo>
                      <a:pt x="889" y="771"/>
                    </a:lnTo>
                    <a:lnTo>
                      <a:pt x="881" y="779"/>
                    </a:lnTo>
                    <a:lnTo>
                      <a:pt x="889" y="763"/>
                    </a:lnTo>
                    <a:lnTo>
                      <a:pt x="898" y="754"/>
                    </a:lnTo>
                    <a:lnTo>
                      <a:pt x="898" y="746"/>
                    </a:lnTo>
                    <a:lnTo>
                      <a:pt x="889" y="729"/>
                    </a:lnTo>
                    <a:lnTo>
                      <a:pt x="898" y="729"/>
                    </a:lnTo>
                    <a:lnTo>
                      <a:pt x="948" y="704"/>
                    </a:lnTo>
                    <a:lnTo>
                      <a:pt x="939" y="695"/>
                    </a:lnTo>
                    <a:lnTo>
                      <a:pt x="939" y="687"/>
                    </a:lnTo>
                    <a:lnTo>
                      <a:pt x="956" y="687"/>
                    </a:lnTo>
                    <a:lnTo>
                      <a:pt x="973" y="687"/>
                    </a:lnTo>
                    <a:lnTo>
                      <a:pt x="1007" y="662"/>
                    </a:lnTo>
                    <a:lnTo>
                      <a:pt x="1023" y="612"/>
                    </a:lnTo>
                    <a:lnTo>
                      <a:pt x="1015" y="561"/>
                    </a:lnTo>
                    <a:lnTo>
                      <a:pt x="998" y="511"/>
                    </a:lnTo>
                    <a:lnTo>
                      <a:pt x="973" y="511"/>
                    </a:lnTo>
                    <a:lnTo>
                      <a:pt x="939" y="503"/>
                    </a:lnTo>
                    <a:lnTo>
                      <a:pt x="931" y="477"/>
                    </a:lnTo>
                    <a:lnTo>
                      <a:pt x="939" y="461"/>
                    </a:lnTo>
                    <a:lnTo>
                      <a:pt x="931" y="461"/>
                    </a:lnTo>
                    <a:lnTo>
                      <a:pt x="923" y="452"/>
                    </a:lnTo>
                    <a:lnTo>
                      <a:pt x="939" y="444"/>
                    </a:lnTo>
                    <a:lnTo>
                      <a:pt x="948" y="452"/>
                    </a:lnTo>
                    <a:lnTo>
                      <a:pt x="948" y="436"/>
                    </a:lnTo>
                    <a:lnTo>
                      <a:pt x="948" y="419"/>
                    </a:lnTo>
                    <a:lnTo>
                      <a:pt x="965" y="444"/>
                    </a:lnTo>
                    <a:lnTo>
                      <a:pt x="973" y="469"/>
                    </a:lnTo>
                    <a:lnTo>
                      <a:pt x="990" y="469"/>
                    </a:lnTo>
                    <a:lnTo>
                      <a:pt x="998" y="461"/>
                    </a:lnTo>
                    <a:lnTo>
                      <a:pt x="1007" y="461"/>
                    </a:lnTo>
                    <a:lnTo>
                      <a:pt x="1023" y="494"/>
                    </a:lnTo>
                    <a:lnTo>
                      <a:pt x="1032" y="486"/>
                    </a:lnTo>
                    <a:lnTo>
                      <a:pt x="1040" y="477"/>
                    </a:lnTo>
                    <a:lnTo>
                      <a:pt x="1057" y="436"/>
                    </a:lnTo>
                    <a:lnTo>
                      <a:pt x="1074" y="410"/>
                    </a:lnTo>
                    <a:lnTo>
                      <a:pt x="1090" y="402"/>
                    </a:lnTo>
                    <a:lnTo>
                      <a:pt x="1116" y="394"/>
                    </a:lnTo>
                    <a:lnTo>
                      <a:pt x="1141" y="410"/>
                    </a:lnTo>
                    <a:lnTo>
                      <a:pt x="1157" y="419"/>
                    </a:lnTo>
                    <a:lnTo>
                      <a:pt x="1191" y="410"/>
                    </a:lnTo>
                    <a:lnTo>
                      <a:pt x="1216" y="394"/>
                    </a:lnTo>
                    <a:lnTo>
                      <a:pt x="1225" y="385"/>
                    </a:lnTo>
                    <a:lnTo>
                      <a:pt x="1233" y="377"/>
                    </a:lnTo>
                    <a:lnTo>
                      <a:pt x="1258" y="385"/>
                    </a:lnTo>
                    <a:lnTo>
                      <a:pt x="1283" y="377"/>
                    </a:lnTo>
                    <a:lnTo>
                      <a:pt x="1283" y="368"/>
                    </a:lnTo>
                    <a:lnTo>
                      <a:pt x="1283" y="360"/>
                    </a:lnTo>
                    <a:lnTo>
                      <a:pt x="1275" y="352"/>
                    </a:lnTo>
                    <a:lnTo>
                      <a:pt x="1275" y="343"/>
                    </a:lnTo>
                    <a:lnTo>
                      <a:pt x="1292" y="360"/>
                    </a:lnTo>
                    <a:lnTo>
                      <a:pt x="1300" y="368"/>
                    </a:lnTo>
                    <a:lnTo>
                      <a:pt x="1308" y="352"/>
                    </a:lnTo>
                    <a:lnTo>
                      <a:pt x="1292" y="335"/>
                    </a:lnTo>
                    <a:lnTo>
                      <a:pt x="1292" y="335"/>
                    </a:lnTo>
                    <a:lnTo>
                      <a:pt x="1300" y="335"/>
                    </a:lnTo>
                    <a:lnTo>
                      <a:pt x="1308" y="326"/>
                    </a:lnTo>
                    <a:lnTo>
                      <a:pt x="1308" y="318"/>
                    </a:lnTo>
                    <a:lnTo>
                      <a:pt x="1292" y="318"/>
                    </a:lnTo>
                    <a:lnTo>
                      <a:pt x="1275" y="326"/>
                    </a:lnTo>
                    <a:lnTo>
                      <a:pt x="1266" y="318"/>
                    </a:lnTo>
                    <a:lnTo>
                      <a:pt x="1258" y="310"/>
                    </a:lnTo>
                    <a:lnTo>
                      <a:pt x="1258" y="318"/>
                    </a:lnTo>
                    <a:lnTo>
                      <a:pt x="1250" y="318"/>
                    </a:lnTo>
                    <a:lnTo>
                      <a:pt x="1258" y="301"/>
                    </a:lnTo>
                    <a:lnTo>
                      <a:pt x="1258" y="268"/>
                    </a:lnTo>
                    <a:lnTo>
                      <a:pt x="1250" y="259"/>
                    </a:lnTo>
                    <a:lnTo>
                      <a:pt x="1241" y="251"/>
                    </a:lnTo>
                    <a:lnTo>
                      <a:pt x="1225" y="243"/>
                    </a:lnTo>
                    <a:lnTo>
                      <a:pt x="1216" y="243"/>
                    </a:lnTo>
                    <a:lnTo>
                      <a:pt x="1208" y="243"/>
                    </a:lnTo>
                    <a:lnTo>
                      <a:pt x="1191" y="243"/>
                    </a:lnTo>
                    <a:lnTo>
                      <a:pt x="1183" y="243"/>
                    </a:lnTo>
                    <a:lnTo>
                      <a:pt x="1199" y="234"/>
                    </a:lnTo>
                    <a:lnTo>
                      <a:pt x="1216" y="226"/>
                    </a:lnTo>
                    <a:lnTo>
                      <a:pt x="1233" y="212"/>
                    </a:lnTo>
                    <a:lnTo>
                      <a:pt x="1241" y="193"/>
                    </a:lnTo>
                    <a:lnTo>
                      <a:pt x="1241" y="187"/>
                    </a:lnTo>
                    <a:lnTo>
                      <a:pt x="1225" y="190"/>
                    </a:lnTo>
                    <a:lnTo>
                      <a:pt x="1208" y="184"/>
                    </a:lnTo>
                    <a:lnTo>
                      <a:pt x="1225" y="178"/>
                    </a:lnTo>
                    <a:lnTo>
                      <a:pt x="1250" y="163"/>
                    </a:lnTo>
                    <a:lnTo>
                      <a:pt x="1233" y="152"/>
                    </a:lnTo>
                    <a:lnTo>
                      <a:pt x="1225" y="144"/>
                    </a:lnTo>
                    <a:lnTo>
                      <a:pt x="1225" y="116"/>
                    </a:lnTo>
                    <a:lnTo>
                      <a:pt x="1225" y="96"/>
                    </a:lnTo>
                    <a:lnTo>
                      <a:pt x="1216" y="98"/>
                    </a:lnTo>
                    <a:lnTo>
                      <a:pt x="1208" y="105"/>
                    </a:lnTo>
                    <a:lnTo>
                      <a:pt x="1199" y="107"/>
                    </a:lnTo>
                    <a:lnTo>
                      <a:pt x="1191" y="108"/>
                    </a:lnTo>
                    <a:lnTo>
                      <a:pt x="1166" y="114"/>
                    </a:lnTo>
                    <a:lnTo>
                      <a:pt x="1149" y="120"/>
                    </a:lnTo>
                    <a:lnTo>
                      <a:pt x="1107" y="121"/>
                    </a:lnTo>
                    <a:lnTo>
                      <a:pt x="1082" y="121"/>
                    </a:lnTo>
                    <a:lnTo>
                      <a:pt x="1065" y="142"/>
                    </a:lnTo>
                    <a:lnTo>
                      <a:pt x="1057" y="163"/>
                    </a:lnTo>
                    <a:lnTo>
                      <a:pt x="1048" y="170"/>
                    </a:lnTo>
                    <a:lnTo>
                      <a:pt x="1048" y="169"/>
                    </a:lnTo>
                    <a:lnTo>
                      <a:pt x="1048" y="171"/>
                    </a:lnTo>
                    <a:lnTo>
                      <a:pt x="1057" y="178"/>
                    </a:lnTo>
                    <a:lnTo>
                      <a:pt x="1057" y="185"/>
                    </a:lnTo>
                    <a:lnTo>
                      <a:pt x="1040" y="180"/>
                    </a:lnTo>
                    <a:lnTo>
                      <a:pt x="1032" y="171"/>
                    </a:lnTo>
                    <a:lnTo>
                      <a:pt x="1023" y="17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9" name="ДФО_Сахалинская область">
                <a:extLst>
                  <a:ext uri="{FF2B5EF4-FFF2-40B4-BE49-F238E27FC236}">
                    <a16:creationId xmlns:a16="http://schemas.microsoft.com/office/drawing/2014/main" xmlns="" id="{D01D915A-27E8-4CAA-A32D-B8AB825A02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34223" y="4281311"/>
                <a:ext cx="1090663" cy="1143794"/>
              </a:xfrm>
              <a:custGeom>
                <a:avLst/>
                <a:gdLst>
                  <a:gd name="T0" fmla="*/ 705 w 1007"/>
                  <a:gd name="T1" fmla="*/ 964 h 1057"/>
                  <a:gd name="T2" fmla="*/ 688 w 1007"/>
                  <a:gd name="T3" fmla="*/ 1015 h 1057"/>
                  <a:gd name="T4" fmla="*/ 696 w 1007"/>
                  <a:gd name="T5" fmla="*/ 1023 h 1057"/>
                  <a:gd name="T6" fmla="*/ 730 w 1007"/>
                  <a:gd name="T7" fmla="*/ 956 h 1057"/>
                  <a:gd name="T8" fmla="*/ 764 w 1007"/>
                  <a:gd name="T9" fmla="*/ 1015 h 1057"/>
                  <a:gd name="T10" fmla="*/ 822 w 1007"/>
                  <a:gd name="T11" fmla="*/ 772 h 1057"/>
                  <a:gd name="T12" fmla="*/ 772 w 1007"/>
                  <a:gd name="T13" fmla="*/ 814 h 1057"/>
                  <a:gd name="T14" fmla="*/ 764 w 1007"/>
                  <a:gd name="T15" fmla="*/ 864 h 1057"/>
                  <a:gd name="T16" fmla="*/ 755 w 1007"/>
                  <a:gd name="T17" fmla="*/ 914 h 1057"/>
                  <a:gd name="T18" fmla="*/ 772 w 1007"/>
                  <a:gd name="T19" fmla="*/ 889 h 1057"/>
                  <a:gd name="T20" fmla="*/ 797 w 1007"/>
                  <a:gd name="T21" fmla="*/ 847 h 1057"/>
                  <a:gd name="T22" fmla="*/ 898 w 1007"/>
                  <a:gd name="T23" fmla="*/ 663 h 1057"/>
                  <a:gd name="T24" fmla="*/ 873 w 1007"/>
                  <a:gd name="T25" fmla="*/ 696 h 1057"/>
                  <a:gd name="T26" fmla="*/ 898 w 1007"/>
                  <a:gd name="T27" fmla="*/ 663 h 1057"/>
                  <a:gd name="T28" fmla="*/ 956 w 1007"/>
                  <a:gd name="T29" fmla="*/ 520 h 1057"/>
                  <a:gd name="T30" fmla="*/ 965 w 1007"/>
                  <a:gd name="T31" fmla="*/ 520 h 1057"/>
                  <a:gd name="T32" fmla="*/ 982 w 1007"/>
                  <a:gd name="T33" fmla="*/ 411 h 1057"/>
                  <a:gd name="T34" fmla="*/ 973 w 1007"/>
                  <a:gd name="T35" fmla="*/ 369 h 1057"/>
                  <a:gd name="T36" fmla="*/ 973 w 1007"/>
                  <a:gd name="T37" fmla="*/ 378 h 1057"/>
                  <a:gd name="T38" fmla="*/ 982 w 1007"/>
                  <a:gd name="T39" fmla="*/ 277 h 1057"/>
                  <a:gd name="T40" fmla="*/ 982 w 1007"/>
                  <a:gd name="T41" fmla="*/ 277 h 1057"/>
                  <a:gd name="T42" fmla="*/ 990 w 1007"/>
                  <a:gd name="T43" fmla="*/ 193 h 1057"/>
                  <a:gd name="T44" fmla="*/ 1007 w 1007"/>
                  <a:gd name="T45" fmla="*/ 0 h 1057"/>
                  <a:gd name="T46" fmla="*/ 982 w 1007"/>
                  <a:gd name="T47" fmla="*/ 67 h 1057"/>
                  <a:gd name="T48" fmla="*/ 998 w 1007"/>
                  <a:gd name="T49" fmla="*/ 67 h 1057"/>
                  <a:gd name="T50" fmla="*/ 973 w 1007"/>
                  <a:gd name="T51" fmla="*/ 25 h 1057"/>
                  <a:gd name="T52" fmla="*/ 244 w 1007"/>
                  <a:gd name="T53" fmla="*/ 436 h 1057"/>
                  <a:gd name="T54" fmla="*/ 177 w 1007"/>
                  <a:gd name="T55" fmla="*/ 369 h 1057"/>
                  <a:gd name="T56" fmla="*/ 143 w 1007"/>
                  <a:gd name="T57" fmla="*/ 327 h 1057"/>
                  <a:gd name="T58" fmla="*/ 118 w 1007"/>
                  <a:gd name="T59" fmla="*/ 227 h 1057"/>
                  <a:gd name="T60" fmla="*/ 84 w 1007"/>
                  <a:gd name="T61" fmla="*/ 201 h 1057"/>
                  <a:gd name="T62" fmla="*/ 109 w 1007"/>
                  <a:gd name="T63" fmla="*/ 218 h 1057"/>
                  <a:gd name="T64" fmla="*/ 51 w 1007"/>
                  <a:gd name="T65" fmla="*/ 126 h 1057"/>
                  <a:gd name="T66" fmla="*/ 17 w 1007"/>
                  <a:gd name="T67" fmla="*/ 118 h 1057"/>
                  <a:gd name="T68" fmla="*/ 42 w 1007"/>
                  <a:gd name="T69" fmla="*/ 151 h 1057"/>
                  <a:gd name="T70" fmla="*/ 51 w 1007"/>
                  <a:gd name="T71" fmla="*/ 159 h 1057"/>
                  <a:gd name="T72" fmla="*/ 42 w 1007"/>
                  <a:gd name="T73" fmla="*/ 185 h 1057"/>
                  <a:gd name="T74" fmla="*/ 26 w 1007"/>
                  <a:gd name="T75" fmla="*/ 210 h 1057"/>
                  <a:gd name="T76" fmla="*/ 26 w 1007"/>
                  <a:gd name="T77" fmla="*/ 260 h 1057"/>
                  <a:gd name="T78" fmla="*/ 135 w 1007"/>
                  <a:gd name="T79" fmla="*/ 436 h 1057"/>
                  <a:gd name="T80" fmla="*/ 168 w 1007"/>
                  <a:gd name="T81" fmla="*/ 528 h 1057"/>
                  <a:gd name="T82" fmla="*/ 269 w 1007"/>
                  <a:gd name="T83" fmla="*/ 746 h 1057"/>
                  <a:gd name="T84" fmla="*/ 302 w 1007"/>
                  <a:gd name="T85" fmla="*/ 839 h 1057"/>
                  <a:gd name="T86" fmla="*/ 361 w 1007"/>
                  <a:gd name="T87" fmla="*/ 931 h 1057"/>
                  <a:gd name="T88" fmla="*/ 369 w 1007"/>
                  <a:gd name="T89" fmla="*/ 864 h 1057"/>
                  <a:gd name="T90" fmla="*/ 436 w 1007"/>
                  <a:gd name="T91" fmla="*/ 889 h 1057"/>
                  <a:gd name="T92" fmla="*/ 403 w 1007"/>
                  <a:gd name="T93" fmla="*/ 830 h 1057"/>
                  <a:gd name="T94" fmla="*/ 319 w 1007"/>
                  <a:gd name="T95" fmla="*/ 772 h 1057"/>
                  <a:gd name="T96" fmla="*/ 277 w 1007"/>
                  <a:gd name="T97" fmla="*/ 621 h 1057"/>
                  <a:gd name="T98" fmla="*/ 336 w 1007"/>
                  <a:gd name="T99" fmla="*/ 570 h 1057"/>
                  <a:gd name="T100" fmla="*/ 386 w 1007"/>
                  <a:gd name="T101" fmla="*/ 587 h 1057"/>
                  <a:gd name="T102" fmla="*/ 286 w 1007"/>
                  <a:gd name="T103" fmla="*/ 487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07" h="1057">
                    <a:moveTo>
                      <a:pt x="730" y="956"/>
                    </a:moveTo>
                    <a:lnTo>
                      <a:pt x="730" y="956"/>
                    </a:lnTo>
                    <a:lnTo>
                      <a:pt x="713" y="964"/>
                    </a:lnTo>
                    <a:lnTo>
                      <a:pt x="705" y="964"/>
                    </a:lnTo>
                    <a:lnTo>
                      <a:pt x="696" y="964"/>
                    </a:lnTo>
                    <a:lnTo>
                      <a:pt x="696" y="973"/>
                    </a:lnTo>
                    <a:lnTo>
                      <a:pt x="696" y="981"/>
                    </a:lnTo>
                    <a:lnTo>
                      <a:pt x="688" y="1015"/>
                    </a:lnTo>
                    <a:lnTo>
                      <a:pt x="680" y="1048"/>
                    </a:lnTo>
                    <a:lnTo>
                      <a:pt x="688" y="1057"/>
                    </a:lnTo>
                    <a:lnTo>
                      <a:pt x="696" y="1057"/>
                    </a:lnTo>
                    <a:lnTo>
                      <a:pt x="696" y="1023"/>
                    </a:lnTo>
                    <a:lnTo>
                      <a:pt x="705" y="990"/>
                    </a:lnTo>
                    <a:lnTo>
                      <a:pt x="722" y="973"/>
                    </a:lnTo>
                    <a:lnTo>
                      <a:pt x="730" y="964"/>
                    </a:lnTo>
                    <a:lnTo>
                      <a:pt x="730" y="956"/>
                    </a:lnTo>
                    <a:close/>
                    <a:moveTo>
                      <a:pt x="780" y="1015"/>
                    </a:moveTo>
                    <a:lnTo>
                      <a:pt x="780" y="998"/>
                    </a:lnTo>
                    <a:lnTo>
                      <a:pt x="772" y="1006"/>
                    </a:lnTo>
                    <a:lnTo>
                      <a:pt x="764" y="1015"/>
                    </a:lnTo>
                    <a:lnTo>
                      <a:pt x="780" y="1015"/>
                    </a:lnTo>
                    <a:close/>
                    <a:moveTo>
                      <a:pt x="839" y="788"/>
                    </a:moveTo>
                    <a:lnTo>
                      <a:pt x="831" y="772"/>
                    </a:lnTo>
                    <a:lnTo>
                      <a:pt x="822" y="772"/>
                    </a:lnTo>
                    <a:lnTo>
                      <a:pt x="814" y="797"/>
                    </a:lnTo>
                    <a:lnTo>
                      <a:pt x="805" y="814"/>
                    </a:lnTo>
                    <a:lnTo>
                      <a:pt x="789" y="814"/>
                    </a:lnTo>
                    <a:lnTo>
                      <a:pt x="772" y="814"/>
                    </a:lnTo>
                    <a:lnTo>
                      <a:pt x="772" y="822"/>
                    </a:lnTo>
                    <a:lnTo>
                      <a:pt x="780" y="830"/>
                    </a:lnTo>
                    <a:lnTo>
                      <a:pt x="772" y="847"/>
                    </a:lnTo>
                    <a:lnTo>
                      <a:pt x="764" y="864"/>
                    </a:lnTo>
                    <a:lnTo>
                      <a:pt x="764" y="881"/>
                    </a:lnTo>
                    <a:lnTo>
                      <a:pt x="755" y="897"/>
                    </a:lnTo>
                    <a:lnTo>
                      <a:pt x="755" y="906"/>
                    </a:lnTo>
                    <a:lnTo>
                      <a:pt x="755" y="914"/>
                    </a:lnTo>
                    <a:lnTo>
                      <a:pt x="747" y="931"/>
                    </a:lnTo>
                    <a:lnTo>
                      <a:pt x="755" y="939"/>
                    </a:lnTo>
                    <a:lnTo>
                      <a:pt x="764" y="897"/>
                    </a:lnTo>
                    <a:lnTo>
                      <a:pt x="772" y="889"/>
                    </a:lnTo>
                    <a:lnTo>
                      <a:pt x="780" y="881"/>
                    </a:lnTo>
                    <a:lnTo>
                      <a:pt x="780" y="872"/>
                    </a:lnTo>
                    <a:lnTo>
                      <a:pt x="780" y="864"/>
                    </a:lnTo>
                    <a:lnTo>
                      <a:pt x="797" y="847"/>
                    </a:lnTo>
                    <a:lnTo>
                      <a:pt x="805" y="822"/>
                    </a:lnTo>
                    <a:lnTo>
                      <a:pt x="822" y="805"/>
                    </a:lnTo>
                    <a:lnTo>
                      <a:pt x="839" y="788"/>
                    </a:lnTo>
                    <a:close/>
                    <a:moveTo>
                      <a:pt x="898" y="663"/>
                    </a:moveTo>
                    <a:close/>
                    <a:moveTo>
                      <a:pt x="898" y="646"/>
                    </a:moveTo>
                    <a:lnTo>
                      <a:pt x="898" y="646"/>
                    </a:lnTo>
                    <a:lnTo>
                      <a:pt x="889" y="654"/>
                    </a:lnTo>
                    <a:lnTo>
                      <a:pt x="873" y="696"/>
                    </a:lnTo>
                    <a:lnTo>
                      <a:pt x="873" y="705"/>
                    </a:lnTo>
                    <a:lnTo>
                      <a:pt x="864" y="713"/>
                    </a:lnTo>
                    <a:lnTo>
                      <a:pt x="881" y="721"/>
                    </a:lnTo>
                    <a:lnTo>
                      <a:pt x="898" y="663"/>
                    </a:lnTo>
                    <a:lnTo>
                      <a:pt x="898" y="646"/>
                    </a:lnTo>
                    <a:close/>
                    <a:moveTo>
                      <a:pt x="965" y="520"/>
                    </a:moveTo>
                    <a:lnTo>
                      <a:pt x="956" y="495"/>
                    </a:lnTo>
                    <a:lnTo>
                      <a:pt x="956" y="520"/>
                    </a:lnTo>
                    <a:lnTo>
                      <a:pt x="948" y="537"/>
                    </a:lnTo>
                    <a:lnTo>
                      <a:pt x="948" y="545"/>
                    </a:lnTo>
                    <a:lnTo>
                      <a:pt x="948" y="545"/>
                    </a:lnTo>
                    <a:lnTo>
                      <a:pt x="965" y="520"/>
                    </a:lnTo>
                    <a:close/>
                    <a:moveTo>
                      <a:pt x="973" y="403"/>
                    </a:moveTo>
                    <a:close/>
                    <a:moveTo>
                      <a:pt x="973" y="403"/>
                    </a:moveTo>
                    <a:lnTo>
                      <a:pt x="973" y="419"/>
                    </a:lnTo>
                    <a:lnTo>
                      <a:pt x="982" y="411"/>
                    </a:lnTo>
                    <a:lnTo>
                      <a:pt x="982" y="403"/>
                    </a:lnTo>
                    <a:lnTo>
                      <a:pt x="973" y="403"/>
                    </a:lnTo>
                    <a:close/>
                    <a:moveTo>
                      <a:pt x="973" y="369"/>
                    </a:moveTo>
                    <a:close/>
                    <a:moveTo>
                      <a:pt x="973" y="369"/>
                    </a:moveTo>
                    <a:close/>
                    <a:moveTo>
                      <a:pt x="965" y="369"/>
                    </a:moveTo>
                    <a:close/>
                    <a:moveTo>
                      <a:pt x="965" y="369"/>
                    </a:moveTo>
                    <a:close/>
                    <a:moveTo>
                      <a:pt x="965" y="369"/>
                    </a:moveTo>
                    <a:close/>
                    <a:moveTo>
                      <a:pt x="973" y="378"/>
                    </a:moveTo>
                    <a:close/>
                    <a:moveTo>
                      <a:pt x="973" y="369"/>
                    </a:moveTo>
                    <a:close/>
                    <a:moveTo>
                      <a:pt x="973" y="369"/>
                    </a:moveTo>
                    <a:close/>
                    <a:moveTo>
                      <a:pt x="982" y="277"/>
                    </a:moveTo>
                    <a:lnTo>
                      <a:pt x="982" y="277"/>
                    </a:lnTo>
                    <a:lnTo>
                      <a:pt x="982" y="277"/>
                    </a:lnTo>
                    <a:lnTo>
                      <a:pt x="973" y="260"/>
                    </a:lnTo>
                    <a:lnTo>
                      <a:pt x="982" y="268"/>
                    </a:lnTo>
                    <a:lnTo>
                      <a:pt x="982" y="277"/>
                    </a:lnTo>
                    <a:close/>
                    <a:moveTo>
                      <a:pt x="973" y="176"/>
                    </a:moveTo>
                    <a:lnTo>
                      <a:pt x="982" y="193"/>
                    </a:lnTo>
                    <a:lnTo>
                      <a:pt x="982" y="201"/>
                    </a:lnTo>
                    <a:lnTo>
                      <a:pt x="990" y="193"/>
                    </a:lnTo>
                    <a:lnTo>
                      <a:pt x="982" y="168"/>
                    </a:lnTo>
                    <a:lnTo>
                      <a:pt x="973" y="176"/>
                    </a:lnTo>
                    <a:close/>
                    <a:moveTo>
                      <a:pt x="1007" y="17"/>
                    </a:moveTo>
                    <a:lnTo>
                      <a:pt x="1007" y="0"/>
                    </a:lnTo>
                    <a:lnTo>
                      <a:pt x="998" y="0"/>
                    </a:lnTo>
                    <a:lnTo>
                      <a:pt x="990" y="17"/>
                    </a:lnTo>
                    <a:lnTo>
                      <a:pt x="1007" y="17"/>
                    </a:lnTo>
                    <a:close/>
                    <a:moveTo>
                      <a:pt x="982" y="67"/>
                    </a:moveTo>
                    <a:lnTo>
                      <a:pt x="965" y="101"/>
                    </a:lnTo>
                    <a:lnTo>
                      <a:pt x="973" y="109"/>
                    </a:lnTo>
                    <a:lnTo>
                      <a:pt x="990" y="92"/>
                    </a:lnTo>
                    <a:lnTo>
                      <a:pt x="998" y="67"/>
                    </a:lnTo>
                    <a:lnTo>
                      <a:pt x="998" y="42"/>
                    </a:lnTo>
                    <a:lnTo>
                      <a:pt x="990" y="25"/>
                    </a:lnTo>
                    <a:lnTo>
                      <a:pt x="982" y="17"/>
                    </a:lnTo>
                    <a:lnTo>
                      <a:pt x="973" y="25"/>
                    </a:lnTo>
                    <a:lnTo>
                      <a:pt x="982" y="42"/>
                    </a:lnTo>
                    <a:lnTo>
                      <a:pt x="982" y="67"/>
                    </a:lnTo>
                    <a:close/>
                    <a:moveTo>
                      <a:pt x="286" y="487"/>
                    </a:moveTo>
                    <a:lnTo>
                      <a:pt x="244" y="436"/>
                    </a:lnTo>
                    <a:lnTo>
                      <a:pt x="210" y="394"/>
                    </a:lnTo>
                    <a:lnTo>
                      <a:pt x="185" y="361"/>
                    </a:lnTo>
                    <a:lnTo>
                      <a:pt x="185" y="369"/>
                    </a:lnTo>
                    <a:lnTo>
                      <a:pt x="177" y="369"/>
                    </a:lnTo>
                    <a:lnTo>
                      <a:pt x="177" y="361"/>
                    </a:lnTo>
                    <a:lnTo>
                      <a:pt x="177" y="352"/>
                    </a:lnTo>
                    <a:lnTo>
                      <a:pt x="160" y="344"/>
                    </a:lnTo>
                    <a:lnTo>
                      <a:pt x="143" y="327"/>
                    </a:lnTo>
                    <a:lnTo>
                      <a:pt x="135" y="285"/>
                    </a:lnTo>
                    <a:lnTo>
                      <a:pt x="118" y="235"/>
                    </a:lnTo>
                    <a:lnTo>
                      <a:pt x="118" y="235"/>
                    </a:lnTo>
                    <a:lnTo>
                      <a:pt x="118" y="227"/>
                    </a:lnTo>
                    <a:lnTo>
                      <a:pt x="118" y="235"/>
                    </a:lnTo>
                    <a:lnTo>
                      <a:pt x="109" y="235"/>
                    </a:lnTo>
                    <a:lnTo>
                      <a:pt x="93" y="218"/>
                    </a:lnTo>
                    <a:lnTo>
                      <a:pt x="84" y="201"/>
                    </a:lnTo>
                    <a:lnTo>
                      <a:pt x="93" y="201"/>
                    </a:lnTo>
                    <a:lnTo>
                      <a:pt x="101" y="210"/>
                    </a:lnTo>
                    <a:lnTo>
                      <a:pt x="101" y="218"/>
                    </a:lnTo>
                    <a:lnTo>
                      <a:pt x="109" y="218"/>
                    </a:lnTo>
                    <a:lnTo>
                      <a:pt x="76" y="176"/>
                    </a:lnTo>
                    <a:lnTo>
                      <a:pt x="51" y="143"/>
                    </a:lnTo>
                    <a:lnTo>
                      <a:pt x="51" y="134"/>
                    </a:lnTo>
                    <a:lnTo>
                      <a:pt x="51" y="126"/>
                    </a:lnTo>
                    <a:lnTo>
                      <a:pt x="26" y="109"/>
                    </a:lnTo>
                    <a:lnTo>
                      <a:pt x="17" y="101"/>
                    </a:lnTo>
                    <a:lnTo>
                      <a:pt x="17" y="109"/>
                    </a:lnTo>
                    <a:lnTo>
                      <a:pt x="17" y="118"/>
                    </a:lnTo>
                    <a:lnTo>
                      <a:pt x="9" y="118"/>
                    </a:lnTo>
                    <a:lnTo>
                      <a:pt x="0" y="126"/>
                    </a:lnTo>
                    <a:lnTo>
                      <a:pt x="17" y="134"/>
                    </a:lnTo>
                    <a:lnTo>
                      <a:pt x="42" y="151"/>
                    </a:lnTo>
                    <a:lnTo>
                      <a:pt x="42" y="159"/>
                    </a:lnTo>
                    <a:lnTo>
                      <a:pt x="42" y="168"/>
                    </a:lnTo>
                    <a:lnTo>
                      <a:pt x="42" y="159"/>
                    </a:lnTo>
                    <a:lnTo>
                      <a:pt x="51" y="159"/>
                    </a:lnTo>
                    <a:lnTo>
                      <a:pt x="51" y="176"/>
                    </a:lnTo>
                    <a:lnTo>
                      <a:pt x="42" y="176"/>
                    </a:lnTo>
                    <a:lnTo>
                      <a:pt x="42" y="185"/>
                    </a:lnTo>
                    <a:lnTo>
                      <a:pt x="42" y="185"/>
                    </a:lnTo>
                    <a:lnTo>
                      <a:pt x="51" y="193"/>
                    </a:lnTo>
                    <a:lnTo>
                      <a:pt x="42" y="218"/>
                    </a:lnTo>
                    <a:lnTo>
                      <a:pt x="34" y="210"/>
                    </a:lnTo>
                    <a:lnTo>
                      <a:pt x="26" y="210"/>
                    </a:lnTo>
                    <a:lnTo>
                      <a:pt x="9" y="218"/>
                    </a:lnTo>
                    <a:lnTo>
                      <a:pt x="9" y="235"/>
                    </a:lnTo>
                    <a:lnTo>
                      <a:pt x="17" y="252"/>
                    </a:lnTo>
                    <a:lnTo>
                      <a:pt x="26" y="260"/>
                    </a:lnTo>
                    <a:lnTo>
                      <a:pt x="42" y="319"/>
                    </a:lnTo>
                    <a:lnTo>
                      <a:pt x="59" y="378"/>
                    </a:lnTo>
                    <a:lnTo>
                      <a:pt x="93" y="403"/>
                    </a:lnTo>
                    <a:lnTo>
                      <a:pt x="135" y="436"/>
                    </a:lnTo>
                    <a:lnTo>
                      <a:pt x="143" y="461"/>
                    </a:lnTo>
                    <a:lnTo>
                      <a:pt x="143" y="495"/>
                    </a:lnTo>
                    <a:lnTo>
                      <a:pt x="160" y="512"/>
                    </a:lnTo>
                    <a:lnTo>
                      <a:pt x="168" y="528"/>
                    </a:lnTo>
                    <a:lnTo>
                      <a:pt x="218" y="679"/>
                    </a:lnTo>
                    <a:lnTo>
                      <a:pt x="218" y="688"/>
                    </a:lnTo>
                    <a:lnTo>
                      <a:pt x="252" y="713"/>
                    </a:lnTo>
                    <a:lnTo>
                      <a:pt x="269" y="746"/>
                    </a:lnTo>
                    <a:lnTo>
                      <a:pt x="277" y="772"/>
                    </a:lnTo>
                    <a:lnTo>
                      <a:pt x="277" y="805"/>
                    </a:lnTo>
                    <a:lnTo>
                      <a:pt x="294" y="822"/>
                    </a:lnTo>
                    <a:lnTo>
                      <a:pt x="302" y="839"/>
                    </a:lnTo>
                    <a:lnTo>
                      <a:pt x="319" y="906"/>
                    </a:lnTo>
                    <a:lnTo>
                      <a:pt x="353" y="956"/>
                    </a:lnTo>
                    <a:lnTo>
                      <a:pt x="361" y="948"/>
                    </a:lnTo>
                    <a:lnTo>
                      <a:pt x="361" y="931"/>
                    </a:lnTo>
                    <a:lnTo>
                      <a:pt x="353" y="889"/>
                    </a:lnTo>
                    <a:lnTo>
                      <a:pt x="361" y="855"/>
                    </a:lnTo>
                    <a:lnTo>
                      <a:pt x="369" y="864"/>
                    </a:lnTo>
                    <a:lnTo>
                      <a:pt x="369" y="864"/>
                    </a:lnTo>
                    <a:lnTo>
                      <a:pt x="395" y="855"/>
                    </a:lnTo>
                    <a:lnTo>
                      <a:pt x="411" y="864"/>
                    </a:lnTo>
                    <a:lnTo>
                      <a:pt x="428" y="872"/>
                    </a:lnTo>
                    <a:lnTo>
                      <a:pt x="436" y="889"/>
                    </a:lnTo>
                    <a:lnTo>
                      <a:pt x="445" y="897"/>
                    </a:lnTo>
                    <a:lnTo>
                      <a:pt x="428" y="855"/>
                    </a:lnTo>
                    <a:lnTo>
                      <a:pt x="411" y="822"/>
                    </a:lnTo>
                    <a:lnTo>
                      <a:pt x="403" y="830"/>
                    </a:lnTo>
                    <a:lnTo>
                      <a:pt x="386" y="822"/>
                    </a:lnTo>
                    <a:lnTo>
                      <a:pt x="369" y="814"/>
                    </a:lnTo>
                    <a:lnTo>
                      <a:pt x="353" y="797"/>
                    </a:lnTo>
                    <a:lnTo>
                      <a:pt x="319" y="772"/>
                    </a:lnTo>
                    <a:lnTo>
                      <a:pt x="294" y="730"/>
                    </a:lnTo>
                    <a:lnTo>
                      <a:pt x="286" y="679"/>
                    </a:lnTo>
                    <a:lnTo>
                      <a:pt x="286" y="637"/>
                    </a:lnTo>
                    <a:lnTo>
                      <a:pt x="277" y="621"/>
                    </a:lnTo>
                    <a:lnTo>
                      <a:pt x="277" y="604"/>
                    </a:lnTo>
                    <a:lnTo>
                      <a:pt x="286" y="596"/>
                    </a:lnTo>
                    <a:lnTo>
                      <a:pt x="294" y="579"/>
                    </a:lnTo>
                    <a:lnTo>
                      <a:pt x="336" y="570"/>
                    </a:lnTo>
                    <a:lnTo>
                      <a:pt x="378" y="587"/>
                    </a:lnTo>
                    <a:lnTo>
                      <a:pt x="395" y="596"/>
                    </a:lnTo>
                    <a:lnTo>
                      <a:pt x="403" y="604"/>
                    </a:lnTo>
                    <a:lnTo>
                      <a:pt x="386" y="587"/>
                    </a:lnTo>
                    <a:lnTo>
                      <a:pt x="361" y="570"/>
                    </a:lnTo>
                    <a:lnTo>
                      <a:pt x="344" y="554"/>
                    </a:lnTo>
                    <a:lnTo>
                      <a:pt x="336" y="537"/>
                    </a:lnTo>
                    <a:lnTo>
                      <a:pt x="286" y="48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0" name="ДФО_Магаданская область">
                <a:extLst>
                  <a:ext uri="{FF2B5EF4-FFF2-40B4-BE49-F238E27FC236}">
                    <a16:creationId xmlns:a16="http://schemas.microsoft.com/office/drawing/2014/main" xmlns="" id="{36BC6348-8ED5-4F94-9A8A-2C5CD2313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5768" y="2647531"/>
                <a:ext cx="954884" cy="1089187"/>
              </a:xfrm>
              <a:custGeom>
                <a:avLst/>
                <a:gdLst>
                  <a:gd name="T0" fmla="*/ 470 w 881"/>
                  <a:gd name="T1" fmla="*/ 42 h 1006"/>
                  <a:gd name="T2" fmla="*/ 436 w 881"/>
                  <a:gd name="T3" fmla="*/ 8 h 1006"/>
                  <a:gd name="T4" fmla="*/ 394 w 881"/>
                  <a:gd name="T5" fmla="*/ 17 h 1006"/>
                  <a:gd name="T6" fmla="*/ 353 w 881"/>
                  <a:gd name="T7" fmla="*/ 67 h 1006"/>
                  <a:gd name="T8" fmla="*/ 294 w 881"/>
                  <a:gd name="T9" fmla="*/ 84 h 1006"/>
                  <a:gd name="T10" fmla="*/ 252 w 881"/>
                  <a:gd name="T11" fmla="*/ 109 h 1006"/>
                  <a:gd name="T12" fmla="*/ 244 w 881"/>
                  <a:gd name="T13" fmla="*/ 142 h 1006"/>
                  <a:gd name="T14" fmla="*/ 244 w 881"/>
                  <a:gd name="T15" fmla="*/ 209 h 1006"/>
                  <a:gd name="T16" fmla="*/ 260 w 881"/>
                  <a:gd name="T17" fmla="*/ 302 h 1006"/>
                  <a:gd name="T18" fmla="*/ 260 w 881"/>
                  <a:gd name="T19" fmla="*/ 335 h 1006"/>
                  <a:gd name="T20" fmla="*/ 227 w 881"/>
                  <a:gd name="T21" fmla="*/ 386 h 1006"/>
                  <a:gd name="T22" fmla="*/ 193 w 881"/>
                  <a:gd name="T23" fmla="*/ 427 h 1006"/>
                  <a:gd name="T24" fmla="*/ 109 w 881"/>
                  <a:gd name="T25" fmla="*/ 436 h 1006"/>
                  <a:gd name="T26" fmla="*/ 84 w 881"/>
                  <a:gd name="T27" fmla="*/ 495 h 1006"/>
                  <a:gd name="T28" fmla="*/ 51 w 881"/>
                  <a:gd name="T29" fmla="*/ 511 h 1006"/>
                  <a:gd name="T30" fmla="*/ 9 w 881"/>
                  <a:gd name="T31" fmla="*/ 545 h 1006"/>
                  <a:gd name="T32" fmla="*/ 51 w 881"/>
                  <a:gd name="T33" fmla="*/ 687 h 1006"/>
                  <a:gd name="T34" fmla="*/ 51 w 881"/>
                  <a:gd name="T35" fmla="*/ 738 h 1006"/>
                  <a:gd name="T36" fmla="*/ 118 w 881"/>
                  <a:gd name="T37" fmla="*/ 771 h 1006"/>
                  <a:gd name="T38" fmla="*/ 185 w 881"/>
                  <a:gd name="T39" fmla="*/ 863 h 1006"/>
                  <a:gd name="T40" fmla="*/ 168 w 881"/>
                  <a:gd name="T41" fmla="*/ 939 h 1006"/>
                  <a:gd name="T42" fmla="*/ 285 w 881"/>
                  <a:gd name="T43" fmla="*/ 981 h 1006"/>
                  <a:gd name="T44" fmla="*/ 319 w 881"/>
                  <a:gd name="T45" fmla="*/ 998 h 1006"/>
                  <a:gd name="T46" fmla="*/ 369 w 881"/>
                  <a:gd name="T47" fmla="*/ 964 h 1006"/>
                  <a:gd name="T48" fmla="*/ 378 w 881"/>
                  <a:gd name="T49" fmla="*/ 947 h 1006"/>
                  <a:gd name="T50" fmla="*/ 386 w 881"/>
                  <a:gd name="T51" fmla="*/ 922 h 1006"/>
                  <a:gd name="T52" fmla="*/ 462 w 881"/>
                  <a:gd name="T53" fmla="*/ 880 h 1006"/>
                  <a:gd name="T54" fmla="*/ 462 w 881"/>
                  <a:gd name="T55" fmla="*/ 889 h 1006"/>
                  <a:gd name="T56" fmla="*/ 503 w 881"/>
                  <a:gd name="T57" fmla="*/ 855 h 1006"/>
                  <a:gd name="T58" fmla="*/ 562 w 881"/>
                  <a:gd name="T59" fmla="*/ 863 h 1006"/>
                  <a:gd name="T60" fmla="*/ 520 w 881"/>
                  <a:gd name="T61" fmla="*/ 897 h 1006"/>
                  <a:gd name="T62" fmla="*/ 571 w 881"/>
                  <a:gd name="T63" fmla="*/ 889 h 1006"/>
                  <a:gd name="T64" fmla="*/ 612 w 881"/>
                  <a:gd name="T65" fmla="*/ 872 h 1006"/>
                  <a:gd name="T66" fmla="*/ 621 w 881"/>
                  <a:gd name="T67" fmla="*/ 830 h 1006"/>
                  <a:gd name="T68" fmla="*/ 671 w 881"/>
                  <a:gd name="T69" fmla="*/ 796 h 1006"/>
                  <a:gd name="T70" fmla="*/ 696 w 881"/>
                  <a:gd name="T71" fmla="*/ 788 h 1006"/>
                  <a:gd name="T72" fmla="*/ 680 w 881"/>
                  <a:gd name="T73" fmla="*/ 754 h 1006"/>
                  <a:gd name="T74" fmla="*/ 646 w 881"/>
                  <a:gd name="T75" fmla="*/ 788 h 1006"/>
                  <a:gd name="T76" fmla="*/ 638 w 881"/>
                  <a:gd name="T77" fmla="*/ 754 h 1006"/>
                  <a:gd name="T78" fmla="*/ 629 w 881"/>
                  <a:gd name="T79" fmla="*/ 729 h 1006"/>
                  <a:gd name="T80" fmla="*/ 621 w 881"/>
                  <a:gd name="T81" fmla="*/ 704 h 1006"/>
                  <a:gd name="T82" fmla="*/ 646 w 881"/>
                  <a:gd name="T83" fmla="*/ 604 h 1006"/>
                  <a:gd name="T84" fmla="*/ 646 w 881"/>
                  <a:gd name="T85" fmla="*/ 545 h 1006"/>
                  <a:gd name="T86" fmla="*/ 646 w 881"/>
                  <a:gd name="T87" fmla="*/ 478 h 1006"/>
                  <a:gd name="T88" fmla="*/ 713 w 881"/>
                  <a:gd name="T89" fmla="*/ 394 h 1006"/>
                  <a:gd name="T90" fmla="*/ 763 w 881"/>
                  <a:gd name="T91" fmla="*/ 360 h 1006"/>
                  <a:gd name="T92" fmla="*/ 789 w 881"/>
                  <a:gd name="T93" fmla="*/ 427 h 1006"/>
                  <a:gd name="T94" fmla="*/ 814 w 881"/>
                  <a:gd name="T95" fmla="*/ 461 h 1006"/>
                  <a:gd name="T96" fmla="*/ 847 w 881"/>
                  <a:gd name="T97" fmla="*/ 486 h 1006"/>
                  <a:gd name="T98" fmla="*/ 864 w 881"/>
                  <a:gd name="T99" fmla="*/ 293 h 1006"/>
                  <a:gd name="T100" fmla="*/ 847 w 881"/>
                  <a:gd name="T101" fmla="*/ 260 h 1006"/>
                  <a:gd name="T102" fmla="*/ 805 w 881"/>
                  <a:gd name="T103" fmla="*/ 201 h 1006"/>
                  <a:gd name="T104" fmla="*/ 772 w 881"/>
                  <a:gd name="T105" fmla="*/ 142 h 1006"/>
                  <a:gd name="T106" fmla="*/ 730 w 881"/>
                  <a:gd name="T107" fmla="*/ 58 h 1006"/>
                  <a:gd name="T108" fmla="*/ 680 w 881"/>
                  <a:gd name="T109" fmla="*/ 8 h 1006"/>
                  <a:gd name="T110" fmla="*/ 646 w 881"/>
                  <a:gd name="T111" fmla="*/ 33 h 1006"/>
                  <a:gd name="T112" fmla="*/ 562 w 881"/>
                  <a:gd name="T113" fmla="*/ 42 h 1006"/>
                  <a:gd name="T114" fmla="*/ 495 w 881"/>
                  <a:gd name="T115" fmla="*/ 33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81" h="1006">
                    <a:moveTo>
                      <a:pt x="495" y="33"/>
                    </a:moveTo>
                    <a:lnTo>
                      <a:pt x="495" y="33"/>
                    </a:lnTo>
                    <a:lnTo>
                      <a:pt x="487" y="33"/>
                    </a:lnTo>
                    <a:lnTo>
                      <a:pt x="470" y="42"/>
                    </a:lnTo>
                    <a:lnTo>
                      <a:pt x="462" y="42"/>
                    </a:lnTo>
                    <a:lnTo>
                      <a:pt x="445" y="42"/>
                    </a:lnTo>
                    <a:lnTo>
                      <a:pt x="436" y="8"/>
                    </a:lnTo>
                    <a:lnTo>
                      <a:pt x="436" y="8"/>
                    </a:lnTo>
                    <a:lnTo>
                      <a:pt x="420" y="0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94" y="17"/>
                    </a:lnTo>
                    <a:lnTo>
                      <a:pt x="378" y="25"/>
                    </a:lnTo>
                    <a:lnTo>
                      <a:pt x="369" y="50"/>
                    </a:lnTo>
                    <a:lnTo>
                      <a:pt x="361" y="67"/>
                    </a:lnTo>
                    <a:lnTo>
                      <a:pt x="353" y="67"/>
                    </a:lnTo>
                    <a:lnTo>
                      <a:pt x="336" y="58"/>
                    </a:lnTo>
                    <a:lnTo>
                      <a:pt x="327" y="67"/>
                    </a:lnTo>
                    <a:lnTo>
                      <a:pt x="319" y="75"/>
                    </a:lnTo>
                    <a:lnTo>
                      <a:pt x="294" y="84"/>
                    </a:lnTo>
                    <a:lnTo>
                      <a:pt x="260" y="92"/>
                    </a:lnTo>
                    <a:lnTo>
                      <a:pt x="260" y="100"/>
                    </a:lnTo>
                    <a:lnTo>
                      <a:pt x="260" y="109"/>
                    </a:lnTo>
                    <a:lnTo>
                      <a:pt x="252" y="109"/>
                    </a:lnTo>
                    <a:lnTo>
                      <a:pt x="244" y="109"/>
                    </a:lnTo>
                    <a:lnTo>
                      <a:pt x="235" y="109"/>
                    </a:lnTo>
                    <a:lnTo>
                      <a:pt x="235" y="126"/>
                    </a:lnTo>
                    <a:lnTo>
                      <a:pt x="244" y="142"/>
                    </a:lnTo>
                    <a:lnTo>
                      <a:pt x="235" y="159"/>
                    </a:lnTo>
                    <a:lnTo>
                      <a:pt x="227" y="176"/>
                    </a:lnTo>
                    <a:lnTo>
                      <a:pt x="227" y="201"/>
                    </a:lnTo>
                    <a:lnTo>
                      <a:pt x="244" y="209"/>
                    </a:lnTo>
                    <a:lnTo>
                      <a:pt x="227" y="235"/>
                    </a:lnTo>
                    <a:lnTo>
                      <a:pt x="227" y="277"/>
                    </a:lnTo>
                    <a:lnTo>
                      <a:pt x="244" y="293"/>
                    </a:lnTo>
                    <a:lnTo>
                      <a:pt x="260" y="302"/>
                    </a:lnTo>
                    <a:lnTo>
                      <a:pt x="252" y="318"/>
                    </a:lnTo>
                    <a:lnTo>
                      <a:pt x="252" y="327"/>
                    </a:lnTo>
                    <a:lnTo>
                      <a:pt x="260" y="327"/>
                    </a:lnTo>
                    <a:lnTo>
                      <a:pt x="260" y="335"/>
                    </a:lnTo>
                    <a:lnTo>
                      <a:pt x="260" y="344"/>
                    </a:lnTo>
                    <a:lnTo>
                      <a:pt x="244" y="344"/>
                    </a:lnTo>
                    <a:lnTo>
                      <a:pt x="235" y="369"/>
                    </a:lnTo>
                    <a:lnTo>
                      <a:pt x="227" y="386"/>
                    </a:lnTo>
                    <a:lnTo>
                      <a:pt x="218" y="394"/>
                    </a:lnTo>
                    <a:lnTo>
                      <a:pt x="202" y="402"/>
                    </a:lnTo>
                    <a:lnTo>
                      <a:pt x="202" y="411"/>
                    </a:lnTo>
                    <a:lnTo>
                      <a:pt x="193" y="427"/>
                    </a:lnTo>
                    <a:lnTo>
                      <a:pt x="168" y="419"/>
                    </a:lnTo>
                    <a:lnTo>
                      <a:pt x="135" y="402"/>
                    </a:lnTo>
                    <a:lnTo>
                      <a:pt x="126" y="419"/>
                    </a:lnTo>
                    <a:lnTo>
                      <a:pt x="109" y="436"/>
                    </a:lnTo>
                    <a:lnTo>
                      <a:pt x="93" y="436"/>
                    </a:lnTo>
                    <a:lnTo>
                      <a:pt x="76" y="444"/>
                    </a:lnTo>
                    <a:lnTo>
                      <a:pt x="93" y="469"/>
                    </a:lnTo>
                    <a:lnTo>
                      <a:pt x="84" y="495"/>
                    </a:lnTo>
                    <a:lnTo>
                      <a:pt x="76" y="503"/>
                    </a:lnTo>
                    <a:lnTo>
                      <a:pt x="67" y="495"/>
                    </a:lnTo>
                    <a:lnTo>
                      <a:pt x="59" y="503"/>
                    </a:lnTo>
                    <a:lnTo>
                      <a:pt x="51" y="511"/>
                    </a:lnTo>
                    <a:lnTo>
                      <a:pt x="34" y="520"/>
                    </a:lnTo>
                    <a:lnTo>
                      <a:pt x="17" y="520"/>
                    </a:lnTo>
                    <a:lnTo>
                      <a:pt x="17" y="520"/>
                    </a:lnTo>
                    <a:lnTo>
                      <a:pt x="9" y="545"/>
                    </a:lnTo>
                    <a:lnTo>
                      <a:pt x="0" y="578"/>
                    </a:lnTo>
                    <a:lnTo>
                      <a:pt x="9" y="654"/>
                    </a:lnTo>
                    <a:lnTo>
                      <a:pt x="26" y="671"/>
                    </a:lnTo>
                    <a:lnTo>
                      <a:pt x="51" y="687"/>
                    </a:lnTo>
                    <a:lnTo>
                      <a:pt x="51" y="696"/>
                    </a:lnTo>
                    <a:lnTo>
                      <a:pt x="42" y="713"/>
                    </a:lnTo>
                    <a:lnTo>
                      <a:pt x="51" y="721"/>
                    </a:lnTo>
                    <a:lnTo>
                      <a:pt x="51" y="738"/>
                    </a:lnTo>
                    <a:lnTo>
                      <a:pt x="42" y="754"/>
                    </a:lnTo>
                    <a:lnTo>
                      <a:pt x="42" y="788"/>
                    </a:lnTo>
                    <a:lnTo>
                      <a:pt x="84" y="780"/>
                    </a:lnTo>
                    <a:lnTo>
                      <a:pt x="118" y="771"/>
                    </a:lnTo>
                    <a:lnTo>
                      <a:pt x="168" y="805"/>
                    </a:lnTo>
                    <a:lnTo>
                      <a:pt x="193" y="855"/>
                    </a:lnTo>
                    <a:lnTo>
                      <a:pt x="185" y="855"/>
                    </a:lnTo>
                    <a:lnTo>
                      <a:pt x="185" y="863"/>
                    </a:lnTo>
                    <a:lnTo>
                      <a:pt x="185" y="880"/>
                    </a:lnTo>
                    <a:lnTo>
                      <a:pt x="193" y="889"/>
                    </a:lnTo>
                    <a:lnTo>
                      <a:pt x="168" y="897"/>
                    </a:lnTo>
                    <a:lnTo>
                      <a:pt x="168" y="939"/>
                    </a:lnTo>
                    <a:lnTo>
                      <a:pt x="193" y="939"/>
                    </a:lnTo>
                    <a:lnTo>
                      <a:pt x="227" y="939"/>
                    </a:lnTo>
                    <a:lnTo>
                      <a:pt x="260" y="956"/>
                    </a:lnTo>
                    <a:lnTo>
                      <a:pt x="285" y="981"/>
                    </a:lnTo>
                    <a:lnTo>
                      <a:pt x="285" y="998"/>
                    </a:lnTo>
                    <a:lnTo>
                      <a:pt x="285" y="1006"/>
                    </a:lnTo>
                    <a:lnTo>
                      <a:pt x="311" y="998"/>
                    </a:lnTo>
                    <a:lnTo>
                      <a:pt x="319" y="998"/>
                    </a:lnTo>
                    <a:lnTo>
                      <a:pt x="319" y="998"/>
                    </a:lnTo>
                    <a:lnTo>
                      <a:pt x="336" y="981"/>
                    </a:lnTo>
                    <a:lnTo>
                      <a:pt x="353" y="964"/>
                    </a:lnTo>
                    <a:lnTo>
                      <a:pt x="369" y="964"/>
                    </a:lnTo>
                    <a:lnTo>
                      <a:pt x="394" y="956"/>
                    </a:lnTo>
                    <a:lnTo>
                      <a:pt x="394" y="956"/>
                    </a:lnTo>
                    <a:lnTo>
                      <a:pt x="386" y="947"/>
                    </a:lnTo>
                    <a:lnTo>
                      <a:pt x="378" y="947"/>
                    </a:lnTo>
                    <a:lnTo>
                      <a:pt x="378" y="947"/>
                    </a:lnTo>
                    <a:lnTo>
                      <a:pt x="378" y="931"/>
                    </a:lnTo>
                    <a:lnTo>
                      <a:pt x="386" y="931"/>
                    </a:lnTo>
                    <a:lnTo>
                      <a:pt x="386" y="922"/>
                    </a:lnTo>
                    <a:lnTo>
                      <a:pt x="386" y="897"/>
                    </a:lnTo>
                    <a:lnTo>
                      <a:pt x="411" y="889"/>
                    </a:lnTo>
                    <a:lnTo>
                      <a:pt x="436" y="880"/>
                    </a:lnTo>
                    <a:lnTo>
                      <a:pt x="462" y="880"/>
                    </a:lnTo>
                    <a:lnTo>
                      <a:pt x="470" y="880"/>
                    </a:lnTo>
                    <a:lnTo>
                      <a:pt x="470" y="880"/>
                    </a:lnTo>
                    <a:lnTo>
                      <a:pt x="462" y="880"/>
                    </a:lnTo>
                    <a:lnTo>
                      <a:pt x="462" y="889"/>
                    </a:lnTo>
                    <a:lnTo>
                      <a:pt x="470" y="889"/>
                    </a:lnTo>
                    <a:lnTo>
                      <a:pt x="478" y="889"/>
                    </a:lnTo>
                    <a:lnTo>
                      <a:pt x="478" y="872"/>
                    </a:lnTo>
                    <a:lnTo>
                      <a:pt x="503" y="855"/>
                    </a:lnTo>
                    <a:lnTo>
                      <a:pt x="520" y="863"/>
                    </a:lnTo>
                    <a:lnTo>
                      <a:pt x="537" y="872"/>
                    </a:lnTo>
                    <a:lnTo>
                      <a:pt x="554" y="863"/>
                    </a:lnTo>
                    <a:lnTo>
                      <a:pt x="562" y="863"/>
                    </a:lnTo>
                    <a:lnTo>
                      <a:pt x="562" y="872"/>
                    </a:lnTo>
                    <a:lnTo>
                      <a:pt x="554" y="872"/>
                    </a:lnTo>
                    <a:lnTo>
                      <a:pt x="537" y="889"/>
                    </a:lnTo>
                    <a:lnTo>
                      <a:pt x="520" y="897"/>
                    </a:lnTo>
                    <a:lnTo>
                      <a:pt x="529" y="922"/>
                    </a:lnTo>
                    <a:lnTo>
                      <a:pt x="537" y="922"/>
                    </a:lnTo>
                    <a:lnTo>
                      <a:pt x="554" y="914"/>
                    </a:lnTo>
                    <a:lnTo>
                      <a:pt x="571" y="889"/>
                    </a:lnTo>
                    <a:lnTo>
                      <a:pt x="579" y="880"/>
                    </a:lnTo>
                    <a:lnTo>
                      <a:pt x="596" y="880"/>
                    </a:lnTo>
                    <a:lnTo>
                      <a:pt x="612" y="872"/>
                    </a:lnTo>
                    <a:lnTo>
                      <a:pt x="612" y="872"/>
                    </a:lnTo>
                    <a:lnTo>
                      <a:pt x="612" y="863"/>
                    </a:lnTo>
                    <a:lnTo>
                      <a:pt x="612" y="847"/>
                    </a:lnTo>
                    <a:lnTo>
                      <a:pt x="621" y="830"/>
                    </a:lnTo>
                    <a:lnTo>
                      <a:pt x="621" y="830"/>
                    </a:lnTo>
                    <a:lnTo>
                      <a:pt x="646" y="822"/>
                    </a:lnTo>
                    <a:lnTo>
                      <a:pt x="663" y="822"/>
                    </a:lnTo>
                    <a:lnTo>
                      <a:pt x="671" y="813"/>
                    </a:lnTo>
                    <a:lnTo>
                      <a:pt x="671" y="796"/>
                    </a:lnTo>
                    <a:lnTo>
                      <a:pt x="688" y="796"/>
                    </a:lnTo>
                    <a:lnTo>
                      <a:pt x="696" y="796"/>
                    </a:lnTo>
                    <a:lnTo>
                      <a:pt x="688" y="788"/>
                    </a:lnTo>
                    <a:lnTo>
                      <a:pt x="696" y="788"/>
                    </a:lnTo>
                    <a:lnTo>
                      <a:pt x="705" y="780"/>
                    </a:lnTo>
                    <a:lnTo>
                      <a:pt x="705" y="780"/>
                    </a:lnTo>
                    <a:lnTo>
                      <a:pt x="696" y="763"/>
                    </a:lnTo>
                    <a:lnTo>
                      <a:pt x="680" y="754"/>
                    </a:lnTo>
                    <a:lnTo>
                      <a:pt x="663" y="763"/>
                    </a:lnTo>
                    <a:lnTo>
                      <a:pt x="654" y="771"/>
                    </a:lnTo>
                    <a:lnTo>
                      <a:pt x="654" y="780"/>
                    </a:lnTo>
                    <a:lnTo>
                      <a:pt x="646" y="788"/>
                    </a:lnTo>
                    <a:lnTo>
                      <a:pt x="638" y="788"/>
                    </a:lnTo>
                    <a:lnTo>
                      <a:pt x="638" y="780"/>
                    </a:lnTo>
                    <a:lnTo>
                      <a:pt x="638" y="771"/>
                    </a:lnTo>
                    <a:lnTo>
                      <a:pt x="638" y="754"/>
                    </a:lnTo>
                    <a:lnTo>
                      <a:pt x="629" y="754"/>
                    </a:lnTo>
                    <a:lnTo>
                      <a:pt x="621" y="746"/>
                    </a:lnTo>
                    <a:lnTo>
                      <a:pt x="621" y="738"/>
                    </a:lnTo>
                    <a:lnTo>
                      <a:pt x="629" y="729"/>
                    </a:lnTo>
                    <a:lnTo>
                      <a:pt x="621" y="729"/>
                    </a:lnTo>
                    <a:lnTo>
                      <a:pt x="621" y="721"/>
                    </a:lnTo>
                    <a:lnTo>
                      <a:pt x="621" y="713"/>
                    </a:lnTo>
                    <a:lnTo>
                      <a:pt x="621" y="704"/>
                    </a:lnTo>
                    <a:lnTo>
                      <a:pt x="621" y="696"/>
                    </a:lnTo>
                    <a:lnTo>
                      <a:pt x="621" y="679"/>
                    </a:lnTo>
                    <a:lnTo>
                      <a:pt x="638" y="645"/>
                    </a:lnTo>
                    <a:lnTo>
                      <a:pt x="646" y="604"/>
                    </a:lnTo>
                    <a:lnTo>
                      <a:pt x="638" y="595"/>
                    </a:lnTo>
                    <a:lnTo>
                      <a:pt x="638" y="587"/>
                    </a:lnTo>
                    <a:lnTo>
                      <a:pt x="638" y="562"/>
                    </a:lnTo>
                    <a:lnTo>
                      <a:pt x="646" y="545"/>
                    </a:lnTo>
                    <a:lnTo>
                      <a:pt x="646" y="545"/>
                    </a:lnTo>
                    <a:lnTo>
                      <a:pt x="638" y="528"/>
                    </a:lnTo>
                    <a:lnTo>
                      <a:pt x="629" y="511"/>
                    </a:lnTo>
                    <a:lnTo>
                      <a:pt x="646" y="478"/>
                    </a:lnTo>
                    <a:lnTo>
                      <a:pt x="654" y="453"/>
                    </a:lnTo>
                    <a:lnTo>
                      <a:pt x="671" y="453"/>
                    </a:lnTo>
                    <a:lnTo>
                      <a:pt x="680" y="444"/>
                    </a:lnTo>
                    <a:lnTo>
                      <a:pt x="713" y="394"/>
                    </a:lnTo>
                    <a:lnTo>
                      <a:pt x="738" y="394"/>
                    </a:lnTo>
                    <a:lnTo>
                      <a:pt x="755" y="402"/>
                    </a:lnTo>
                    <a:lnTo>
                      <a:pt x="763" y="377"/>
                    </a:lnTo>
                    <a:lnTo>
                      <a:pt x="763" y="360"/>
                    </a:lnTo>
                    <a:lnTo>
                      <a:pt x="780" y="377"/>
                    </a:lnTo>
                    <a:lnTo>
                      <a:pt x="789" y="394"/>
                    </a:lnTo>
                    <a:lnTo>
                      <a:pt x="789" y="411"/>
                    </a:lnTo>
                    <a:lnTo>
                      <a:pt x="789" y="427"/>
                    </a:lnTo>
                    <a:lnTo>
                      <a:pt x="797" y="436"/>
                    </a:lnTo>
                    <a:lnTo>
                      <a:pt x="805" y="444"/>
                    </a:lnTo>
                    <a:lnTo>
                      <a:pt x="805" y="453"/>
                    </a:lnTo>
                    <a:lnTo>
                      <a:pt x="814" y="461"/>
                    </a:lnTo>
                    <a:lnTo>
                      <a:pt x="822" y="453"/>
                    </a:lnTo>
                    <a:lnTo>
                      <a:pt x="831" y="444"/>
                    </a:lnTo>
                    <a:lnTo>
                      <a:pt x="839" y="461"/>
                    </a:lnTo>
                    <a:lnTo>
                      <a:pt x="847" y="486"/>
                    </a:lnTo>
                    <a:lnTo>
                      <a:pt x="864" y="402"/>
                    </a:lnTo>
                    <a:lnTo>
                      <a:pt x="881" y="310"/>
                    </a:lnTo>
                    <a:lnTo>
                      <a:pt x="872" y="310"/>
                    </a:lnTo>
                    <a:lnTo>
                      <a:pt x="864" y="293"/>
                    </a:lnTo>
                    <a:lnTo>
                      <a:pt x="856" y="285"/>
                    </a:lnTo>
                    <a:lnTo>
                      <a:pt x="856" y="277"/>
                    </a:lnTo>
                    <a:lnTo>
                      <a:pt x="856" y="260"/>
                    </a:lnTo>
                    <a:lnTo>
                      <a:pt x="847" y="260"/>
                    </a:lnTo>
                    <a:lnTo>
                      <a:pt x="839" y="251"/>
                    </a:lnTo>
                    <a:lnTo>
                      <a:pt x="839" y="243"/>
                    </a:lnTo>
                    <a:lnTo>
                      <a:pt x="839" y="218"/>
                    </a:lnTo>
                    <a:lnTo>
                      <a:pt x="805" y="201"/>
                    </a:lnTo>
                    <a:lnTo>
                      <a:pt x="780" y="184"/>
                    </a:lnTo>
                    <a:lnTo>
                      <a:pt x="780" y="168"/>
                    </a:lnTo>
                    <a:lnTo>
                      <a:pt x="780" y="159"/>
                    </a:lnTo>
                    <a:lnTo>
                      <a:pt x="772" y="142"/>
                    </a:lnTo>
                    <a:lnTo>
                      <a:pt x="772" y="126"/>
                    </a:lnTo>
                    <a:lnTo>
                      <a:pt x="747" y="100"/>
                    </a:lnTo>
                    <a:lnTo>
                      <a:pt x="730" y="75"/>
                    </a:lnTo>
                    <a:lnTo>
                      <a:pt x="730" y="58"/>
                    </a:lnTo>
                    <a:lnTo>
                      <a:pt x="730" y="42"/>
                    </a:lnTo>
                    <a:lnTo>
                      <a:pt x="713" y="8"/>
                    </a:lnTo>
                    <a:lnTo>
                      <a:pt x="696" y="0"/>
                    </a:lnTo>
                    <a:lnTo>
                      <a:pt x="680" y="8"/>
                    </a:lnTo>
                    <a:lnTo>
                      <a:pt x="663" y="33"/>
                    </a:lnTo>
                    <a:lnTo>
                      <a:pt x="654" y="33"/>
                    </a:lnTo>
                    <a:lnTo>
                      <a:pt x="654" y="33"/>
                    </a:lnTo>
                    <a:lnTo>
                      <a:pt x="646" y="33"/>
                    </a:lnTo>
                    <a:lnTo>
                      <a:pt x="646" y="33"/>
                    </a:lnTo>
                    <a:lnTo>
                      <a:pt x="621" y="33"/>
                    </a:lnTo>
                    <a:lnTo>
                      <a:pt x="587" y="25"/>
                    </a:lnTo>
                    <a:lnTo>
                      <a:pt x="562" y="42"/>
                    </a:lnTo>
                    <a:lnTo>
                      <a:pt x="537" y="42"/>
                    </a:lnTo>
                    <a:lnTo>
                      <a:pt x="520" y="33"/>
                    </a:lnTo>
                    <a:lnTo>
                      <a:pt x="512" y="33"/>
                    </a:lnTo>
                    <a:lnTo>
                      <a:pt x="495" y="3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1" name="ДФО_Амурская область">
                <a:extLst>
                  <a:ext uri="{FF2B5EF4-FFF2-40B4-BE49-F238E27FC236}">
                    <a16:creationId xmlns:a16="http://schemas.microsoft.com/office/drawing/2014/main" xmlns="" id="{0F3B0064-DC26-4E5F-9D04-3106A8DD9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946" y="4489408"/>
                <a:ext cx="1115753" cy="817628"/>
              </a:xfrm>
              <a:custGeom>
                <a:avLst/>
                <a:gdLst>
                  <a:gd name="T0" fmla="*/ 813 w 1031"/>
                  <a:gd name="T1" fmla="*/ 17 h 755"/>
                  <a:gd name="T2" fmla="*/ 771 w 1031"/>
                  <a:gd name="T3" fmla="*/ 8 h 755"/>
                  <a:gd name="T4" fmla="*/ 713 w 1031"/>
                  <a:gd name="T5" fmla="*/ 25 h 755"/>
                  <a:gd name="T6" fmla="*/ 629 w 1031"/>
                  <a:gd name="T7" fmla="*/ 42 h 755"/>
                  <a:gd name="T8" fmla="*/ 595 w 1031"/>
                  <a:gd name="T9" fmla="*/ 84 h 755"/>
                  <a:gd name="T10" fmla="*/ 537 w 1031"/>
                  <a:gd name="T11" fmla="*/ 84 h 755"/>
                  <a:gd name="T12" fmla="*/ 495 w 1031"/>
                  <a:gd name="T13" fmla="*/ 101 h 755"/>
                  <a:gd name="T14" fmla="*/ 453 w 1031"/>
                  <a:gd name="T15" fmla="*/ 109 h 755"/>
                  <a:gd name="T16" fmla="*/ 369 w 1031"/>
                  <a:gd name="T17" fmla="*/ 117 h 755"/>
                  <a:gd name="T18" fmla="*/ 268 w 1031"/>
                  <a:gd name="T19" fmla="*/ 84 h 755"/>
                  <a:gd name="T20" fmla="*/ 151 w 1031"/>
                  <a:gd name="T21" fmla="*/ 59 h 755"/>
                  <a:gd name="T22" fmla="*/ 84 w 1031"/>
                  <a:gd name="T23" fmla="*/ 42 h 755"/>
                  <a:gd name="T24" fmla="*/ 0 w 1031"/>
                  <a:gd name="T25" fmla="*/ 92 h 755"/>
                  <a:gd name="T26" fmla="*/ 17 w 1031"/>
                  <a:gd name="T27" fmla="*/ 117 h 755"/>
                  <a:gd name="T28" fmla="*/ 33 w 1031"/>
                  <a:gd name="T29" fmla="*/ 143 h 755"/>
                  <a:gd name="T30" fmla="*/ 59 w 1031"/>
                  <a:gd name="T31" fmla="*/ 168 h 755"/>
                  <a:gd name="T32" fmla="*/ 126 w 1031"/>
                  <a:gd name="T33" fmla="*/ 201 h 755"/>
                  <a:gd name="T34" fmla="*/ 151 w 1031"/>
                  <a:gd name="T35" fmla="*/ 277 h 755"/>
                  <a:gd name="T36" fmla="*/ 184 w 1031"/>
                  <a:gd name="T37" fmla="*/ 310 h 755"/>
                  <a:gd name="T38" fmla="*/ 176 w 1031"/>
                  <a:gd name="T39" fmla="*/ 344 h 755"/>
                  <a:gd name="T40" fmla="*/ 210 w 1031"/>
                  <a:gd name="T41" fmla="*/ 411 h 755"/>
                  <a:gd name="T42" fmla="*/ 268 w 1031"/>
                  <a:gd name="T43" fmla="*/ 403 h 755"/>
                  <a:gd name="T44" fmla="*/ 302 w 1031"/>
                  <a:gd name="T45" fmla="*/ 386 h 755"/>
                  <a:gd name="T46" fmla="*/ 344 w 1031"/>
                  <a:gd name="T47" fmla="*/ 394 h 755"/>
                  <a:gd name="T48" fmla="*/ 394 w 1031"/>
                  <a:gd name="T49" fmla="*/ 411 h 755"/>
                  <a:gd name="T50" fmla="*/ 453 w 1031"/>
                  <a:gd name="T51" fmla="*/ 428 h 755"/>
                  <a:gd name="T52" fmla="*/ 470 w 1031"/>
                  <a:gd name="T53" fmla="*/ 436 h 755"/>
                  <a:gd name="T54" fmla="*/ 486 w 1031"/>
                  <a:gd name="T55" fmla="*/ 453 h 755"/>
                  <a:gd name="T56" fmla="*/ 520 w 1031"/>
                  <a:gd name="T57" fmla="*/ 512 h 755"/>
                  <a:gd name="T58" fmla="*/ 579 w 1031"/>
                  <a:gd name="T59" fmla="*/ 579 h 755"/>
                  <a:gd name="T60" fmla="*/ 620 w 1031"/>
                  <a:gd name="T61" fmla="*/ 646 h 755"/>
                  <a:gd name="T62" fmla="*/ 646 w 1031"/>
                  <a:gd name="T63" fmla="*/ 696 h 755"/>
                  <a:gd name="T64" fmla="*/ 738 w 1031"/>
                  <a:gd name="T65" fmla="*/ 721 h 755"/>
                  <a:gd name="T66" fmla="*/ 763 w 1031"/>
                  <a:gd name="T67" fmla="*/ 730 h 755"/>
                  <a:gd name="T68" fmla="*/ 780 w 1031"/>
                  <a:gd name="T69" fmla="*/ 730 h 755"/>
                  <a:gd name="T70" fmla="*/ 797 w 1031"/>
                  <a:gd name="T71" fmla="*/ 721 h 755"/>
                  <a:gd name="T72" fmla="*/ 906 w 1031"/>
                  <a:gd name="T73" fmla="*/ 738 h 755"/>
                  <a:gd name="T74" fmla="*/ 922 w 1031"/>
                  <a:gd name="T75" fmla="*/ 704 h 755"/>
                  <a:gd name="T76" fmla="*/ 914 w 1031"/>
                  <a:gd name="T77" fmla="*/ 595 h 755"/>
                  <a:gd name="T78" fmla="*/ 880 w 1031"/>
                  <a:gd name="T79" fmla="*/ 570 h 755"/>
                  <a:gd name="T80" fmla="*/ 864 w 1031"/>
                  <a:gd name="T81" fmla="*/ 562 h 755"/>
                  <a:gd name="T82" fmla="*/ 847 w 1031"/>
                  <a:gd name="T83" fmla="*/ 520 h 755"/>
                  <a:gd name="T84" fmla="*/ 855 w 1031"/>
                  <a:gd name="T85" fmla="*/ 453 h 755"/>
                  <a:gd name="T86" fmla="*/ 906 w 1031"/>
                  <a:gd name="T87" fmla="*/ 403 h 755"/>
                  <a:gd name="T88" fmla="*/ 956 w 1031"/>
                  <a:gd name="T89" fmla="*/ 361 h 755"/>
                  <a:gd name="T90" fmla="*/ 989 w 1031"/>
                  <a:gd name="T91" fmla="*/ 302 h 755"/>
                  <a:gd name="T92" fmla="*/ 1023 w 1031"/>
                  <a:gd name="T93" fmla="*/ 260 h 755"/>
                  <a:gd name="T94" fmla="*/ 989 w 1031"/>
                  <a:gd name="T95" fmla="*/ 193 h 755"/>
                  <a:gd name="T96" fmla="*/ 931 w 1031"/>
                  <a:gd name="T97" fmla="*/ 210 h 755"/>
                  <a:gd name="T98" fmla="*/ 855 w 1031"/>
                  <a:gd name="T99" fmla="*/ 268 h 755"/>
                  <a:gd name="T100" fmla="*/ 830 w 1031"/>
                  <a:gd name="T101" fmla="*/ 277 h 755"/>
                  <a:gd name="T102" fmla="*/ 780 w 1031"/>
                  <a:gd name="T103" fmla="*/ 235 h 755"/>
                  <a:gd name="T104" fmla="*/ 746 w 1031"/>
                  <a:gd name="T105" fmla="*/ 176 h 755"/>
                  <a:gd name="T106" fmla="*/ 763 w 1031"/>
                  <a:gd name="T107" fmla="*/ 109 h 755"/>
                  <a:gd name="T108" fmla="*/ 797 w 1031"/>
                  <a:gd name="T109" fmla="*/ 59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31" h="755">
                    <a:moveTo>
                      <a:pt x="797" y="59"/>
                    </a:moveTo>
                    <a:lnTo>
                      <a:pt x="813" y="42"/>
                    </a:lnTo>
                    <a:lnTo>
                      <a:pt x="822" y="17"/>
                    </a:lnTo>
                    <a:lnTo>
                      <a:pt x="813" y="17"/>
                    </a:lnTo>
                    <a:lnTo>
                      <a:pt x="805" y="17"/>
                    </a:lnTo>
                    <a:lnTo>
                      <a:pt x="797" y="8"/>
                    </a:lnTo>
                    <a:lnTo>
                      <a:pt x="780" y="0"/>
                    </a:lnTo>
                    <a:lnTo>
                      <a:pt x="771" y="8"/>
                    </a:lnTo>
                    <a:lnTo>
                      <a:pt x="755" y="17"/>
                    </a:lnTo>
                    <a:lnTo>
                      <a:pt x="746" y="17"/>
                    </a:lnTo>
                    <a:lnTo>
                      <a:pt x="738" y="8"/>
                    </a:lnTo>
                    <a:lnTo>
                      <a:pt x="713" y="25"/>
                    </a:lnTo>
                    <a:lnTo>
                      <a:pt x="679" y="17"/>
                    </a:lnTo>
                    <a:lnTo>
                      <a:pt x="662" y="34"/>
                    </a:lnTo>
                    <a:lnTo>
                      <a:pt x="637" y="34"/>
                    </a:lnTo>
                    <a:lnTo>
                      <a:pt x="629" y="42"/>
                    </a:lnTo>
                    <a:lnTo>
                      <a:pt x="629" y="50"/>
                    </a:lnTo>
                    <a:lnTo>
                      <a:pt x="612" y="59"/>
                    </a:lnTo>
                    <a:lnTo>
                      <a:pt x="595" y="75"/>
                    </a:lnTo>
                    <a:lnTo>
                      <a:pt x="595" y="84"/>
                    </a:lnTo>
                    <a:lnTo>
                      <a:pt x="587" y="92"/>
                    </a:lnTo>
                    <a:lnTo>
                      <a:pt x="562" y="84"/>
                    </a:lnTo>
                    <a:lnTo>
                      <a:pt x="537" y="75"/>
                    </a:lnTo>
                    <a:lnTo>
                      <a:pt x="537" y="84"/>
                    </a:lnTo>
                    <a:lnTo>
                      <a:pt x="520" y="84"/>
                    </a:lnTo>
                    <a:lnTo>
                      <a:pt x="511" y="84"/>
                    </a:lnTo>
                    <a:lnTo>
                      <a:pt x="503" y="84"/>
                    </a:lnTo>
                    <a:lnTo>
                      <a:pt x="495" y="101"/>
                    </a:lnTo>
                    <a:lnTo>
                      <a:pt x="495" y="109"/>
                    </a:lnTo>
                    <a:lnTo>
                      <a:pt x="478" y="101"/>
                    </a:lnTo>
                    <a:lnTo>
                      <a:pt x="470" y="101"/>
                    </a:lnTo>
                    <a:lnTo>
                      <a:pt x="453" y="109"/>
                    </a:lnTo>
                    <a:lnTo>
                      <a:pt x="428" y="126"/>
                    </a:lnTo>
                    <a:lnTo>
                      <a:pt x="402" y="126"/>
                    </a:lnTo>
                    <a:lnTo>
                      <a:pt x="394" y="117"/>
                    </a:lnTo>
                    <a:lnTo>
                      <a:pt x="369" y="117"/>
                    </a:lnTo>
                    <a:lnTo>
                      <a:pt x="344" y="126"/>
                    </a:lnTo>
                    <a:lnTo>
                      <a:pt x="302" y="117"/>
                    </a:lnTo>
                    <a:lnTo>
                      <a:pt x="285" y="101"/>
                    </a:lnTo>
                    <a:lnTo>
                      <a:pt x="268" y="84"/>
                    </a:lnTo>
                    <a:lnTo>
                      <a:pt x="226" y="75"/>
                    </a:lnTo>
                    <a:lnTo>
                      <a:pt x="176" y="75"/>
                    </a:lnTo>
                    <a:lnTo>
                      <a:pt x="168" y="67"/>
                    </a:lnTo>
                    <a:lnTo>
                      <a:pt x="151" y="59"/>
                    </a:lnTo>
                    <a:lnTo>
                      <a:pt x="134" y="59"/>
                    </a:lnTo>
                    <a:lnTo>
                      <a:pt x="117" y="59"/>
                    </a:lnTo>
                    <a:lnTo>
                      <a:pt x="101" y="50"/>
                    </a:lnTo>
                    <a:lnTo>
                      <a:pt x="84" y="42"/>
                    </a:lnTo>
                    <a:lnTo>
                      <a:pt x="67" y="34"/>
                    </a:lnTo>
                    <a:lnTo>
                      <a:pt x="33" y="42"/>
                    </a:lnTo>
                    <a:lnTo>
                      <a:pt x="0" y="59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8" y="92"/>
                    </a:lnTo>
                    <a:lnTo>
                      <a:pt x="17" y="109"/>
                    </a:lnTo>
                    <a:lnTo>
                      <a:pt x="17" y="117"/>
                    </a:lnTo>
                    <a:lnTo>
                      <a:pt x="33" y="126"/>
                    </a:lnTo>
                    <a:lnTo>
                      <a:pt x="59" y="134"/>
                    </a:lnTo>
                    <a:lnTo>
                      <a:pt x="42" y="143"/>
                    </a:lnTo>
                    <a:lnTo>
                      <a:pt x="33" y="143"/>
                    </a:lnTo>
                    <a:lnTo>
                      <a:pt x="33" y="159"/>
                    </a:lnTo>
                    <a:lnTo>
                      <a:pt x="50" y="176"/>
                    </a:lnTo>
                    <a:lnTo>
                      <a:pt x="59" y="176"/>
                    </a:lnTo>
                    <a:lnTo>
                      <a:pt x="59" y="168"/>
                    </a:lnTo>
                    <a:lnTo>
                      <a:pt x="75" y="159"/>
                    </a:lnTo>
                    <a:lnTo>
                      <a:pt x="101" y="151"/>
                    </a:lnTo>
                    <a:lnTo>
                      <a:pt x="117" y="176"/>
                    </a:lnTo>
                    <a:lnTo>
                      <a:pt x="126" y="201"/>
                    </a:lnTo>
                    <a:lnTo>
                      <a:pt x="134" y="201"/>
                    </a:lnTo>
                    <a:lnTo>
                      <a:pt x="151" y="193"/>
                    </a:lnTo>
                    <a:lnTo>
                      <a:pt x="168" y="235"/>
                    </a:lnTo>
                    <a:lnTo>
                      <a:pt x="151" y="277"/>
                    </a:lnTo>
                    <a:lnTo>
                      <a:pt x="159" y="285"/>
                    </a:lnTo>
                    <a:lnTo>
                      <a:pt x="168" y="285"/>
                    </a:lnTo>
                    <a:lnTo>
                      <a:pt x="193" y="302"/>
                    </a:lnTo>
                    <a:lnTo>
                      <a:pt x="184" y="310"/>
                    </a:lnTo>
                    <a:lnTo>
                      <a:pt x="176" y="319"/>
                    </a:lnTo>
                    <a:lnTo>
                      <a:pt x="176" y="327"/>
                    </a:lnTo>
                    <a:lnTo>
                      <a:pt x="176" y="335"/>
                    </a:lnTo>
                    <a:lnTo>
                      <a:pt x="176" y="344"/>
                    </a:lnTo>
                    <a:lnTo>
                      <a:pt x="168" y="361"/>
                    </a:lnTo>
                    <a:lnTo>
                      <a:pt x="168" y="361"/>
                    </a:lnTo>
                    <a:lnTo>
                      <a:pt x="193" y="386"/>
                    </a:lnTo>
                    <a:lnTo>
                      <a:pt x="210" y="411"/>
                    </a:lnTo>
                    <a:lnTo>
                      <a:pt x="218" y="411"/>
                    </a:lnTo>
                    <a:lnTo>
                      <a:pt x="226" y="411"/>
                    </a:lnTo>
                    <a:lnTo>
                      <a:pt x="252" y="411"/>
                    </a:lnTo>
                    <a:lnTo>
                      <a:pt x="268" y="403"/>
                    </a:lnTo>
                    <a:lnTo>
                      <a:pt x="285" y="394"/>
                    </a:lnTo>
                    <a:lnTo>
                      <a:pt x="285" y="394"/>
                    </a:lnTo>
                    <a:lnTo>
                      <a:pt x="293" y="394"/>
                    </a:lnTo>
                    <a:lnTo>
                      <a:pt x="302" y="386"/>
                    </a:lnTo>
                    <a:lnTo>
                      <a:pt x="319" y="394"/>
                    </a:lnTo>
                    <a:lnTo>
                      <a:pt x="335" y="403"/>
                    </a:lnTo>
                    <a:lnTo>
                      <a:pt x="335" y="403"/>
                    </a:lnTo>
                    <a:lnTo>
                      <a:pt x="344" y="394"/>
                    </a:lnTo>
                    <a:lnTo>
                      <a:pt x="369" y="411"/>
                    </a:lnTo>
                    <a:lnTo>
                      <a:pt x="394" y="419"/>
                    </a:lnTo>
                    <a:lnTo>
                      <a:pt x="394" y="411"/>
                    </a:lnTo>
                    <a:lnTo>
                      <a:pt x="394" y="411"/>
                    </a:lnTo>
                    <a:lnTo>
                      <a:pt x="444" y="411"/>
                    </a:lnTo>
                    <a:lnTo>
                      <a:pt x="453" y="419"/>
                    </a:lnTo>
                    <a:lnTo>
                      <a:pt x="453" y="428"/>
                    </a:lnTo>
                    <a:lnTo>
                      <a:pt x="453" y="428"/>
                    </a:lnTo>
                    <a:lnTo>
                      <a:pt x="461" y="428"/>
                    </a:lnTo>
                    <a:lnTo>
                      <a:pt x="461" y="428"/>
                    </a:lnTo>
                    <a:lnTo>
                      <a:pt x="470" y="436"/>
                    </a:lnTo>
                    <a:lnTo>
                      <a:pt x="470" y="436"/>
                    </a:lnTo>
                    <a:lnTo>
                      <a:pt x="478" y="436"/>
                    </a:lnTo>
                    <a:lnTo>
                      <a:pt x="478" y="444"/>
                    </a:lnTo>
                    <a:lnTo>
                      <a:pt x="478" y="453"/>
                    </a:lnTo>
                    <a:lnTo>
                      <a:pt x="486" y="453"/>
                    </a:lnTo>
                    <a:lnTo>
                      <a:pt x="486" y="453"/>
                    </a:lnTo>
                    <a:lnTo>
                      <a:pt x="503" y="470"/>
                    </a:lnTo>
                    <a:lnTo>
                      <a:pt x="511" y="478"/>
                    </a:lnTo>
                    <a:lnTo>
                      <a:pt x="520" y="512"/>
                    </a:lnTo>
                    <a:lnTo>
                      <a:pt x="562" y="562"/>
                    </a:lnTo>
                    <a:lnTo>
                      <a:pt x="570" y="562"/>
                    </a:lnTo>
                    <a:lnTo>
                      <a:pt x="570" y="570"/>
                    </a:lnTo>
                    <a:lnTo>
                      <a:pt x="579" y="579"/>
                    </a:lnTo>
                    <a:lnTo>
                      <a:pt x="579" y="595"/>
                    </a:lnTo>
                    <a:lnTo>
                      <a:pt x="595" y="612"/>
                    </a:lnTo>
                    <a:lnTo>
                      <a:pt x="612" y="637"/>
                    </a:lnTo>
                    <a:lnTo>
                      <a:pt x="620" y="646"/>
                    </a:lnTo>
                    <a:lnTo>
                      <a:pt x="629" y="671"/>
                    </a:lnTo>
                    <a:lnTo>
                      <a:pt x="637" y="671"/>
                    </a:lnTo>
                    <a:lnTo>
                      <a:pt x="646" y="679"/>
                    </a:lnTo>
                    <a:lnTo>
                      <a:pt x="646" y="696"/>
                    </a:lnTo>
                    <a:lnTo>
                      <a:pt x="671" y="738"/>
                    </a:lnTo>
                    <a:lnTo>
                      <a:pt x="704" y="730"/>
                    </a:lnTo>
                    <a:lnTo>
                      <a:pt x="738" y="721"/>
                    </a:lnTo>
                    <a:lnTo>
                      <a:pt x="738" y="721"/>
                    </a:lnTo>
                    <a:lnTo>
                      <a:pt x="746" y="730"/>
                    </a:lnTo>
                    <a:lnTo>
                      <a:pt x="746" y="730"/>
                    </a:lnTo>
                    <a:lnTo>
                      <a:pt x="755" y="730"/>
                    </a:lnTo>
                    <a:lnTo>
                      <a:pt x="763" y="730"/>
                    </a:lnTo>
                    <a:lnTo>
                      <a:pt x="763" y="738"/>
                    </a:lnTo>
                    <a:lnTo>
                      <a:pt x="771" y="738"/>
                    </a:lnTo>
                    <a:lnTo>
                      <a:pt x="771" y="738"/>
                    </a:lnTo>
                    <a:lnTo>
                      <a:pt x="780" y="730"/>
                    </a:lnTo>
                    <a:lnTo>
                      <a:pt x="788" y="738"/>
                    </a:lnTo>
                    <a:lnTo>
                      <a:pt x="788" y="730"/>
                    </a:lnTo>
                    <a:lnTo>
                      <a:pt x="797" y="730"/>
                    </a:lnTo>
                    <a:lnTo>
                      <a:pt x="797" y="721"/>
                    </a:lnTo>
                    <a:lnTo>
                      <a:pt x="830" y="746"/>
                    </a:lnTo>
                    <a:lnTo>
                      <a:pt x="889" y="755"/>
                    </a:lnTo>
                    <a:lnTo>
                      <a:pt x="897" y="755"/>
                    </a:lnTo>
                    <a:lnTo>
                      <a:pt x="906" y="738"/>
                    </a:lnTo>
                    <a:lnTo>
                      <a:pt x="914" y="713"/>
                    </a:lnTo>
                    <a:lnTo>
                      <a:pt x="922" y="704"/>
                    </a:lnTo>
                    <a:lnTo>
                      <a:pt x="922" y="704"/>
                    </a:lnTo>
                    <a:lnTo>
                      <a:pt x="922" y="704"/>
                    </a:lnTo>
                    <a:lnTo>
                      <a:pt x="922" y="679"/>
                    </a:lnTo>
                    <a:lnTo>
                      <a:pt x="914" y="654"/>
                    </a:lnTo>
                    <a:lnTo>
                      <a:pt x="914" y="629"/>
                    </a:lnTo>
                    <a:lnTo>
                      <a:pt x="914" y="595"/>
                    </a:lnTo>
                    <a:lnTo>
                      <a:pt x="906" y="587"/>
                    </a:lnTo>
                    <a:lnTo>
                      <a:pt x="889" y="587"/>
                    </a:lnTo>
                    <a:lnTo>
                      <a:pt x="889" y="579"/>
                    </a:lnTo>
                    <a:lnTo>
                      <a:pt x="880" y="570"/>
                    </a:lnTo>
                    <a:lnTo>
                      <a:pt x="872" y="579"/>
                    </a:lnTo>
                    <a:lnTo>
                      <a:pt x="864" y="579"/>
                    </a:lnTo>
                    <a:lnTo>
                      <a:pt x="864" y="570"/>
                    </a:lnTo>
                    <a:lnTo>
                      <a:pt x="864" y="562"/>
                    </a:lnTo>
                    <a:lnTo>
                      <a:pt x="855" y="562"/>
                    </a:lnTo>
                    <a:lnTo>
                      <a:pt x="847" y="570"/>
                    </a:lnTo>
                    <a:lnTo>
                      <a:pt x="847" y="545"/>
                    </a:lnTo>
                    <a:lnTo>
                      <a:pt x="847" y="520"/>
                    </a:lnTo>
                    <a:lnTo>
                      <a:pt x="855" y="495"/>
                    </a:lnTo>
                    <a:lnTo>
                      <a:pt x="864" y="478"/>
                    </a:lnTo>
                    <a:lnTo>
                      <a:pt x="864" y="470"/>
                    </a:lnTo>
                    <a:lnTo>
                      <a:pt x="855" y="453"/>
                    </a:lnTo>
                    <a:lnTo>
                      <a:pt x="880" y="436"/>
                    </a:lnTo>
                    <a:lnTo>
                      <a:pt x="906" y="419"/>
                    </a:lnTo>
                    <a:lnTo>
                      <a:pt x="914" y="411"/>
                    </a:lnTo>
                    <a:lnTo>
                      <a:pt x="906" y="403"/>
                    </a:lnTo>
                    <a:lnTo>
                      <a:pt x="914" y="386"/>
                    </a:lnTo>
                    <a:lnTo>
                      <a:pt x="922" y="377"/>
                    </a:lnTo>
                    <a:lnTo>
                      <a:pt x="939" y="369"/>
                    </a:lnTo>
                    <a:lnTo>
                      <a:pt x="956" y="361"/>
                    </a:lnTo>
                    <a:lnTo>
                      <a:pt x="956" y="327"/>
                    </a:lnTo>
                    <a:lnTo>
                      <a:pt x="947" y="310"/>
                    </a:lnTo>
                    <a:lnTo>
                      <a:pt x="947" y="310"/>
                    </a:lnTo>
                    <a:lnTo>
                      <a:pt x="989" y="302"/>
                    </a:lnTo>
                    <a:lnTo>
                      <a:pt x="1023" y="302"/>
                    </a:lnTo>
                    <a:lnTo>
                      <a:pt x="1031" y="294"/>
                    </a:lnTo>
                    <a:lnTo>
                      <a:pt x="1031" y="277"/>
                    </a:lnTo>
                    <a:lnTo>
                      <a:pt x="1023" y="260"/>
                    </a:lnTo>
                    <a:lnTo>
                      <a:pt x="1023" y="226"/>
                    </a:lnTo>
                    <a:lnTo>
                      <a:pt x="1015" y="201"/>
                    </a:lnTo>
                    <a:lnTo>
                      <a:pt x="989" y="193"/>
                    </a:lnTo>
                    <a:lnTo>
                      <a:pt x="989" y="193"/>
                    </a:lnTo>
                    <a:lnTo>
                      <a:pt x="981" y="193"/>
                    </a:lnTo>
                    <a:lnTo>
                      <a:pt x="973" y="201"/>
                    </a:lnTo>
                    <a:lnTo>
                      <a:pt x="947" y="210"/>
                    </a:lnTo>
                    <a:lnTo>
                      <a:pt x="931" y="210"/>
                    </a:lnTo>
                    <a:lnTo>
                      <a:pt x="922" y="226"/>
                    </a:lnTo>
                    <a:lnTo>
                      <a:pt x="906" y="243"/>
                    </a:lnTo>
                    <a:lnTo>
                      <a:pt x="872" y="260"/>
                    </a:lnTo>
                    <a:lnTo>
                      <a:pt x="855" y="268"/>
                    </a:lnTo>
                    <a:lnTo>
                      <a:pt x="847" y="277"/>
                    </a:lnTo>
                    <a:lnTo>
                      <a:pt x="847" y="277"/>
                    </a:lnTo>
                    <a:lnTo>
                      <a:pt x="838" y="277"/>
                    </a:lnTo>
                    <a:lnTo>
                      <a:pt x="830" y="277"/>
                    </a:lnTo>
                    <a:lnTo>
                      <a:pt x="822" y="277"/>
                    </a:lnTo>
                    <a:lnTo>
                      <a:pt x="813" y="277"/>
                    </a:lnTo>
                    <a:lnTo>
                      <a:pt x="797" y="252"/>
                    </a:lnTo>
                    <a:lnTo>
                      <a:pt x="780" y="235"/>
                    </a:lnTo>
                    <a:lnTo>
                      <a:pt x="746" y="235"/>
                    </a:lnTo>
                    <a:lnTo>
                      <a:pt x="721" y="226"/>
                    </a:lnTo>
                    <a:lnTo>
                      <a:pt x="721" y="193"/>
                    </a:lnTo>
                    <a:lnTo>
                      <a:pt x="746" y="176"/>
                    </a:lnTo>
                    <a:lnTo>
                      <a:pt x="746" y="151"/>
                    </a:lnTo>
                    <a:lnTo>
                      <a:pt x="746" y="126"/>
                    </a:lnTo>
                    <a:lnTo>
                      <a:pt x="755" y="117"/>
                    </a:lnTo>
                    <a:lnTo>
                      <a:pt x="763" y="109"/>
                    </a:lnTo>
                    <a:lnTo>
                      <a:pt x="780" y="92"/>
                    </a:lnTo>
                    <a:lnTo>
                      <a:pt x="797" y="75"/>
                    </a:lnTo>
                    <a:lnTo>
                      <a:pt x="797" y="67"/>
                    </a:lnTo>
                    <a:lnTo>
                      <a:pt x="797" y="59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2" name="ДФО_Хабаровский край">
                <a:extLst>
                  <a:ext uri="{FF2B5EF4-FFF2-40B4-BE49-F238E27FC236}">
                    <a16:creationId xmlns:a16="http://schemas.microsoft.com/office/drawing/2014/main" xmlns="" id="{EC63FDCE-8755-42A6-81A6-8D7896BAB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7739" y="3481393"/>
                <a:ext cx="954884" cy="1989464"/>
              </a:xfrm>
              <a:custGeom>
                <a:avLst/>
                <a:gdLst>
                  <a:gd name="T0" fmla="*/ 462 w 881"/>
                  <a:gd name="T1" fmla="*/ 51 h 1837"/>
                  <a:gd name="T2" fmla="*/ 395 w 881"/>
                  <a:gd name="T3" fmla="*/ 84 h 1837"/>
                  <a:gd name="T4" fmla="*/ 285 w 881"/>
                  <a:gd name="T5" fmla="*/ 176 h 1837"/>
                  <a:gd name="T6" fmla="*/ 252 w 881"/>
                  <a:gd name="T7" fmla="*/ 227 h 1837"/>
                  <a:gd name="T8" fmla="*/ 294 w 881"/>
                  <a:gd name="T9" fmla="*/ 386 h 1837"/>
                  <a:gd name="T10" fmla="*/ 252 w 881"/>
                  <a:gd name="T11" fmla="*/ 453 h 1837"/>
                  <a:gd name="T12" fmla="*/ 176 w 881"/>
                  <a:gd name="T13" fmla="*/ 478 h 1837"/>
                  <a:gd name="T14" fmla="*/ 76 w 881"/>
                  <a:gd name="T15" fmla="*/ 554 h 1837"/>
                  <a:gd name="T16" fmla="*/ 17 w 881"/>
                  <a:gd name="T17" fmla="*/ 663 h 1837"/>
                  <a:gd name="T18" fmla="*/ 34 w 881"/>
                  <a:gd name="T19" fmla="*/ 747 h 1837"/>
                  <a:gd name="T20" fmla="*/ 9 w 881"/>
                  <a:gd name="T21" fmla="*/ 805 h 1837"/>
                  <a:gd name="T22" fmla="*/ 42 w 881"/>
                  <a:gd name="T23" fmla="*/ 864 h 1837"/>
                  <a:gd name="T24" fmla="*/ 84 w 881"/>
                  <a:gd name="T25" fmla="*/ 948 h 1837"/>
                  <a:gd name="T26" fmla="*/ 151 w 881"/>
                  <a:gd name="T27" fmla="*/ 948 h 1837"/>
                  <a:gd name="T28" fmla="*/ 118 w 881"/>
                  <a:gd name="T29" fmla="*/ 1023 h 1837"/>
                  <a:gd name="T30" fmla="*/ 59 w 881"/>
                  <a:gd name="T31" fmla="*/ 1124 h 1837"/>
                  <a:gd name="T32" fmla="*/ 160 w 881"/>
                  <a:gd name="T33" fmla="*/ 1208 h 1837"/>
                  <a:gd name="T34" fmla="*/ 210 w 881"/>
                  <a:gd name="T35" fmla="*/ 1191 h 1837"/>
                  <a:gd name="T36" fmla="*/ 319 w 881"/>
                  <a:gd name="T37" fmla="*/ 1124 h 1837"/>
                  <a:gd name="T38" fmla="*/ 369 w 881"/>
                  <a:gd name="T39" fmla="*/ 1208 h 1837"/>
                  <a:gd name="T40" fmla="*/ 294 w 881"/>
                  <a:gd name="T41" fmla="*/ 1258 h 1837"/>
                  <a:gd name="T42" fmla="*/ 244 w 881"/>
                  <a:gd name="T43" fmla="*/ 1342 h 1837"/>
                  <a:gd name="T44" fmla="*/ 193 w 881"/>
                  <a:gd name="T45" fmla="*/ 1426 h 1837"/>
                  <a:gd name="T46" fmla="*/ 202 w 881"/>
                  <a:gd name="T47" fmla="*/ 1501 h 1837"/>
                  <a:gd name="T48" fmla="*/ 235 w 881"/>
                  <a:gd name="T49" fmla="*/ 1518 h 1837"/>
                  <a:gd name="T50" fmla="*/ 294 w 881"/>
                  <a:gd name="T51" fmla="*/ 1619 h 1837"/>
                  <a:gd name="T52" fmla="*/ 336 w 881"/>
                  <a:gd name="T53" fmla="*/ 1593 h 1837"/>
                  <a:gd name="T54" fmla="*/ 411 w 881"/>
                  <a:gd name="T55" fmla="*/ 1627 h 1837"/>
                  <a:gd name="T56" fmla="*/ 495 w 881"/>
                  <a:gd name="T57" fmla="*/ 1619 h 1837"/>
                  <a:gd name="T58" fmla="*/ 554 w 881"/>
                  <a:gd name="T59" fmla="*/ 1644 h 1837"/>
                  <a:gd name="T60" fmla="*/ 537 w 881"/>
                  <a:gd name="T61" fmla="*/ 1744 h 1837"/>
                  <a:gd name="T62" fmla="*/ 562 w 881"/>
                  <a:gd name="T63" fmla="*/ 1778 h 1837"/>
                  <a:gd name="T64" fmla="*/ 613 w 881"/>
                  <a:gd name="T65" fmla="*/ 1770 h 1837"/>
                  <a:gd name="T66" fmla="*/ 688 w 881"/>
                  <a:gd name="T67" fmla="*/ 1761 h 1837"/>
                  <a:gd name="T68" fmla="*/ 755 w 881"/>
                  <a:gd name="T69" fmla="*/ 1635 h 1837"/>
                  <a:gd name="T70" fmla="*/ 713 w 881"/>
                  <a:gd name="T71" fmla="*/ 1593 h 1837"/>
                  <a:gd name="T72" fmla="*/ 780 w 881"/>
                  <a:gd name="T73" fmla="*/ 1552 h 1837"/>
                  <a:gd name="T74" fmla="*/ 822 w 881"/>
                  <a:gd name="T75" fmla="*/ 1635 h 1837"/>
                  <a:gd name="T76" fmla="*/ 872 w 881"/>
                  <a:gd name="T77" fmla="*/ 1468 h 1837"/>
                  <a:gd name="T78" fmla="*/ 847 w 881"/>
                  <a:gd name="T79" fmla="*/ 1367 h 1837"/>
                  <a:gd name="T80" fmla="*/ 797 w 881"/>
                  <a:gd name="T81" fmla="*/ 1208 h 1837"/>
                  <a:gd name="T82" fmla="*/ 797 w 881"/>
                  <a:gd name="T83" fmla="*/ 1090 h 1837"/>
                  <a:gd name="T84" fmla="*/ 722 w 881"/>
                  <a:gd name="T85" fmla="*/ 1023 h 1837"/>
                  <a:gd name="T86" fmla="*/ 730 w 881"/>
                  <a:gd name="T87" fmla="*/ 990 h 1837"/>
                  <a:gd name="T88" fmla="*/ 654 w 881"/>
                  <a:gd name="T89" fmla="*/ 948 h 1837"/>
                  <a:gd name="T90" fmla="*/ 596 w 881"/>
                  <a:gd name="T91" fmla="*/ 939 h 1837"/>
                  <a:gd name="T92" fmla="*/ 562 w 881"/>
                  <a:gd name="T93" fmla="*/ 973 h 1837"/>
                  <a:gd name="T94" fmla="*/ 554 w 881"/>
                  <a:gd name="T95" fmla="*/ 990 h 1837"/>
                  <a:gd name="T96" fmla="*/ 495 w 881"/>
                  <a:gd name="T97" fmla="*/ 1015 h 1837"/>
                  <a:gd name="T98" fmla="*/ 462 w 881"/>
                  <a:gd name="T99" fmla="*/ 1006 h 1837"/>
                  <a:gd name="T100" fmla="*/ 453 w 881"/>
                  <a:gd name="T101" fmla="*/ 1048 h 1837"/>
                  <a:gd name="T102" fmla="*/ 327 w 881"/>
                  <a:gd name="T103" fmla="*/ 948 h 1837"/>
                  <a:gd name="T104" fmla="*/ 403 w 881"/>
                  <a:gd name="T105" fmla="*/ 814 h 1837"/>
                  <a:gd name="T106" fmla="*/ 428 w 881"/>
                  <a:gd name="T107" fmla="*/ 713 h 1837"/>
                  <a:gd name="T108" fmla="*/ 478 w 881"/>
                  <a:gd name="T109" fmla="*/ 570 h 1837"/>
                  <a:gd name="T110" fmla="*/ 520 w 881"/>
                  <a:gd name="T111" fmla="*/ 453 h 1837"/>
                  <a:gd name="T112" fmla="*/ 604 w 881"/>
                  <a:gd name="T113" fmla="*/ 302 h 1837"/>
                  <a:gd name="T114" fmla="*/ 713 w 881"/>
                  <a:gd name="T115" fmla="*/ 269 h 1837"/>
                  <a:gd name="T116" fmla="*/ 763 w 881"/>
                  <a:gd name="T117" fmla="*/ 218 h 1837"/>
                  <a:gd name="T118" fmla="*/ 646 w 881"/>
                  <a:gd name="T119" fmla="*/ 126 h 1837"/>
                  <a:gd name="T120" fmla="*/ 646 w 881"/>
                  <a:gd name="T121" fmla="*/ 34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81" h="1837">
                    <a:moveTo>
                      <a:pt x="512" y="67"/>
                    </a:moveTo>
                    <a:lnTo>
                      <a:pt x="495" y="51"/>
                    </a:lnTo>
                    <a:lnTo>
                      <a:pt x="487" y="42"/>
                    </a:lnTo>
                    <a:lnTo>
                      <a:pt x="478" y="51"/>
                    </a:lnTo>
                    <a:lnTo>
                      <a:pt x="470" y="59"/>
                    </a:lnTo>
                    <a:lnTo>
                      <a:pt x="462" y="51"/>
                    </a:lnTo>
                    <a:lnTo>
                      <a:pt x="445" y="51"/>
                    </a:lnTo>
                    <a:lnTo>
                      <a:pt x="436" y="67"/>
                    </a:lnTo>
                    <a:lnTo>
                      <a:pt x="420" y="92"/>
                    </a:lnTo>
                    <a:lnTo>
                      <a:pt x="411" y="84"/>
                    </a:lnTo>
                    <a:lnTo>
                      <a:pt x="403" y="76"/>
                    </a:lnTo>
                    <a:lnTo>
                      <a:pt x="395" y="84"/>
                    </a:lnTo>
                    <a:lnTo>
                      <a:pt x="378" y="84"/>
                    </a:lnTo>
                    <a:lnTo>
                      <a:pt x="336" y="67"/>
                    </a:lnTo>
                    <a:lnTo>
                      <a:pt x="302" y="67"/>
                    </a:lnTo>
                    <a:lnTo>
                      <a:pt x="294" y="118"/>
                    </a:lnTo>
                    <a:lnTo>
                      <a:pt x="294" y="168"/>
                    </a:lnTo>
                    <a:lnTo>
                      <a:pt x="285" y="176"/>
                    </a:lnTo>
                    <a:lnTo>
                      <a:pt x="269" y="185"/>
                    </a:lnTo>
                    <a:lnTo>
                      <a:pt x="269" y="193"/>
                    </a:lnTo>
                    <a:lnTo>
                      <a:pt x="269" y="202"/>
                    </a:lnTo>
                    <a:lnTo>
                      <a:pt x="260" y="210"/>
                    </a:lnTo>
                    <a:lnTo>
                      <a:pt x="252" y="218"/>
                    </a:lnTo>
                    <a:lnTo>
                      <a:pt x="252" y="227"/>
                    </a:lnTo>
                    <a:lnTo>
                      <a:pt x="252" y="235"/>
                    </a:lnTo>
                    <a:lnTo>
                      <a:pt x="244" y="269"/>
                    </a:lnTo>
                    <a:lnTo>
                      <a:pt x="260" y="294"/>
                    </a:lnTo>
                    <a:lnTo>
                      <a:pt x="269" y="336"/>
                    </a:lnTo>
                    <a:lnTo>
                      <a:pt x="277" y="369"/>
                    </a:lnTo>
                    <a:lnTo>
                      <a:pt x="294" y="386"/>
                    </a:lnTo>
                    <a:lnTo>
                      <a:pt x="302" y="411"/>
                    </a:lnTo>
                    <a:lnTo>
                      <a:pt x="294" y="420"/>
                    </a:lnTo>
                    <a:lnTo>
                      <a:pt x="277" y="403"/>
                    </a:lnTo>
                    <a:lnTo>
                      <a:pt x="269" y="411"/>
                    </a:lnTo>
                    <a:lnTo>
                      <a:pt x="260" y="420"/>
                    </a:lnTo>
                    <a:lnTo>
                      <a:pt x="252" y="453"/>
                    </a:lnTo>
                    <a:lnTo>
                      <a:pt x="218" y="478"/>
                    </a:lnTo>
                    <a:lnTo>
                      <a:pt x="218" y="478"/>
                    </a:lnTo>
                    <a:lnTo>
                      <a:pt x="202" y="487"/>
                    </a:lnTo>
                    <a:lnTo>
                      <a:pt x="193" y="487"/>
                    </a:lnTo>
                    <a:lnTo>
                      <a:pt x="176" y="478"/>
                    </a:lnTo>
                    <a:lnTo>
                      <a:pt x="176" y="478"/>
                    </a:lnTo>
                    <a:lnTo>
                      <a:pt x="168" y="487"/>
                    </a:lnTo>
                    <a:lnTo>
                      <a:pt x="168" y="503"/>
                    </a:lnTo>
                    <a:lnTo>
                      <a:pt x="168" y="512"/>
                    </a:lnTo>
                    <a:lnTo>
                      <a:pt x="160" y="520"/>
                    </a:lnTo>
                    <a:lnTo>
                      <a:pt x="118" y="537"/>
                    </a:lnTo>
                    <a:lnTo>
                      <a:pt x="76" y="554"/>
                    </a:lnTo>
                    <a:lnTo>
                      <a:pt x="67" y="554"/>
                    </a:lnTo>
                    <a:lnTo>
                      <a:pt x="59" y="554"/>
                    </a:lnTo>
                    <a:lnTo>
                      <a:pt x="42" y="570"/>
                    </a:lnTo>
                    <a:lnTo>
                      <a:pt x="34" y="587"/>
                    </a:lnTo>
                    <a:lnTo>
                      <a:pt x="26" y="638"/>
                    </a:lnTo>
                    <a:lnTo>
                      <a:pt x="17" y="663"/>
                    </a:lnTo>
                    <a:lnTo>
                      <a:pt x="26" y="696"/>
                    </a:lnTo>
                    <a:lnTo>
                      <a:pt x="9" y="696"/>
                    </a:lnTo>
                    <a:lnTo>
                      <a:pt x="0" y="696"/>
                    </a:lnTo>
                    <a:lnTo>
                      <a:pt x="17" y="721"/>
                    </a:lnTo>
                    <a:lnTo>
                      <a:pt x="42" y="738"/>
                    </a:lnTo>
                    <a:lnTo>
                      <a:pt x="34" y="747"/>
                    </a:lnTo>
                    <a:lnTo>
                      <a:pt x="26" y="755"/>
                    </a:lnTo>
                    <a:lnTo>
                      <a:pt x="26" y="763"/>
                    </a:lnTo>
                    <a:lnTo>
                      <a:pt x="26" y="780"/>
                    </a:lnTo>
                    <a:lnTo>
                      <a:pt x="9" y="788"/>
                    </a:lnTo>
                    <a:lnTo>
                      <a:pt x="0" y="805"/>
                    </a:lnTo>
                    <a:lnTo>
                      <a:pt x="9" y="805"/>
                    </a:lnTo>
                    <a:lnTo>
                      <a:pt x="17" y="805"/>
                    </a:lnTo>
                    <a:lnTo>
                      <a:pt x="26" y="814"/>
                    </a:lnTo>
                    <a:lnTo>
                      <a:pt x="42" y="822"/>
                    </a:lnTo>
                    <a:lnTo>
                      <a:pt x="51" y="839"/>
                    </a:lnTo>
                    <a:lnTo>
                      <a:pt x="51" y="856"/>
                    </a:lnTo>
                    <a:lnTo>
                      <a:pt x="42" y="864"/>
                    </a:lnTo>
                    <a:lnTo>
                      <a:pt x="26" y="864"/>
                    </a:lnTo>
                    <a:lnTo>
                      <a:pt x="26" y="906"/>
                    </a:lnTo>
                    <a:lnTo>
                      <a:pt x="17" y="948"/>
                    </a:lnTo>
                    <a:lnTo>
                      <a:pt x="51" y="956"/>
                    </a:lnTo>
                    <a:lnTo>
                      <a:pt x="76" y="939"/>
                    </a:lnTo>
                    <a:lnTo>
                      <a:pt x="84" y="948"/>
                    </a:lnTo>
                    <a:lnTo>
                      <a:pt x="93" y="948"/>
                    </a:lnTo>
                    <a:lnTo>
                      <a:pt x="109" y="939"/>
                    </a:lnTo>
                    <a:lnTo>
                      <a:pt x="118" y="931"/>
                    </a:lnTo>
                    <a:lnTo>
                      <a:pt x="135" y="939"/>
                    </a:lnTo>
                    <a:lnTo>
                      <a:pt x="143" y="948"/>
                    </a:lnTo>
                    <a:lnTo>
                      <a:pt x="151" y="948"/>
                    </a:lnTo>
                    <a:lnTo>
                      <a:pt x="160" y="948"/>
                    </a:lnTo>
                    <a:lnTo>
                      <a:pt x="151" y="973"/>
                    </a:lnTo>
                    <a:lnTo>
                      <a:pt x="135" y="990"/>
                    </a:lnTo>
                    <a:lnTo>
                      <a:pt x="135" y="998"/>
                    </a:lnTo>
                    <a:lnTo>
                      <a:pt x="135" y="1006"/>
                    </a:lnTo>
                    <a:lnTo>
                      <a:pt x="118" y="1023"/>
                    </a:lnTo>
                    <a:lnTo>
                      <a:pt x="101" y="1040"/>
                    </a:lnTo>
                    <a:lnTo>
                      <a:pt x="93" y="1048"/>
                    </a:lnTo>
                    <a:lnTo>
                      <a:pt x="84" y="1057"/>
                    </a:lnTo>
                    <a:lnTo>
                      <a:pt x="84" y="1082"/>
                    </a:lnTo>
                    <a:lnTo>
                      <a:pt x="84" y="1107"/>
                    </a:lnTo>
                    <a:lnTo>
                      <a:pt x="59" y="1124"/>
                    </a:lnTo>
                    <a:lnTo>
                      <a:pt x="59" y="1157"/>
                    </a:lnTo>
                    <a:lnTo>
                      <a:pt x="84" y="1166"/>
                    </a:lnTo>
                    <a:lnTo>
                      <a:pt x="118" y="1166"/>
                    </a:lnTo>
                    <a:lnTo>
                      <a:pt x="135" y="1183"/>
                    </a:lnTo>
                    <a:lnTo>
                      <a:pt x="151" y="1208"/>
                    </a:lnTo>
                    <a:lnTo>
                      <a:pt x="160" y="1208"/>
                    </a:lnTo>
                    <a:lnTo>
                      <a:pt x="168" y="1208"/>
                    </a:lnTo>
                    <a:lnTo>
                      <a:pt x="176" y="1208"/>
                    </a:lnTo>
                    <a:lnTo>
                      <a:pt x="185" y="1208"/>
                    </a:lnTo>
                    <a:lnTo>
                      <a:pt x="185" y="1208"/>
                    </a:lnTo>
                    <a:lnTo>
                      <a:pt x="193" y="1199"/>
                    </a:lnTo>
                    <a:lnTo>
                      <a:pt x="210" y="1191"/>
                    </a:lnTo>
                    <a:lnTo>
                      <a:pt x="244" y="1174"/>
                    </a:lnTo>
                    <a:lnTo>
                      <a:pt x="260" y="1157"/>
                    </a:lnTo>
                    <a:lnTo>
                      <a:pt x="269" y="1141"/>
                    </a:lnTo>
                    <a:lnTo>
                      <a:pt x="285" y="1141"/>
                    </a:lnTo>
                    <a:lnTo>
                      <a:pt x="311" y="1132"/>
                    </a:lnTo>
                    <a:lnTo>
                      <a:pt x="319" y="1124"/>
                    </a:lnTo>
                    <a:lnTo>
                      <a:pt x="327" y="1124"/>
                    </a:lnTo>
                    <a:lnTo>
                      <a:pt x="327" y="1116"/>
                    </a:lnTo>
                    <a:lnTo>
                      <a:pt x="353" y="1124"/>
                    </a:lnTo>
                    <a:lnTo>
                      <a:pt x="361" y="1157"/>
                    </a:lnTo>
                    <a:lnTo>
                      <a:pt x="361" y="1191"/>
                    </a:lnTo>
                    <a:lnTo>
                      <a:pt x="369" y="1208"/>
                    </a:lnTo>
                    <a:lnTo>
                      <a:pt x="369" y="1225"/>
                    </a:lnTo>
                    <a:lnTo>
                      <a:pt x="361" y="1233"/>
                    </a:lnTo>
                    <a:lnTo>
                      <a:pt x="327" y="1233"/>
                    </a:lnTo>
                    <a:lnTo>
                      <a:pt x="285" y="1241"/>
                    </a:lnTo>
                    <a:lnTo>
                      <a:pt x="285" y="1241"/>
                    </a:lnTo>
                    <a:lnTo>
                      <a:pt x="294" y="1258"/>
                    </a:lnTo>
                    <a:lnTo>
                      <a:pt x="294" y="1292"/>
                    </a:lnTo>
                    <a:lnTo>
                      <a:pt x="277" y="1300"/>
                    </a:lnTo>
                    <a:lnTo>
                      <a:pt x="260" y="1308"/>
                    </a:lnTo>
                    <a:lnTo>
                      <a:pt x="252" y="1317"/>
                    </a:lnTo>
                    <a:lnTo>
                      <a:pt x="244" y="1334"/>
                    </a:lnTo>
                    <a:lnTo>
                      <a:pt x="244" y="1342"/>
                    </a:lnTo>
                    <a:lnTo>
                      <a:pt x="244" y="1350"/>
                    </a:lnTo>
                    <a:lnTo>
                      <a:pt x="218" y="1367"/>
                    </a:lnTo>
                    <a:lnTo>
                      <a:pt x="193" y="1384"/>
                    </a:lnTo>
                    <a:lnTo>
                      <a:pt x="202" y="1401"/>
                    </a:lnTo>
                    <a:lnTo>
                      <a:pt x="202" y="1409"/>
                    </a:lnTo>
                    <a:lnTo>
                      <a:pt x="193" y="1426"/>
                    </a:lnTo>
                    <a:lnTo>
                      <a:pt x="185" y="1451"/>
                    </a:lnTo>
                    <a:lnTo>
                      <a:pt x="185" y="1476"/>
                    </a:lnTo>
                    <a:lnTo>
                      <a:pt x="185" y="1501"/>
                    </a:lnTo>
                    <a:lnTo>
                      <a:pt x="193" y="1493"/>
                    </a:lnTo>
                    <a:lnTo>
                      <a:pt x="193" y="1493"/>
                    </a:lnTo>
                    <a:lnTo>
                      <a:pt x="202" y="1501"/>
                    </a:lnTo>
                    <a:lnTo>
                      <a:pt x="202" y="1510"/>
                    </a:lnTo>
                    <a:lnTo>
                      <a:pt x="210" y="1510"/>
                    </a:lnTo>
                    <a:lnTo>
                      <a:pt x="218" y="1501"/>
                    </a:lnTo>
                    <a:lnTo>
                      <a:pt x="227" y="1510"/>
                    </a:lnTo>
                    <a:lnTo>
                      <a:pt x="227" y="1518"/>
                    </a:lnTo>
                    <a:lnTo>
                      <a:pt x="235" y="1518"/>
                    </a:lnTo>
                    <a:lnTo>
                      <a:pt x="252" y="1526"/>
                    </a:lnTo>
                    <a:lnTo>
                      <a:pt x="252" y="1560"/>
                    </a:lnTo>
                    <a:lnTo>
                      <a:pt x="252" y="1585"/>
                    </a:lnTo>
                    <a:lnTo>
                      <a:pt x="260" y="1610"/>
                    </a:lnTo>
                    <a:lnTo>
                      <a:pt x="260" y="1635"/>
                    </a:lnTo>
                    <a:lnTo>
                      <a:pt x="294" y="1619"/>
                    </a:lnTo>
                    <a:lnTo>
                      <a:pt x="294" y="1619"/>
                    </a:lnTo>
                    <a:lnTo>
                      <a:pt x="302" y="1619"/>
                    </a:lnTo>
                    <a:lnTo>
                      <a:pt x="302" y="1619"/>
                    </a:lnTo>
                    <a:lnTo>
                      <a:pt x="311" y="1610"/>
                    </a:lnTo>
                    <a:lnTo>
                      <a:pt x="319" y="1593"/>
                    </a:lnTo>
                    <a:lnTo>
                      <a:pt x="336" y="1593"/>
                    </a:lnTo>
                    <a:lnTo>
                      <a:pt x="353" y="1602"/>
                    </a:lnTo>
                    <a:lnTo>
                      <a:pt x="369" y="1593"/>
                    </a:lnTo>
                    <a:lnTo>
                      <a:pt x="386" y="1593"/>
                    </a:lnTo>
                    <a:lnTo>
                      <a:pt x="386" y="1593"/>
                    </a:lnTo>
                    <a:lnTo>
                      <a:pt x="395" y="1602"/>
                    </a:lnTo>
                    <a:lnTo>
                      <a:pt x="411" y="1627"/>
                    </a:lnTo>
                    <a:lnTo>
                      <a:pt x="428" y="1627"/>
                    </a:lnTo>
                    <a:lnTo>
                      <a:pt x="445" y="1635"/>
                    </a:lnTo>
                    <a:lnTo>
                      <a:pt x="462" y="1635"/>
                    </a:lnTo>
                    <a:lnTo>
                      <a:pt x="470" y="1635"/>
                    </a:lnTo>
                    <a:lnTo>
                      <a:pt x="478" y="1619"/>
                    </a:lnTo>
                    <a:lnTo>
                      <a:pt x="495" y="1619"/>
                    </a:lnTo>
                    <a:lnTo>
                      <a:pt x="512" y="1619"/>
                    </a:lnTo>
                    <a:lnTo>
                      <a:pt x="520" y="1619"/>
                    </a:lnTo>
                    <a:lnTo>
                      <a:pt x="537" y="1610"/>
                    </a:lnTo>
                    <a:lnTo>
                      <a:pt x="545" y="1627"/>
                    </a:lnTo>
                    <a:lnTo>
                      <a:pt x="545" y="1627"/>
                    </a:lnTo>
                    <a:lnTo>
                      <a:pt x="554" y="1644"/>
                    </a:lnTo>
                    <a:lnTo>
                      <a:pt x="529" y="1661"/>
                    </a:lnTo>
                    <a:lnTo>
                      <a:pt x="520" y="1677"/>
                    </a:lnTo>
                    <a:lnTo>
                      <a:pt x="529" y="1694"/>
                    </a:lnTo>
                    <a:lnTo>
                      <a:pt x="537" y="1702"/>
                    </a:lnTo>
                    <a:lnTo>
                      <a:pt x="554" y="1719"/>
                    </a:lnTo>
                    <a:lnTo>
                      <a:pt x="537" y="1744"/>
                    </a:lnTo>
                    <a:lnTo>
                      <a:pt x="529" y="1753"/>
                    </a:lnTo>
                    <a:lnTo>
                      <a:pt x="529" y="1795"/>
                    </a:lnTo>
                    <a:lnTo>
                      <a:pt x="537" y="1837"/>
                    </a:lnTo>
                    <a:lnTo>
                      <a:pt x="554" y="1820"/>
                    </a:lnTo>
                    <a:lnTo>
                      <a:pt x="554" y="1803"/>
                    </a:lnTo>
                    <a:lnTo>
                      <a:pt x="562" y="1778"/>
                    </a:lnTo>
                    <a:lnTo>
                      <a:pt x="579" y="1753"/>
                    </a:lnTo>
                    <a:lnTo>
                      <a:pt x="587" y="1753"/>
                    </a:lnTo>
                    <a:lnTo>
                      <a:pt x="596" y="1761"/>
                    </a:lnTo>
                    <a:lnTo>
                      <a:pt x="604" y="1753"/>
                    </a:lnTo>
                    <a:lnTo>
                      <a:pt x="613" y="1761"/>
                    </a:lnTo>
                    <a:lnTo>
                      <a:pt x="613" y="1770"/>
                    </a:lnTo>
                    <a:lnTo>
                      <a:pt x="613" y="1778"/>
                    </a:lnTo>
                    <a:lnTo>
                      <a:pt x="621" y="1770"/>
                    </a:lnTo>
                    <a:lnTo>
                      <a:pt x="629" y="1761"/>
                    </a:lnTo>
                    <a:lnTo>
                      <a:pt x="638" y="1770"/>
                    </a:lnTo>
                    <a:lnTo>
                      <a:pt x="646" y="1778"/>
                    </a:lnTo>
                    <a:lnTo>
                      <a:pt x="688" y="1761"/>
                    </a:lnTo>
                    <a:lnTo>
                      <a:pt x="722" y="1736"/>
                    </a:lnTo>
                    <a:lnTo>
                      <a:pt x="722" y="1719"/>
                    </a:lnTo>
                    <a:lnTo>
                      <a:pt x="722" y="1702"/>
                    </a:lnTo>
                    <a:lnTo>
                      <a:pt x="755" y="1686"/>
                    </a:lnTo>
                    <a:lnTo>
                      <a:pt x="772" y="1635"/>
                    </a:lnTo>
                    <a:lnTo>
                      <a:pt x="755" y="1635"/>
                    </a:lnTo>
                    <a:lnTo>
                      <a:pt x="738" y="1635"/>
                    </a:lnTo>
                    <a:lnTo>
                      <a:pt x="730" y="1627"/>
                    </a:lnTo>
                    <a:lnTo>
                      <a:pt x="730" y="1619"/>
                    </a:lnTo>
                    <a:lnTo>
                      <a:pt x="722" y="1610"/>
                    </a:lnTo>
                    <a:lnTo>
                      <a:pt x="713" y="1602"/>
                    </a:lnTo>
                    <a:lnTo>
                      <a:pt x="713" y="1593"/>
                    </a:lnTo>
                    <a:lnTo>
                      <a:pt x="722" y="1593"/>
                    </a:lnTo>
                    <a:lnTo>
                      <a:pt x="722" y="1593"/>
                    </a:lnTo>
                    <a:lnTo>
                      <a:pt x="730" y="1593"/>
                    </a:lnTo>
                    <a:lnTo>
                      <a:pt x="747" y="1568"/>
                    </a:lnTo>
                    <a:lnTo>
                      <a:pt x="780" y="1552"/>
                    </a:lnTo>
                    <a:lnTo>
                      <a:pt x="780" y="1552"/>
                    </a:lnTo>
                    <a:lnTo>
                      <a:pt x="780" y="1560"/>
                    </a:lnTo>
                    <a:lnTo>
                      <a:pt x="797" y="1577"/>
                    </a:lnTo>
                    <a:lnTo>
                      <a:pt x="814" y="1593"/>
                    </a:lnTo>
                    <a:lnTo>
                      <a:pt x="805" y="1610"/>
                    </a:lnTo>
                    <a:lnTo>
                      <a:pt x="805" y="1627"/>
                    </a:lnTo>
                    <a:lnTo>
                      <a:pt x="822" y="1635"/>
                    </a:lnTo>
                    <a:lnTo>
                      <a:pt x="847" y="1635"/>
                    </a:lnTo>
                    <a:lnTo>
                      <a:pt x="864" y="1560"/>
                    </a:lnTo>
                    <a:lnTo>
                      <a:pt x="881" y="1501"/>
                    </a:lnTo>
                    <a:lnTo>
                      <a:pt x="881" y="1493"/>
                    </a:lnTo>
                    <a:lnTo>
                      <a:pt x="872" y="1476"/>
                    </a:lnTo>
                    <a:lnTo>
                      <a:pt x="872" y="1468"/>
                    </a:lnTo>
                    <a:lnTo>
                      <a:pt x="872" y="1451"/>
                    </a:lnTo>
                    <a:lnTo>
                      <a:pt x="872" y="1443"/>
                    </a:lnTo>
                    <a:lnTo>
                      <a:pt x="864" y="1434"/>
                    </a:lnTo>
                    <a:lnTo>
                      <a:pt x="864" y="1409"/>
                    </a:lnTo>
                    <a:lnTo>
                      <a:pt x="856" y="1384"/>
                    </a:lnTo>
                    <a:lnTo>
                      <a:pt x="847" y="1367"/>
                    </a:lnTo>
                    <a:lnTo>
                      <a:pt x="839" y="1350"/>
                    </a:lnTo>
                    <a:lnTo>
                      <a:pt x="839" y="1334"/>
                    </a:lnTo>
                    <a:lnTo>
                      <a:pt x="839" y="1325"/>
                    </a:lnTo>
                    <a:lnTo>
                      <a:pt x="839" y="1325"/>
                    </a:lnTo>
                    <a:lnTo>
                      <a:pt x="839" y="1325"/>
                    </a:lnTo>
                    <a:lnTo>
                      <a:pt x="797" y="1208"/>
                    </a:lnTo>
                    <a:lnTo>
                      <a:pt x="797" y="1199"/>
                    </a:lnTo>
                    <a:lnTo>
                      <a:pt x="797" y="1191"/>
                    </a:lnTo>
                    <a:lnTo>
                      <a:pt x="805" y="1149"/>
                    </a:lnTo>
                    <a:lnTo>
                      <a:pt x="797" y="1116"/>
                    </a:lnTo>
                    <a:lnTo>
                      <a:pt x="805" y="1099"/>
                    </a:lnTo>
                    <a:lnTo>
                      <a:pt x="797" y="1090"/>
                    </a:lnTo>
                    <a:lnTo>
                      <a:pt x="789" y="1099"/>
                    </a:lnTo>
                    <a:lnTo>
                      <a:pt x="772" y="1074"/>
                    </a:lnTo>
                    <a:lnTo>
                      <a:pt x="772" y="1048"/>
                    </a:lnTo>
                    <a:lnTo>
                      <a:pt x="763" y="1048"/>
                    </a:lnTo>
                    <a:lnTo>
                      <a:pt x="755" y="1040"/>
                    </a:lnTo>
                    <a:lnTo>
                      <a:pt x="722" y="1023"/>
                    </a:lnTo>
                    <a:lnTo>
                      <a:pt x="722" y="1023"/>
                    </a:lnTo>
                    <a:lnTo>
                      <a:pt x="730" y="1023"/>
                    </a:lnTo>
                    <a:lnTo>
                      <a:pt x="747" y="1023"/>
                    </a:lnTo>
                    <a:lnTo>
                      <a:pt x="755" y="1006"/>
                    </a:lnTo>
                    <a:lnTo>
                      <a:pt x="747" y="990"/>
                    </a:lnTo>
                    <a:lnTo>
                      <a:pt x="730" y="990"/>
                    </a:lnTo>
                    <a:lnTo>
                      <a:pt x="713" y="981"/>
                    </a:lnTo>
                    <a:lnTo>
                      <a:pt x="713" y="981"/>
                    </a:lnTo>
                    <a:lnTo>
                      <a:pt x="705" y="973"/>
                    </a:lnTo>
                    <a:lnTo>
                      <a:pt x="680" y="973"/>
                    </a:lnTo>
                    <a:lnTo>
                      <a:pt x="654" y="956"/>
                    </a:lnTo>
                    <a:lnTo>
                      <a:pt x="654" y="948"/>
                    </a:lnTo>
                    <a:lnTo>
                      <a:pt x="638" y="939"/>
                    </a:lnTo>
                    <a:lnTo>
                      <a:pt x="638" y="939"/>
                    </a:lnTo>
                    <a:lnTo>
                      <a:pt x="629" y="939"/>
                    </a:lnTo>
                    <a:lnTo>
                      <a:pt x="621" y="931"/>
                    </a:lnTo>
                    <a:lnTo>
                      <a:pt x="604" y="931"/>
                    </a:lnTo>
                    <a:lnTo>
                      <a:pt x="596" y="939"/>
                    </a:lnTo>
                    <a:lnTo>
                      <a:pt x="587" y="948"/>
                    </a:lnTo>
                    <a:lnTo>
                      <a:pt x="562" y="956"/>
                    </a:lnTo>
                    <a:lnTo>
                      <a:pt x="545" y="956"/>
                    </a:lnTo>
                    <a:lnTo>
                      <a:pt x="545" y="956"/>
                    </a:lnTo>
                    <a:lnTo>
                      <a:pt x="554" y="956"/>
                    </a:lnTo>
                    <a:lnTo>
                      <a:pt x="562" y="973"/>
                    </a:lnTo>
                    <a:lnTo>
                      <a:pt x="562" y="1006"/>
                    </a:lnTo>
                    <a:lnTo>
                      <a:pt x="562" y="1040"/>
                    </a:lnTo>
                    <a:lnTo>
                      <a:pt x="554" y="1023"/>
                    </a:lnTo>
                    <a:lnTo>
                      <a:pt x="554" y="998"/>
                    </a:lnTo>
                    <a:lnTo>
                      <a:pt x="554" y="990"/>
                    </a:lnTo>
                    <a:lnTo>
                      <a:pt x="554" y="990"/>
                    </a:lnTo>
                    <a:lnTo>
                      <a:pt x="537" y="1023"/>
                    </a:lnTo>
                    <a:lnTo>
                      <a:pt x="495" y="1065"/>
                    </a:lnTo>
                    <a:lnTo>
                      <a:pt x="495" y="1040"/>
                    </a:lnTo>
                    <a:lnTo>
                      <a:pt x="512" y="1006"/>
                    </a:lnTo>
                    <a:lnTo>
                      <a:pt x="504" y="1006"/>
                    </a:lnTo>
                    <a:lnTo>
                      <a:pt x="495" y="1015"/>
                    </a:lnTo>
                    <a:lnTo>
                      <a:pt x="487" y="1015"/>
                    </a:lnTo>
                    <a:lnTo>
                      <a:pt x="470" y="1006"/>
                    </a:lnTo>
                    <a:lnTo>
                      <a:pt x="478" y="998"/>
                    </a:lnTo>
                    <a:lnTo>
                      <a:pt x="487" y="990"/>
                    </a:lnTo>
                    <a:lnTo>
                      <a:pt x="487" y="981"/>
                    </a:lnTo>
                    <a:lnTo>
                      <a:pt x="462" y="1006"/>
                    </a:lnTo>
                    <a:lnTo>
                      <a:pt x="470" y="1015"/>
                    </a:lnTo>
                    <a:lnTo>
                      <a:pt x="470" y="1032"/>
                    </a:lnTo>
                    <a:lnTo>
                      <a:pt x="470" y="1040"/>
                    </a:lnTo>
                    <a:lnTo>
                      <a:pt x="462" y="1040"/>
                    </a:lnTo>
                    <a:lnTo>
                      <a:pt x="453" y="1040"/>
                    </a:lnTo>
                    <a:lnTo>
                      <a:pt x="453" y="1048"/>
                    </a:lnTo>
                    <a:lnTo>
                      <a:pt x="453" y="1048"/>
                    </a:lnTo>
                    <a:lnTo>
                      <a:pt x="436" y="1006"/>
                    </a:lnTo>
                    <a:lnTo>
                      <a:pt x="411" y="965"/>
                    </a:lnTo>
                    <a:lnTo>
                      <a:pt x="353" y="990"/>
                    </a:lnTo>
                    <a:lnTo>
                      <a:pt x="311" y="973"/>
                    </a:lnTo>
                    <a:lnTo>
                      <a:pt x="327" y="948"/>
                    </a:lnTo>
                    <a:lnTo>
                      <a:pt x="336" y="931"/>
                    </a:lnTo>
                    <a:lnTo>
                      <a:pt x="353" y="906"/>
                    </a:lnTo>
                    <a:lnTo>
                      <a:pt x="361" y="881"/>
                    </a:lnTo>
                    <a:lnTo>
                      <a:pt x="369" y="864"/>
                    </a:lnTo>
                    <a:lnTo>
                      <a:pt x="378" y="856"/>
                    </a:lnTo>
                    <a:lnTo>
                      <a:pt x="403" y="814"/>
                    </a:lnTo>
                    <a:lnTo>
                      <a:pt x="411" y="763"/>
                    </a:lnTo>
                    <a:lnTo>
                      <a:pt x="420" y="755"/>
                    </a:lnTo>
                    <a:lnTo>
                      <a:pt x="428" y="747"/>
                    </a:lnTo>
                    <a:lnTo>
                      <a:pt x="428" y="738"/>
                    </a:lnTo>
                    <a:lnTo>
                      <a:pt x="420" y="730"/>
                    </a:lnTo>
                    <a:lnTo>
                      <a:pt x="428" y="713"/>
                    </a:lnTo>
                    <a:lnTo>
                      <a:pt x="428" y="688"/>
                    </a:lnTo>
                    <a:lnTo>
                      <a:pt x="436" y="679"/>
                    </a:lnTo>
                    <a:lnTo>
                      <a:pt x="453" y="638"/>
                    </a:lnTo>
                    <a:lnTo>
                      <a:pt x="470" y="604"/>
                    </a:lnTo>
                    <a:lnTo>
                      <a:pt x="478" y="587"/>
                    </a:lnTo>
                    <a:lnTo>
                      <a:pt x="478" y="570"/>
                    </a:lnTo>
                    <a:lnTo>
                      <a:pt x="487" y="562"/>
                    </a:lnTo>
                    <a:lnTo>
                      <a:pt x="495" y="545"/>
                    </a:lnTo>
                    <a:lnTo>
                      <a:pt x="495" y="529"/>
                    </a:lnTo>
                    <a:lnTo>
                      <a:pt x="495" y="503"/>
                    </a:lnTo>
                    <a:lnTo>
                      <a:pt x="504" y="470"/>
                    </a:lnTo>
                    <a:lnTo>
                      <a:pt x="520" y="453"/>
                    </a:lnTo>
                    <a:lnTo>
                      <a:pt x="529" y="386"/>
                    </a:lnTo>
                    <a:lnTo>
                      <a:pt x="571" y="327"/>
                    </a:lnTo>
                    <a:lnTo>
                      <a:pt x="579" y="327"/>
                    </a:lnTo>
                    <a:lnTo>
                      <a:pt x="587" y="319"/>
                    </a:lnTo>
                    <a:lnTo>
                      <a:pt x="596" y="311"/>
                    </a:lnTo>
                    <a:lnTo>
                      <a:pt x="604" y="302"/>
                    </a:lnTo>
                    <a:lnTo>
                      <a:pt x="646" y="285"/>
                    </a:lnTo>
                    <a:lnTo>
                      <a:pt x="688" y="260"/>
                    </a:lnTo>
                    <a:lnTo>
                      <a:pt x="696" y="260"/>
                    </a:lnTo>
                    <a:lnTo>
                      <a:pt x="705" y="252"/>
                    </a:lnTo>
                    <a:lnTo>
                      <a:pt x="713" y="252"/>
                    </a:lnTo>
                    <a:lnTo>
                      <a:pt x="713" y="269"/>
                    </a:lnTo>
                    <a:lnTo>
                      <a:pt x="730" y="277"/>
                    </a:lnTo>
                    <a:lnTo>
                      <a:pt x="738" y="260"/>
                    </a:lnTo>
                    <a:lnTo>
                      <a:pt x="730" y="235"/>
                    </a:lnTo>
                    <a:lnTo>
                      <a:pt x="747" y="235"/>
                    </a:lnTo>
                    <a:lnTo>
                      <a:pt x="763" y="235"/>
                    </a:lnTo>
                    <a:lnTo>
                      <a:pt x="763" y="218"/>
                    </a:lnTo>
                    <a:lnTo>
                      <a:pt x="763" y="210"/>
                    </a:lnTo>
                    <a:lnTo>
                      <a:pt x="738" y="185"/>
                    </a:lnTo>
                    <a:lnTo>
                      <a:pt x="705" y="168"/>
                    </a:lnTo>
                    <a:lnTo>
                      <a:pt x="671" y="168"/>
                    </a:lnTo>
                    <a:lnTo>
                      <a:pt x="646" y="160"/>
                    </a:lnTo>
                    <a:lnTo>
                      <a:pt x="646" y="126"/>
                    </a:lnTo>
                    <a:lnTo>
                      <a:pt x="671" y="118"/>
                    </a:lnTo>
                    <a:lnTo>
                      <a:pt x="663" y="101"/>
                    </a:lnTo>
                    <a:lnTo>
                      <a:pt x="663" y="92"/>
                    </a:lnTo>
                    <a:lnTo>
                      <a:pt x="663" y="84"/>
                    </a:lnTo>
                    <a:lnTo>
                      <a:pt x="671" y="76"/>
                    </a:lnTo>
                    <a:lnTo>
                      <a:pt x="646" y="34"/>
                    </a:lnTo>
                    <a:lnTo>
                      <a:pt x="596" y="0"/>
                    </a:lnTo>
                    <a:lnTo>
                      <a:pt x="562" y="9"/>
                    </a:lnTo>
                    <a:lnTo>
                      <a:pt x="520" y="17"/>
                    </a:lnTo>
                    <a:lnTo>
                      <a:pt x="520" y="42"/>
                    </a:lnTo>
                    <a:lnTo>
                      <a:pt x="512" y="6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3" name="ДФО_Приморский край">
                <a:extLst>
                  <a:ext uri="{FF2B5EF4-FFF2-40B4-BE49-F238E27FC236}">
                    <a16:creationId xmlns:a16="http://schemas.microsoft.com/office/drawing/2014/main" xmlns="" id="{0FF9B116-7410-476C-8763-E05FC9472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885" y="5162402"/>
                <a:ext cx="498842" cy="879614"/>
              </a:xfrm>
              <a:custGeom>
                <a:avLst/>
                <a:gdLst>
                  <a:gd name="T0" fmla="*/ 436 w 461"/>
                  <a:gd name="T1" fmla="*/ 83 h 813"/>
                  <a:gd name="T2" fmla="*/ 419 w 461"/>
                  <a:gd name="T3" fmla="*/ 58 h 813"/>
                  <a:gd name="T4" fmla="*/ 419 w 461"/>
                  <a:gd name="T5" fmla="*/ 25 h 813"/>
                  <a:gd name="T6" fmla="*/ 394 w 461"/>
                  <a:gd name="T7" fmla="*/ 0 h 813"/>
                  <a:gd name="T8" fmla="*/ 369 w 461"/>
                  <a:gd name="T9" fmla="*/ 16 h 813"/>
                  <a:gd name="T10" fmla="*/ 344 w 461"/>
                  <a:gd name="T11" fmla="*/ 41 h 813"/>
                  <a:gd name="T12" fmla="*/ 327 w 461"/>
                  <a:gd name="T13" fmla="*/ 41 h 813"/>
                  <a:gd name="T14" fmla="*/ 336 w 461"/>
                  <a:gd name="T15" fmla="*/ 58 h 813"/>
                  <a:gd name="T16" fmla="*/ 344 w 461"/>
                  <a:gd name="T17" fmla="*/ 75 h 813"/>
                  <a:gd name="T18" fmla="*/ 369 w 461"/>
                  <a:gd name="T19" fmla="*/ 83 h 813"/>
                  <a:gd name="T20" fmla="*/ 369 w 461"/>
                  <a:gd name="T21" fmla="*/ 134 h 813"/>
                  <a:gd name="T22" fmla="*/ 336 w 461"/>
                  <a:gd name="T23" fmla="*/ 167 h 813"/>
                  <a:gd name="T24" fmla="*/ 302 w 461"/>
                  <a:gd name="T25" fmla="*/ 209 h 813"/>
                  <a:gd name="T26" fmla="*/ 252 w 461"/>
                  <a:gd name="T27" fmla="*/ 218 h 813"/>
                  <a:gd name="T28" fmla="*/ 235 w 461"/>
                  <a:gd name="T29" fmla="*/ 218 h 813"/>
                  <a:gd name="T30" fmla="*/ 227 w 461"/>
                  <a:gd name="T31" fmla="*/ 218 h 813"/>
                  <a:gd name="T32" fmla="*/ 218 w 461"/>
                  <a:gd name="T33" fmla="*/ 201 h 813"/>
                  <a:gd name="T34" fmla="*/ 201 w 461"/>
                  <a:gd name="T35" fmla="*/ 201 h 813"/>
                  <a:gd name="T36" fmla="*/ 176 w 461"/>
                  <a:gd name="T37" fmla="*/ 226 h 813"/>
                  <a:gd name="T38" fmla="*/ 168 w 461"/>
                  <a:gd name="T39" fmla="*/ 268 h 813"/>
                  <a:gd name="T40" fmla="*/ 151 w 461"/>
                  <a:gd name="T41" fmla="*/ 327 h 813"/>
                  <a:gd name="T42" fmla="*/ 143 w 461"/>
                  <a:gd name="T43" fmla="*/ 394 h 813"/>
                  <a:gd name="T44" fmla="*/ 143 w 461"/>
                  <a:gd name="T45" fmla="*/ 419 h 813"/>
                  <a:gd name="T46" fmla="*/ 143 w 461"/>
                  <a:gd name="T47" fmla="*/ 461 h 813"/>
                  <a:gd name="T48" fmla="*/ 59 w 461"/>
                  <a:gd name="T49" fmla="*/ 478 h 813"/>
                  <a:gd name="T50" fmla="*/ 25 w 461"/>
                  <a:gd name="T51" fmla="*/ 519 h 813"/>
                  <a:gd name="T52" fmla="*/ 0 w 461"/>
                  <a:gd name="T53" fmla="*/ 536 h 813"/>
                  <a:gd name="T54" fmla="*/ 17 w 461"/>
                  <a:gd name="T55" fmla="*/ 570 h 813"/>
                  <a:gd name="T56" fmla="*/ 50 w 461"/>
                  <a:gd name="T57" fmla="*/ 670 h 813"/>
                  <a:gd name="T58" fmla="*/ 59 w 461"/>
                  <a:gd name="T59" fmla="*/ 687 h 813"/>
                  <a:gd name="T60" fmla="*/ 25 w 461"/>
                  <a:gd name="T61" fmla="*/ 754 h 813"/>
                  <a:gd name="T62" fmla="*/ 25 w 461"/>
                  <a:gd name="T63" fmla="*/ 771 h 813"/>
                  <a:gd name="T64" fmla="*/ 42 w 461"/>
                  <a:gd name="T65" fmla="*/ 796 h 813"/>
                  <a:gd name="T66" fmla="*/ 59 w 461"/>
                  <a:gd name="T67" fmla="*/ 796 h 813"/>
                  <a:gd name="T68" fmla="*/ 50 w 461"/>
                  <a:gd name="T69" fmla="*/ 779 h 813"/>
                  <a:gd name="T70" fmla="*/ 76 w 461"/>
                  <a:gd name="T71" fmla="*/ 771 h 813"/>
                  <a:gd name="T72" fmla="*/ 84 w 461"/>
                  <a:gd name="T73" fmla="*/ 771 h 813"/>
                  <a:gd name="T74" fmla="*/ 84 w 461"/>
                  <a:gd name="T75" fmla="*/ 754 h 813"/>
                  <a:gd name="T76" fmla="*/ 109 w 461"/>
                  <a:gd name="T77" fmla="*/ 696 h 813"/>
                  <a:gd name="T78" fmla="*/ 109 w 461"/>
                  <a:gd name="T79" fmla="*/ 679 h 813"/>
                  <a:gd name="T80" fmla="*/ 118 w 461"/>
                  <a:gd name="T81" fmla="*/ 687 h 813"/>
                  <a:gd name="T82" fmla="*/ 126 w 461"/>
                  <a:gd name="T83" fmla="*/ 696 h 813"/>
                  <a:gd name="T84" fmla="*/ 143 w 461"/>
                  <a:gd name="T85" fmla="*/ 679 h 813"/>
                  <a:gd name="T86" fmla="*/ 151 w 461"/>
                  <a:gd name="T87" fmla="*/ 696 h 813"/>
                  <a:gd name="T88" fmla="*/ 159 w 461"/>
                  <a:gd name="T89" fmla="*/ 712 h 813"/>
                  <a:gd name="T90" fmla="*/ 168 w 461"/>
                  <a:gd name="T91" fmla="*/ 704 h 813"/>
                  <a:gd name="T92" fmla="*/ 185 w 461"/>
                  <a:gd name="T93" fmla="*/ 704 h 813"/>
                  <a:gd name="T94" fmla="*/ 201 w 461"/>
                  <a:gd name="T95" fmla="*/ 712 h 813"/>
                  <a:gd name="T96" fmla="*/ 210 w 461"/>
                  <a:gd name="T97" fmla="*/ 721 h 813"/>
                  <a:gd name="T98" fmla="*/ 218 w 461"/>
                  <a:gd name="T99" fmla="*/ 712 h 813"/>
                  <a:gd name="T100" fmla="*/ 235 w 461"/>
                  <a:gd name="T101" fmla="*/ 704 h 813"/>
                  <a:gd name="T102" fmla="*/ 302 w 461"/>
                  <a:gd name="T103" fmla="*/ 637 h 813"/>
                  <a:gd name="T104" fmla="*/ 344 w 461"/>
                  <a:gd name="T105" fmla="*/ 570 h 813"/>
                  <a:gd name="T106" fmla="*/ 352 w 461"/>
                  <a:gd name="T107" fmla="*/ 553 h 813"/>
                  <a:gd name="T108" fmla="*/ 352 w 461"/>
                  <a:gd name="T109" fmla="*/ 519 h 813"/>
                  <a:gd name="T110" fmla="*/ 361 w 461"/>
                  <a:gd name="T111" fmla="*/ 478 h 813"/>
                  <a:gd name="T112" fmla="*/ 386 w 461"/>
                  <a:gd name="T113" fmla="*/ 419 h 813"/>
                  <a:gd name="T114" fmla="*/ 419 w 461"/>
                  <a:gd name="T115" fmla="*/ 318 h 813"/>
                  <a:gd name="T116" fmla="*/ 445 w 461"/>
                  <a:gd name="T117" fmla="*/ 234 h 813"/>
                  <a:gd name="T118" fmla="*/ 453 w 461"/>
                  <a:gd name="T119" fmla="*/ 167 h 813"/>
                  <a:gd name="T120" fmla="*/ 461 w 461"/>
                  <a:gd name="T121" fmla="*/ 109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1" h="813">
                    <a:moveTo>
                      <a:pt x="461" y="83"/>
                    </a:moveTo>
                    <a:lnTo>
                      <a:pt x="436" y="83"/>
                    </a:lnTo>
                    <a:lnTo>
                      <a:pt x="419" y="75"/>
                    </a:lnTo>
                    <a:lnTo>
                      <a:pt x="419" y="58"/>
                    </a:lnTo>
                    <a:lnTo>
                      <a:pt x="428" y="41"/>
                    </a:lnTo>
                    <a:lnTo>
                      <a:pt x="419" y="25"/>
                    </a:lnTo>
                    <a:lnTo>
                      <a:pt x="403" y="8"/>
                    </a:lnTo>
                    <a:lnTo>
                      <a:pt x="394" y="0"/>
                    </a:lnTo>
                    <a:lnTo>
                      <a:pt x="394" y="0"/>
                    </a:lnTo>
                    <a:lnTo>
                      <a:pt x="369" y="16"/>
                    </a:lnTo>
                    <a:lnTo>
                      <a:pt x="344" y="41"/>
                    </a:lnTo>
                    <a:lnTo>
                      <a:pt x="344" y="41"/>
                    </a:lnTo>
                    <a:lnTo>
                      <a:pt x="336" y="41"/>
                    </a:lnTo>
                    <a:lnTo>
                      <a:pt x="327" y="41"/>
                    </a:lnTo>
                    <a:lnTo>
                      <a:pt x="327" y="50"/>
                    </a:lnTo>
                    <a:lnTo>
                      <a:pt x="336" y="58"/>
                    </a:lnTo>
                    <a:lnTo>
                      <a:pt x="344" y="67"/>
                    </a:lnTo>
                    <a:lnTo>
                      <a:pt x="344" y="75"/>
                    </a:lnTo>
                    <a:lnTo>
                      <a:pt x="352" y="83"/>
                    </a:lnTo>
                    <a:lnTo>
                      <a:pt x="369" y="83"/>
                    </a:lnTo>
                    <a:lnTo>
                      <a:pt x="386" y="83"/>
                    </a:lnTo>
                    <a:lnTo>
                      <a:pt x="369" y="134"/>
                    </a:lnTo>
                    <a:lnTo>
                      <a:pt x="336" y="150"/>
                    </a:lnTo>
                    <a:lnTo>
                      <a:pt x="336" y="167"/>
                    </a:lnTo>
                    <a:lnTo>
                      <a:pt x="336" y="184"/>
                    </a:lnTo>
                    <a:lnTo>
                      <a:pt x="302" y="209"/>
                    </a:lnTo>
                    <a:lnTo>
                      <a:pt x="260" y="226"/>
                    </a:lnTo>
                    <a:lnTo>
                      <a:pt x="252" y="218"/>
                    </a:lnTo>
                    <a:lnTo>
                      <a:pt x="243" y="209"/>
                    </a:lnTo>
                    <a:lnTo>
                      <a:pt x="235" y="218"/>
                    </a:lnTo>
                    <a:lnTo>
                      <a:pt x="227" y="226"/>
                    </a:lnTo>
                    <a:lnTo>
                      <a:pt x="227" y="218"/>
                    </a:lnTo>
                    <a:lnTo>
                      <a:pt x="227" y="209"/>
                    </a:lnTo>
                    <a:lnTo>
                      <a:pt x="218" y="201"/>
                    </a:lnTo>
                    <a:lnTo>
                      <a:pt x="210" y="209"/>
                    </a:lnTo>
                    <a:lnTo>
                      <a:pt x="201" y="201"/>
                    </a:lnTo>
                    <a:lnTo>
                      <a:pt x="193" y="201"/>
                    </a:lnTo>
                    <a:lnTo>
                      <a:pt x="176" y="226"/>
                    </a:lnTo>
                    <a:lnTo>
                      <a:pt x="168" y="251"/>
                    </a:lnTo>
                    <a:lnTo>
                      <a:pt x="168" y="268"/>
                    </a:lnTo>
                    <a:lnTo>
                      <a:pt x="151" y="285"/>
                    </a:lnTo>
                    <a:lnTo>
                      <a:pt x="151" y="327"/>
                    </a:lnTo>
                    <a:lnTo>
                      <a:pt x="151" y="377"/>
                    </a:lnTo>
                    <a:lnTo>
                      <a:pt x="143" y="394"/>
                    </a:lnTo>
                    <a:lnTo>
                      <a:pt x="151" y="410"/>
                    </a:lnTo>
                    <a:lnTo>
                      <a:pt x="143" y="419"/>
                    </a:lnTo>
                    <a:lnTo>
                      <a:pt x="134" y="436"/>
                    </a:lnTo>
                    <a:lnTo>
                      <a:pt x="143" y="461"/>
                    </a:lnTo>
                    <a:lnTo>
                      <a:pt x="126" y="478"/>
                    </a:lnTo>
                    <a:lnTo>
                      <a:pt x="59" y="478"/>
                    </a:lnTo>
                    <a:lnTo>
                      <a:pt x="34" y="486"/>
                    </a:lnTo>
                    <a:lnTo>
                      <a:pt x="25" y="519"/>
                    </a:lnTo>
                    <a:lnTo>
                      <a:pt x="9" y="528"/>
                    </a:lnTo>
                    <a:lnTo>
                      <a:pt x="0" y="536"/>
                    </a:lnTo>
                    <a:lnTo>
                      <a:pt x="9" y="553"/>
                    </a:lnTo>
                    <a:lnTo>
                      <a:pt x="17" y="570"/>
                    </a:lnTo>
                    <a:lnTo>
                      <a:pt x="42" y="620"/>
                    </a:lnTo>
                    <a:lnTo>
                      <a:pt x="50" y="670"/>
                    </a:lnTo>
                    <a:lnTo>
                      <a:pt x="59" y="679"/>
                    </a:lnTo>
                    <a:lnTo>
                      <a:pt x="59" y="687"/>
                    </a:lnTo>
                    <a:lnTo>
                      <a:pt x="50" y="746"/>
                    </a:lnTo>
                    <a:lnTo>
                      <a:pt x="25" y="754"/>
                    </a:lnTo>
                    <a:lnTo>
                      <a:pt x="17" y="771"/>
                    </a:lnTo>
                    <a:lnTo>
                      <a:pt x="25" y="771"/>
                    </a:lnTo>
                    <a:lnTo>
                      <a:pt x="34" y="779"/>
                    </a:lnTo>
                    <a:lnTo>
                      <a:pt x="42" y="796"/>
                    </a:lnTo>
                    <a:lnTo>
                      <a:pt x="50" y="813"/>
                    </a:lnTo>
                    <a:lnTo>
                      <a:pt x="59" y="796"/>
                    </a:lnTo>
                    <a:lnTo>
                      <a:pt x="59" y="788"/>
                    </a:lnTo>
                    <a:lnTo>
                      <a:pt x="50" y="779"/>
                    </a:lnTo>
                    <a:lnTo>
                      <a:pt x="42" y="771"/>
                    </a:lnTo>
                    <a:lnTo>
                      <a:pt x="76" y="771"/>
                    </a:lnTo>
                    <a:lnTo>
                      <a:pt x="76" y="771"/>
                    </a:lnTo>
                    <a:lnTo>
                      <a:pt x="84" y="771"/>
                    </a:lnTo>
                    <a:lnTo>
                      <a:pt x="84" y="763"/>
                    </a:lnTo>
                    <a:lnTo>
                      <a:pt x="84" y="754"/>
                    </a:lnTo>
                    <a:lnTo>
                      <a:pt x="92" y="721"/>
                    </a:lnTo>
                    <a:lnTo>
                      <a:pt x="109" y="696"/>
                    </a:lnTo>
                    <a:lnTo>
                      <a:pt x="101" y="687"/>
                    </a:lnTo>
                    <a:lnTo>
                      <a:pt x="109" y="679"/>
                    </a:lnTo>
                    <a:lnTo>
                      <a:pt x="118" y="679"/>
                    </a:lnTo>
                    <a:lnTo>
                      <a:pt x="118" y="687"/>
                    </a:lnTo>
                    <a:lnTo>
                      <a:pt x="118" y="704"/>
                    </a:lnTo>
                    <a:lnTo>
                      <a:pt x="126" y="696"/>
                    </a:lnTo>
                    <a:lnTo>
                      <a:pt x="134" y="687"/>
                    </a:lnTo>
                    <a:lnTo>
                      <a:pt x="143" y="679"/>
                    </a:lnTo>
                    <a:lnTo>
                      <a:pt x="143" y="670"/>
                    </a:lnTo>
                    <a:lnTo>
                      <a:pt x="151" y="696"/>
                    </a:lnTo>
                    <a:lnTo>
                      <a:pt x="151" y="712"/>
                    </a:lnTo>
                    <a:lnTo>
                      <a:pt x="159" y="712"/>
                    </a:lnTo>
                    <a:lnTo>
                      <a:pt x="159" y="704"/>
                    </a:lnTo>
                    <a:lnTo>
                      <a:pt x="168" y="704"/>
                    </a:lnTo>
                    <a:lnTo>
                      <a:pt x="176" y="712"/>
                    </a:lnTo>
                    <a:lnTo>
                      <a:pt x="185" y="704"/>
                    </a:lnTo>
                    <a:lnTo>
                      <a:pt x="185" y="704"/>
                    </a:lnTo>
                    <a:lnTo>
                      <a:pt x="201" y="712"/>
                    </a:lnTo>
                    <a:lnTo>
                      <a:pt x="210" y="721"/>
                    </a:lnTo>
                    <a:lnTo>
                      <a:pt x="210" y="721"/>
                    </a:lnTo>
                    <a:lnTo>
                      <a:pt x="210" y="704"/>
                    </a:lnTo>
                    <a:lnTo>
                      <a:pt x="218" y="712"/>
                    </a:lnTo>
                    <a:lnTo>
                      <a:pt x="218" y="712"/>
                    </a:lnTo>
                    <a:lnTo>
                      <a:pt x="235" y="704"/>
                    </a:lnTo>
                    <a:lnTo>
                      <a:pt x="252" y="687"/>
                    </a:lnTo>
                    <a:lnTo>
                      <a:pt x="302" y="637"/>
                    </a:lnTo>
                    <a:lnTo>
                      <a:pt x="336" y="578"/>
                    </a:lnTo>
                    <a:lnTo>
                      <a:pt x="344" y="570"/>
                    </a:lnTo>
                    <a:lnTo>
                      <a:pt x="344" y="553"/>
                    </a:lnTo>
                    <a:lnTo>
                      <a:pt x="352" y="553"/>
                    </a:lnTo>
                    <a:lnTo>
                      <a:pt x="352" y="545"/>
                    </a:lnTo>
                    <a:lnTo>
                      <a:pt x="352" y="519"/>
                    </a:lnTo>
                    <a:lnTo>
                      <a:pt x="361" y="494"/>
                    </a:lnTo>
                    <a:lnTo>
                      <a:pt x="361" y="478"/>
                    </a:lnTo>
                    <a:lnTo>
                      <a:pt x="377" y="461"/>
                    </a:lnTo>
                    <a:lnTo>
                      <a:pt x="386" y="419"/>
                    </a:lnTo>
                    <a:lnTo>
                      <a:pt x="403" y="369"/>
                    </a:lnTo>
                    <a:lnTo>
                      <a:pt x="419" y="318"/>
                    </a:lnTo>
                    <a:lnTo>
                      <a:pt x="436" y="276"/>
                    </a:lnTo>
                    <a:lnTo>
                      <a:pt x="445" y="234"/>
                    </a:lnTo>
                    <a:lnTo>
                      <a:pt x="453" y="184"/>
                    </a:lnTo>
                    <a:lnTo>
                      <a:pt x="453" y="167"/>
                    </a:lnTo>
                    <a:lnTo>
                      <a:pt x="453" y="142"/>
                    </a:lnTo>
                    <a:lnTo>
                      <a:pt x="461" y="109"/>
                    </a:lnTo>
                    <a:lnTo>
                      <a:pt x="461" y="83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4" name="ДФО_Камчатская край">
                <a:extLst>
                  <a:ext uri="{FF2B5EF4-FFF2-40B4-BE49-F238E27FC236}">
                    <a16:creationId xmlns:a16="http://schemas.microsoft.com/office/drawing/2014/main" xmlns="" id="{E552ACE9-09CB-4317-A4C3-76E7E44F73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9934" y="2457144"/>
                <a:ext cx="977021" cy="1796126"/>
              </a:xfrm>
              <a:custGeom>
                <a:avLst/>
                <a:gdLst>
                  <a:gd name="T0" fmla="*/ 809 w 902"/>
                  <a:gd name="T1" fmla="*/ 888 h 1660"/>
                  <a:gd name="T2" fmla="*/ 739 w 902"/>
                  <a:gd name="T3" fmla="*/ 903 h 1660"/>
                  <a:gd name="T4" fmla="*/ 900 w 902"/>
                  <a:gd name="T5" fmla="*/ 847 h 1660"/>
                  <a:gd name="T6" fmla="*/ 445 w 902"/>
                  <a:gd name="T7" fmla="*/ 645 h 1660"/>
                  <a:gd name="T8" fmla="*/ 453 w 902"/>
                  <a:gd name="T9" fmla="*/ 738 h 1660"/>
                  <a:gd name="T10" fmla="*/ 462 w 902"/>
                  <a:gd name="T11" fmla="*/ 679 h 1660"/>
                  <a:gd name="T12" fmla="*/ 487 w 902"/>
                  <a:gd name="T13" fmla="*/ 117 h 1660"/>
                  <a:gd name="T14" fmla="*/ 462 w 902"/>
                  <a:gd name="T15" fmla="*/ 151 h 1660"/>
                  <a:gd name="T16" fmla="*/ 327 w 902"/>
                  <a:gd name="T17" fmla="*/ 151 h 1660"/>
                  <a:gd name="T18" fmla="*/ 260 w 902"/>
                  <a:gd name="T19" fmla="*/ 50 h 1660"/>
                  <a:gd name="T20" fmla="*/ 185 w 902"/>
                  <a:gd name="T21" fmla="*/ 58 h 1660"/>
                  <a:gd name="T22" fmla="*/ 126 w 902"/>
                  <a:gd name="T23" fmla="*/ 92 h 1660"/>
                  <a:gd name="T24" fmla="*/ 59 w 902"/>
                  <a:gd name="T25" fmla="*/ 125 h 1660"/>
                  <a:gd name="T26" fmla="*/ 0 w 902"/>
                  <a:gd name="T27" fmla="*/ 151 h 1660"/>
                  <a:gd name="T28" fmla="*/ 34 w 902"/>
                  <a:gd name="T29" fmla="*/ 251 h 1660"/>
                  <a:gd name="T30" fmla="*/ 84 w 902"/>
                  <a:gd name="T31" fmla="*/ 344 h 1660"/>
                  <a:gd name="T32" fmla="*/ 143 w 902"/>
                  <a:gd name="T33" fmla="*/ 427 h 1660"/>
                  <a:gd name="T34" fmla="*/ 168 w 902"/>
                  <a:gd name="T35" fmla="*/ 469 h 1660"/>
                  <a:gd name="T36" fmla="*/ 202 w 902"/>
                  <a:gd name="T37" fmla="*/ 478 h 1660"/>
                  <a:gd name="T38" fmla="*/ 176 w 902"/>
                  <a:gd name="T39" fmla="*/ 402 h 1660"/>
                  <a:gd name="T40" fmla="*/ 218 w 902"/>
                  <a:gd name="T41" fmla="*/ 327 h 1660"/>
                  <a:gd name="T42" fmla="*/ 227 w 902"/>
                  <a:gd name="T43" fmla="*/ 402 h 1660"/>
                  <a:gd name="T44" fmla="*/ 269 w 902"/>
                  <a:gd name="T45" fmla="*/ 461 h 1660"/>
                  <a:gd name="T46" fmla="*/ 285 w 902"/>
                  <a:gd name="T47" fmla="*/ 536 h 1660"/>
                  <a:gd name="T48" fmla="*/ 269 w 902"/>
                  <a:gd name="T49" fmla="*/ 578 h 1660"/>
                  <a:gd name="T50" fmla="*/ 252 w 902"/>
                  <a:gd name="T51" fmla="*/ 687 h 1660"/>
                  <a:gd name="T52" fmla="*/ 235 w 902"/>
                  <a:gd name="T53" fmla="*/ 813 h 1660"/>
                  <a:gd name="T54" fmla="*/ 244 w 902"/>
                  <a:gd name="T55" fmla="*/ 872 h 1660"/>
                  <a:gd name="T56" fmla="*/ 210 w 902"/>
                  <a:gd name="T57" fmla="*/ 989 h 1660"/>
                  <a:gd name="T58" fmla="*/ 193 w 902"/>
                  <a:gd name="T59" fmla="*/ 1039 h 1660"/>
                  <a:gd name="T60" fmla="*/ 244 w 902"/>
                  <a:gd name="T61" fmla="*/ 1258 h 1660"/>
                  <a:gd name="T62" fmla="*/ 596 w 902"/>
                  <a:gd name="T63" fmla="*/ 1660 h 1660"/>
                  <a:gd name="T64" fmla="*/ 621 w 902"/>
                  <a:gd name="T65" fmla="*/ 1543 h 1660"/>
                  <a:gd name="T66" fmla="*/ 587 w 902"/>
                  <a:gd name="T67" fmla="*/ 1434 h 1660"/>
                  <a:gd name="T68" fmla="*/ 587 w 902"/>
                  <a:gd name="T69" fmla="*/ 1408 h 1660"/>
                  <a:gd name="T70" fmla="*/ 638 w 902"/>
                  <a:gd name="T71" fmla="*/ 1333 h 1660"/>
                  <a:gd name="T72" fmla="*/ 612 w 902"/>
                  <a:gd name="T73" fmla="*/ 1165 h 1660"/>
                  <a:gd name="T74" fmla="*/ 587 w 902"/>
                  <a:gd name="T75" fmla="*/ 1081 h 1660"/>
                  <a:gd name="T76" fmla="*/ 571 w 902"/>
                  <a:gd name="T77" fmla="*/ 930 h 1660"/>
                  <a:gd name="T78" fmla="*/ 562 w 902"/>
                  <a:gd name="T79" fmla="*/ 905 h 1660"/>
                  <a:gd name="T80" fmla="*/ 503 w 902"/>
                  <a:gd name="T81" fmla="*/ 863 h 1660"/>
                  <a:gd name="T82" fmla="*/ 453 w 902"/>
                  <a:gd name="T83" fmla="*/ 813 h 1660"/>
                  <a:gd name="T84" fmla="*/ 394 w 902"/>
                  <a:gd name="T85" fmla="*/ 754 h 1660"/>
                  <a:gd name="T86" fmla="*/ 394 w 902"/>
                  <a:gd name="T87" fmla="*/ 696 h 1660"/>
                  <a:gd name="T88" fmla="*/ 386 w 902"/>
                  <a:gd name="T89" fmla="*/ 671 h 1660"/>
                  <a:gd name="T90" fmla="*/ 378 w 902"/>
                  <a:gd name="T91" fmla="*/ 578 h 1660"/>
                  <a:gd name="T92" fmla="*/ 428 w 902"/>
                  <a:gd name="T93" fmla="*/ 545 h 1660"/>
                  <a:gd name="T94" fmla="*/ 445 w 902"/>
                  <a:gd name="T95" fmla="*/ 469 h 1660"/>
                  <a:gd name="T96" fmla="*/ 512 w 902"/>
                  <a:gd name="T97" fmla="*/ 369 h 1660"/>
                  <a:gd name="T98" fmla="*/ 638 w 902"/>
                  <a:gd name="T99" fmla="*/ 327 h 1660"/>
                  <a:gd name="T100" fmla="*/ 638 w 902"/>
                  <a:gd name="T101" fmla="*/ 226 h 1660"/>
                  <a:gd name="T102" fmla="*/ 638 w 902"/>
                  <a:gd name="T103" fmla="*/ 184 h 1660"/>
                  <a:gd name="T104" fmla="*/ 646 w 902"/>
                  <a:gd name="T105" fmla="*/ 142 h 1660"/>
                  <a:gd name="T106" fmla="*/ 646 w 902"/>
                  <a:gd name="T107" fmla="*/ 92 h 1660"/>
                  <a:gd name="T108" fmla="*/ 654 w 902"/>
                  <a:gd name="T109" fmla="*/ 58 h 1660"/>
                  <a:gd name="T110" fmla="*/ 638 w 902"/>
                  <a:gd name="T111" fmla="*/ 16 h 1660"/>
                  <a:gd name="T112" fmla="*/ 495 w 902"/>
                  <a:gd name="T113" fmla="*/ 109 h 1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02" h="1660">
                    <a:moveTo>
                      <a:pt x="739" y="903"/>
                    </a:moveTo>
                    <a:lnTo>
                      <a:pt x="761" y="896"/>
                    </a:lnTo>
                    <a:lnTo>
                      <a:pt x="781" y="908"/>
                    </a:lnTo>
                    <a:lnTo>
                      <a:pt x="824" y="903"/>
                    </a:lnTo>
                    <a:lnTo>
                      <a:pt x="809" y="888"/>
                    </a:lnTo>
                    <a:lnTo>
                      <a:pt x="791" y="894"/>
                    </a:lnTo>
                    <a:lnTo>
                      <a:pt x="762" y="885"/>
                    </a:lnTo>
                    <a:lnTo>
                      <a:pt x="766" y="872"/>
                    </a:lnTo>
                    <a:lnTo>
                      <a:pt x="742" y="888"/>
                    </a:lnTo>
                    <a:lnTo>
                      <a:pt x="739" y="903"/>
                    </a:lnTo>
                    <a:close/>
                    <a:moveTo>
                      <a:pt x="850" y="858"/>
                    </a:moveTo>
                    <a:lnTo>
                      <a:pt x="872" y="859"/>
                    </a:lnTo>
                    <a:lnTo>
                      <a:pt x="880" y="854"/>
                    </a:lnTo>
                    <a:lnTo>
                      <a:pt x="902" y="852"/>
                    </a:lnTo>
                    <a:lnTo>
                      <a:pt x="900" y="847"/>
                    </a:lnTo>
                    <a:lnTo>
                      <a:pt x="848" y="852"/>
                    </a:lnTo>
                    <a:lnTo>
                      <a:pt x="850" y="858"/>
                    </a:lnTo>
                    <a:close/>
                    <a:moveTo>
                      <a:pt x="462" y="637"/>
                    </a:moveTo>
                    <a:lnTo>
                      <a:pt x="445" y="637"/>
                    </a:lnTo>
                    <a:lnTo>
                      <a:pt x="445" y="645"/>
                    </a:lnTo>
                    <a:lnTo>
                      <a:pt x="445" y="662"/>
                    </a:lnTo>
                    <a:lnTo>
                      <a:pt x="445" y="696"/>
                    </a:lnTo>
                    <a:lnTo>
                      <a:pt x="445" y="729"/>
                    </a:lnTo>
                    <a:lnTo>
                      <a:pt x="445" y="738"/>
                    </a:lnTo>
                    <a:lnTo>
                      <a:pt x="453" y="738"/>
                    </a:lnTo>
                    <a:lnTo>
                      <a:pt x="453" y="729"/>
                    </a:lnTo>
                    <a:lnTo>
                      <a:pt x="453" y="712"/>
                    </a:lnTo>
                    <a:lnTo>
                      <a:pt x="462" y="696"/>
                    </a:lnTo>
                    <a:lnTo>
                      <a:pt x="462" y="687"/>
                    </a:lnTo>
                    <a:lnTo>
                      <a:pt x="462" y="679"/>
                    </a:lnTo>
                    <a:lnTo>
                      <a:pt x="470" y="671"/>
                    </a:lnTo>
                    <a:lnTo>
                      <a:pt x="478" y="654"/>
                    </a:lnTo>
                    <a:lnTo>
                      <a:pt x="462" y="637"/>
                    </a:lnTo>
                    <a:close/>
                    <a:moveTo>
                      <a:pt x="495" y="109"/>
                    </a:moveTo>
                    <a:lnTo>
                      <a:pt x="487" y="117"/>
                    </a:lnTo>
                    <a:lnTo>
                      <a:pt x="487" y="125"/>
                    </a:lnTo>
                    <a:lnTo>
                      <a:pt x="487" y="142"/>
                    </a:lnTo>
                    <a:lnTo>
                      <a:pt x="478" y="142"/>
                    </a:lnTo>
                    <a:lnTo>
                      <a:pt x="470" y="142"/>
                    </a:lnTo>
                    <a:lnTo>
                      <a:pt x="462" y="151"/>
                    </a:lnTo>
                    <a:lnTo>
                      <a:pt x="453" y="159"/>
                    </a:lnTo>
                    <a:lnTo>
                      <a:pt x="428" y="151"/>
                    </a:lnTo>
                    <a:lnTo>
                      <a:pt x="394" y="142"/>
                    </a:lnTo>
                    <a:lnTo>
                      <a:pt x="361" y="142"/>
                    </a:lnTo>
                    <a:lnTo>
                      <a:pt x="327" y="151"/>
                    </a:lnTo>
                    <a:lnTo>
                      <a:pt x="319" y="100"/>
                    </a:lnTo>
                    <a:lnTo>
                      <a:pt x="311" y="58"/>
                    </a:lnTo>
                    <a:lnTo>
                      <a:pt x="285" y="58"/>
                    </a:lnTo>
                    <a:lnTo>
                      <a:pt x="269" y="58"/>
                    </a:lnTo>
                    <a:lnTo>
                      <a:pt x="260" y="50"/>
                    </a:lnTo>
                    <a:lnTo>
                      <a:pt x="244" y="50"/>
                    </a:lnTo>
                    <a:lnTo>
                      <a:pt x="218" y="58"/>
                    </a:lnTo>
                    <a:lnTo>
                      <a:pt x="193" y="67"/>
                    </a:lnTo>
                    <a:lnTo>
                      <a:pt x="193" y="58"/>
                    </a:lnTo>
                    <a:lnTo>
                      <a:pt x="185" y="58"/>
                    </a:lnTo>
                    <a:lnTo>
                      <a:pt x="168" y="58"/>
                    </a:lnTo>
                    <a:lnTo>
                      <a:pt x="151" y="67"/>
                    </a:lnTo>
                    <a:lnTo>
                      <a:pt x="151" y="67"/>
                    </a:lnTo>
                    <a:lnTo>
                      <a:pt x="143" y="75"/>
                    </a:lnTo>
                    <a:lnTo>
                      <a:pt x="126" y="92"/>
                    </a:lnTo>
                    <a:lnTo>
                      <a:pt x="109" y="100"/>
                    </a:lnTo>
                    <a:lnTo>
                      <a:pt x="101" y="100"/>
                    </a:lnTo>
                    <a:lnTo>
                      <a:pt x="67" y="109"/>
                    </a:lnTo>
                    <a:lnTo>
                      <a:pt x="67" y="117"/>
                    </a:lnTo>
                    <a:lnTo>
                      <a:pt x="59" y="125"/>
                    </a:lnTo>
                    <a:lnTo>
                      <a:pt x="51" y="125"/>
                    </a:lnTo>
                    <a:lnTo>
                      <a:pt x="42" y="125"/>
                    </a:lnTo>
                    <a:lnTo>
                      <a:pt x="25" y="134"/>
                    </a:lnTo>
                    <a:lnTo>
                      <a:pt x="17" y="142"/>
                    </a:lnTo>
                    <a:lnTo>
                      <a:pt x="0" y="151"/>
                    </a:lnTo>
                    <a:lnTo>
                      <a:pt x="9" y="176"/>
                    </a:lnTo>
                    <a:lnTo>
                      <a:pt x="17" y="184"/>
                    </a:lnTo>
                    <a:lnTo>
                      <a:pt x="34" y="218"/>
                    </a:lnTo>
                    <a:lnTo>
                      <a:pt x="34" y="234"/>
                    </a:lnTo>
                    <a:lnTo>
                      <a:pt x="34" y="251"/>
                    </a:lnTo>
                    <a:lnTo>
                      <a:pt x="51" y="276"/>
                    </a:lnTo>
                    <a:lnTo>
                      <a:pt x="76" y="302"/>
                    </a:lnTo>
                    <a:lnTo>
                      <a:pt x="76" y="318"/>
                    </a:lnTo>
                    <a:lnTo>
                      <a:pt x="84" y="335"/>
                    </a:lnTo>
                    <a:lnTo>
                      <a:pt x="84" y="344"/>
                    </a:lnTo>
                    <a:lnTo>
                      <a:pt x="93" y="360"/>
                    </a:lnTo>
                    <a:lnTo>
                      <a:pt x="109" y="377"/>
                    </a:lnTo>
                    <a:lnTo>
                      <a:pt x="143" y="394"/>
                    </a:lnTo>
                    <a:lnTo>
                      <a:pt x="151" y="419"/>
                    </a:lnTo>
                    <a:lnTo>
                      <a:pt x="143" y="427"/>
                    </a:lnTo>
                    <a:lnTo>
                      <a:pt x="151" y="436"/>
                    </a:lnTo>
                    <a:lnTo>
                      <a:pt x="160" y="436"/>
                    </a:lnTo>
                    <a:lnTo>
                      <a:pt x="160" y="453"/>
                    </a:lnTo>
                    <a:lnTo>
                      <a:pt x="160" y="461"/>
                    </a:lnTo>
                    <a:lnTo>
                      <a:pt x="168" y="469"/>
                    </a:lnTo>
                    <a:lnTo>
                      <a:pt x="176" y="486"/>
                    </a:lnTo>
                    <a:lnTo>
                      <a:pt x="185" y="486"/>
                    </a:lnTo>
                    <a:lnTo>
                      <a:pt x="193" y="478"/>
                    </a:lnTo>
                    <a:lnTo>
                      <a:pt x="193" y="469"/>
                    </a:lnTo>
                    <a:lnTo>
                      <a:pt x="202" y="478"/>
                    </a:lnTo>
                    <a:lnTo>
                      <a:pt x="218" y="478"/>
                    </a:lnTo>
                    <a:lnTo>
                      <a:pt x="218" y="453"/>
                    </a:lnTo>
                    <a:lnTo>
                      <a:pt x="193" y="453"/>
                    </a:lnTo>
                    <a:lnTo>
                      <a:pt x="176" y="419"/>
                    </a:lnTo>
                    <a:lnTo>
                      <a:pt x="176" y="402"/>
                    </a:lnTo>
                    <a:lnTo>
                      <a:pt x="168" y="394"/>
                    </a:lnTo>
                    <a:lnTo>
                      <a:pt x="160" y="369"/>
                    </a:lnTo>
                    <a:lnTo>
                      <a:pt x="185" y="352"/>
                    </a:lnTo>
                    <a:lnTo>
                      <a:pt x="193" y="327"/>
                    </a:lnTo>
                    <a:lnTo>
                      <a:pt x="218" y="327"/>
                    </a:lnTo>
                    <a:lnTo>
                      <a:pt x="227" y="327"/>
                    </a:lnTo>
                    <a:lnTo>
                      <a:pt x="235" y="327"/>
                    </a:lnTo>
                    <a:lnTo>
                      <a:pt x="218" y="344"/>
                    </a:lnTo>
                    <a:lnTo>
                      <a:pt x="210" y="377"/>
                    </a:lnTo>
                    <a:lnTo>
                      <a:pt x="227" y="402"/>
                    </a:lnTo>
                    <a:lnTo>
                      <a:pt x="244" y="427"/>
                    </a:lnTo>
                    <a:lnTo>
                      <a:pt x="244" y="444"/>
                    </a:lnTo>
                    <a:lnTo>
                      <a:pt x="252" y="461"/>
                    </a:lnTo>
                    <a:lnTo>
                      <a:pt x="260" y="461"/>
                    </a:lnTo>
                    <a:lnTo>
                      <a:pt x="269" y="461"/>
                    </a:lnTo>
                    <a:lnTo>
                      <a:pt x="277" y="486"/>
                    </a:lnTo>
                    <a:lnTo>
                      <a:pt x="277" y="503"/>
                    </a:lnTo>
                    <a:lnTo>
                      <a:pt x="285" y="511"/>
                    </a:lnTo>
                    <a:lnTo>
                      <a:pt x="294" y="520"/>
                    </a:lnTo>
                    <a:lnTo>
                      <a:pt x="285" y="536"/>
                    </a:lnTo>
                    <a:lnTo>
                      <a:pt x="269" y="553"/>
                    </a:lnTo>
                    <a:lnTo>
                      <a:pt x="269" y="553"/>
                    </a:lnTo>
                    <a:lnTo>
                      <a:pt x="269" y="553"/>
                    </a:lnTo>
                    <a:lnTo>
                      <a:pt x="269" y="570"/>
                    </a:lnTo>
                    <a:lnTo>
                      <a:pt x="269" y="578"/>
                    </a:lnTo>
                    <a:lnTo>
                      <a:pt x="260" y="587"/>
                    </a:lnTo>
                    <a:lnTo>
                      <a:pt x="252" y="603"/>
                    </a:lnTo>
                    <a:lnTo>
                      <a:pt x="252" y="629"/>
                    </a:lnTo>
                    <a:lnTo>
                      <a:pt x="260" y="637"/>
                    </a:lnTo>
                    <a:lnTo>
                      <a:pt x="252" y="687"/>
                    </a:lnTo>
                    <a:lnTo>
                      <a:pt x="252" y="729"/>
                    </a:lnTo>
                    <a:lnTo>
                      <a:pt x="244" y="738"/>
                    </a:lnTo>
                    <a:lnTo>
                      <a:pt x="244" y="746"/>
                    </a:lnTo>
                    <a:lnTo>
                      <a:pt x="235" y="780"/>
                    </a:lnTo>
                    <a:lnTo>
                      <a:pt x="235" y="813"/>
                    </a:lnTo>
                    <a:lnTo>
                      <a:pt x="244" y="821"/>
                    </a:lnTo>
                    <a:lnTo>
                      <a:pt x="252" y="830"/>
                    </a:lnTo>
                    <a:lnTo>
                      <a:pt x="252" y="838"/>
                    </a:lnTo>
                    <a:lnTo>
                      <a:pt x="244" y="847"/>
                    </a:lnTo>
                    <a:lnTo>
                      <a:pt x="244" y="872"/>
                    </a:lnTo>
                    <a:lnTo>
                      <a:pt x="244" y="897"/>
                    </a:lnTo>
                    <a:lnTo>
                      <a:pt x="235" y="930"/>
                    </a:lnTo>
                    <a:lnTo>
                      <a:pt x="227" y="964"/>
                    </a:lnTo>
                    <a:lnTo>
                      <a:pt x="218" y="981"/>
                    </a:lnTo>
                    <a:lnTo>
                      <a:pt x="210" y="989"/>
                    </a:lnTo>
                    <a:lnTo>
                      <a:pt x="210" y="998"/>
                    </a:lnTo>
                    <a:lnTo>
                      <a:pt x="210" y="1014"/>
                    </a:lnTo>
                    <a:lnTo>
                      <a:pt x="193" y="1023"/>
                    </a:lnTo>
                    <a:lnTo>
                      <a:pt x="176" y="1031"/>
                    </a:lnTo>
                    <a:lnTo>
                      <a:pt x="193" y="1039"/>
                    </a:lnTo>
                    <a:lnTo>
                      <a:pt x="210" y="1065"/>
                    </a:lnTo>
                    <a:lnTo>
                      <a:pt x="210" y="1115"/>
                    </a:lnTo>
                    <a:lnTo>
                      <a:pt x="202" y="1157"/>
                    </a:lnTo>
                    <a:lnTo>
                      <a:pt x="218" y="1207"/>
                    </a:lnTo>
                    <a:lnTo>
                      <a:pt x="244" y="1258"/>
                    </a:lnTo>
                    <a:lnTo>
                      <a:pt x="361" y="1417"/>
                    </a:lnTo>
                    <a:lnTo>
                      <a:pt x="512" y="1568"/>
                    </a:lnTo>
                    <a:lnTo>
                      <a:pt x="537" y="1610"/>
                    </a:lnTo>
                    <a:lnTo>
                      <a:pt x="571" y="1643"/>
                    </a:lnTo>
                    <a:lnTo>
                      <a:pt x="596" y="1660"/>
                    </a:lnTo>
                    <a:lnTo>
                      <a:pt x="596" y="1660"/>
                    </a:lnTo>
                    <a:lnTo>
                      <a:pt x="604" y="1618"/>
                    </a:lnTo>
                    <a:lnTo>
                      <a:pt x="604" y="1576"/>
                    </a:lnTo>
                    <a:lnTo>
                      <a:pt x="612" y="1568"/>
                    </a:lnTo>
                    <a:lnTo>
                      <a:pt x="621" y="1543"/>
                    </a:lnTo>
                    <a:lnTo>
                      <a:pt x="612" y="1467"/>
                    </a:lnTo>
                    <a:lnTo>
                      <a:pt x="596" y="1450"/>
                    </a:lnTo>
                    <a:lnTo>
                      <a:pt x="587" y="1450"/>
                    </a:lnTo>
                    <a:lnTo>
                      <a:pt x="587" y="1442"/>
                    </a:lnTo>
                    <a:lnTo>
                      <a:pt x="587" y="1434"/>
                    </a:lnTo>
                    <a:lnTo>
                      <a:pt x="579" y="1417"/>
                    </a:lnTo>
                    <a:lnTo>
                      <a:pt x="571" y="1417"/>
                    </a:lnTo>
                    <a:lnTo>
                      <a:pt x="562" y="1408"/>
                    </a:lnTo>
                    <a:lnTo>
                      <a:pt x="571" y="1400"/>
                    </a:lnTo>
                    <a:lnTo>
                      <a:pt x="587" y="1408"/>
                    </a:lnTo>
                    <a:lnTo>
                      <a:pt x="587" y="1408"/>
                    </a:lnTo>
                    <a:lnTo>
                      <a:pt x="612" y="1350"/>
                    </a:lnTo>
                    <a:lnTo>
                      <a:pt x="629" y="1341"/>
                    </a:lnTo>
                    <a:lnTo>
                      <a:pt x="638" y="1341"/>
                    </a:lnTo>
                    <a:lnTo>
                      <a:pt x="638" y="1333"/>
                    </a:lnTo>
                    <a:lnTo>
                      <a:pt x="596" y="1299"/>
                    </a:lnTo>
                    <a:lnTo>
                      <a:pt x="579" y="1249"/>
                    </a:lnTo>
                    <a:lnTo>
                      <a:pt x="579" y="1207"/>
                    </a:lnTo>
                    <a:lnTo>
                      <a:pt x="604" y="1165"/>
                    </a:lnTo>
                    <a:lnTo>
                      <a:pt x="612" y="1165"/>
                    </a:lnTo>
                    <a:lnTo>
                      <a:pt x="621" y="1174"/>
                    </a:lnTo>
                    <a:lnTo>
                      <a:pt x="638" y="1140"/>
                    </a:lnTo>
                    <a:lnTo>
                      <a:pt x="638" y="1115"/>
                    </a:lnTo>
                    <a:lnTo>
                      <a:pt x="612" y="1098"/>
                    </a:lnTo>
                    <a:lnTo>
                      <a:pt x="587" y="1081"/>
                    </a:lnTo>
                    <a:lnTo>
                      <a:pt x="562" y="1023"/>
                    </a:lnTo>
                    <a:lnTo>
                      <a:pt x="571" y="964"/>
                    </a:lnTo>
                    <a:lnTo>
                      <a:pt x="571" y="956"/>
                    </a:lnTo>
                    <a:lnTo>
                      <a:pt x="562" y="947"/>
                    </a:lnTo>
                    <a:lnTo>
                      <a:pt x="571" y="930"/>
                    </a:lnTo>
                    <a:lnTo>
                      <a:pt x="579" y="939"/>
                    </a:lnTo>
                    <a:lnTo>
                      <a:pt x="579" y="964"/>
                    </a:lnTo>
                    <a:lnTo>
                      <a:pt x="596" y="964"/>
                    </a:lnTo>
                    <a:lnTo>
                      <a:pt x="604" y="939"/>
                    </a:lnTo>
                    <a:lnTo>
                      <a:pt x="562" y="905"/>
                    </a:lnTo>
                    <a:lnTo>
                      <a:pt x="562" y="897"/>
                    </a:lnTo>
                    <a:lnTo>
                      <a:pt x="554" y="905"/>
                    </a:lnTo>
                    <a:lnTo>
                      <a:pt x="545" y="914"/>
                    </a:lnTo>
                    <a:lnTo>
                      <a:pt x="520" y="889"/>
                    </a:lnTo>
                    <a:lnTo>
                      <a:pt x="503" y="863"/>
                    </a:lnTo>
                    <a:lnTo>
                      <a:pt x="503" y="838"/>
                    </a:lnTo>
                    <a:lnTo>
                      <a:pt x="495" y="813"/>
                    </a:lnTo>
                    <a:lnTo>
                      <a:pt x="478" y="813"/>
                    </a:lnTo>
                    <a:lnTo>
                      <a:pt x="462" y="813"/>
                    </a:lnTo>
                    <a:lnTo>
                      <a:pt x="453" y="813"/>
                    </a:lnTo>
                    <a:lnTo>
                      <a:pt x="445" y="821"/>
                    </a:lnTo>
                    <a:lnTo>
                      <a:pt x="453" y="830"/>
                    </a:lnTo>
                    <a:lnTo>
                      <a:pt x="436" y="838"/>
                    </a:lnTo>
                    <a:lnTo>
                      <a:pt x="420" y="830"/>
                    </a:lnTo>
                    <a:lnTo>
                      <a:pt x="394" y="754"/>
                    </a:lnTo>
                    <a:lnTo>
                      <a:pt x="394" y="712"/>
                    </a:lnTo>
                    <a:lnTo>
                      <a:pt x="394" y="704"/>
                    </a:lnTo>
                    <a:lnTo>
                      <a:pt x="386" y="696"/>
                    </a:lnTo>
                    <a:lnTo>
                      <a:pt x="386" y="696"/>
                    </a:lnTo>
                    <a:lnTo>
                      <a:pt x="394" y="696"/>
                    </a:lnTo>
                    <a:lnTo>
                      <a:pt x="394" y="687"/>
                    </a:lnTo>
                    <a:lnTo>
                      <a:pt x="394" y="687"/>
                    </a:lnTo>
                    <a:lnTo>
                      <a:pt x="386" y="687"/>
                    </a:lnTo>
                    <a:lnTo>
                      <a:pt x="386" y="679"/>
                    </a:lnTo>
                    <a:lnTo>
                      <a:pt x="386" y="671"/>
                    </a:lnTo>
                    <a:lnTo>
                      <a:pt x="386" y="662"/>
                    </a:lnTo>
                    <a:lnTo>
                      <a:pt x="378" y="654"/>
                    </a:lnTo>
                    <a:lnTo>
                      <a:pt x="369" y="654"/>
                    </a:lnTo>
                    <a:lnTo>
                      <a:pt x="361" y="612"/>
                    </a:lnTo>
                    <a:lnTo>
                      <a:pt x="378" y="578"/>
                    </a:lnTo>
                    <a:lnTo>
                      <a:pt x="386" y="570"/>
                    </a:lnTo>
                    <a:lnTo>
                      <a:pt x="378" y="562"/>
                    </a:lnTo>
                    <a:lnTo>
                      <a:pt x="403" y="562"/>
                    </a:lnTo>
                    <a:lnTo>
                      <a:pt x="420" y="570"/>
                    </a:lnTo>
                    <a:lnTo>
                      <a:pt x="428" y="545"/>
                    </a:lnTo>
                    <a:lnTo>
                      <a:pt x="411" y="536"/>
                    </a:lnTo>
                    <a:lnTo>
                      <a:pt x="411" y="528"/>
                    </a:lnTo>
                    <a:lnTo>
                      <a:pt x="428" y="494"/>
                    </a:lnTo>
                    <a:lnTo>
                      <a:pt x="436" y="461"/>
                    </a:lnTo>
                    <a:lnTo>
                      <a:pt x="445" y="469"/>
                    </a:lnTo>
                    <a:lnTo>
                      <a:pt x="478" y="520"/>
                    </a:lnTo>
                    <a:lnTo>
                      <a:pt x="478" y="494"/>
                    </a:lnTo>
                    <a:lnTo>
                      <a:pt x="478" y="461"/>
                    </a:lnTo>
                    <a:lnTo>
                      <a:pt x="487" y="419"/>
                    </a:lnTo>
                    <a:lnTo>
                      <a:pt x="512" y="369"/>
                    </a:lnTo>
                    <a:lnTo>
                      <a:pt x="545" y="352"/>
                    </a:lnTo>
                    <a:lnTo>
                      <a:pt x="587" y="335"/>
                    </a:lnTo>
                    <a:lnTo>
                      <a:pt x="621" y="352"/>
                    </a:lnTo>
                    <a:lnTo>
                      <a:pt x="646" y="352"/>
                    </a:lnTo>
                    <a:lnTo>
                      <a:pt x="638" y="327"/>
                    </a:lnTo>
                    <a:lnTo>
                      <a:pt x="621" y="302"/>
                    </a:lnTo>
                    <a:lnTo>
                      <a:pt x="629" y="285"/>
                    </a:lnTo>
                    <a:lnTo>
                      <a:pt x="638" y="260"/>
                    </a:lnTo>
                    <a:lnTo>
                      <a:pt x="638" y="243"/>
                    </a:lnTo>
                    <a:lnTo>
                      <a:pt x="638" y="226"/>
                    </a:lnTo>
                    <a:lnTo>
                      <a:pt x="638" y="218"/>
                    </a:lnTo>
                    <a:lnTo>
                      <a:pt x="646" y="209"/>
                    </a:lnTo>
                    <a:lnTo>
                      <a:pt x="638" y="193"/>
                    </a:lnTo>
                    <a:lnTo>
                      <a:pt x="629" y="193"/>
                    </a:lnTo>
                    <a:lnTo>
                      <a:pt x="638" y="184"/>
                    </a:lnTo>
                    <a:lnTo>
                      <a:pt x="646" y="184"/>
                    </a:lnTo>
                    <a:lnTo>
                      <a:pt x="638" y="176"/>
                    </a:lnTo>
                    <a:lnTo>
                      <a:pt x="629" y="167"/>
                    </a:lnTo>
                    <a:lnTo>
                      <a:pt x="638" y="167"/>
                    </a:lnTo>
                    <a:lnTo>
                      <a:pt x="646" y="142"/>
                    </a:lnTo>
                    <a:lnTo>
                      <a:pt x="638" y="134"/>
                    </a:lnTo>
                    <a:lnTo>
                      <a:pt x="629" y="134"/>
                    </a:lnTo>
                    <a:lnTo>
                      <a:pt x="638" y="125"/>
                    </a:lnTo>
                    <a:lnTo>
                      <a:pt x="646" y="117"/>
                    </a:lnTo>
                    <a:lnTo>
                      <a:pt x="646" y="92"/>
                    </a:lnTo>
                    <a:lnTo>
                      <a:pt x="638" y="92"/>
                    </a:lnTo>
                    <a:lnTo>
                      <a:pt x="638" y="84"/>
                    </a:lnTo>
                    <a:lnTo>
                      <a:pt x="638" y="75"/>
                    </a:lnTo>
                    <a:lnTo>
                      <a:pt x="646" y="75"/>
                    </a:lnTo>
                    <a:lnTo>
                      <a:pt x="654" y="58"/>
                    </a:lnTo>
                    <a:lnTo>
                      <a:pt x="654" y="42"/>
                    </a:lnTo>
                    <a:lnTo>
                      <a:pt x="663" y="33"/>
                    </a:lnTo>
                    <a:lnTo>
                      <a:pt x="654" y="25"/>
                    </a:lnTo>
                    <a:lnTo>
                      <a:pt x="654" y="16"/>
                    </a:lnTo>
                    <a:lnTo>
                      <a:pt x="638" y="16"/>
                    </a:lnTo>
                    <a:lnTo>
                      <a:pt x="621" y="25"/>
                    </a:lnTo>
                    <a:lnTo>
                      <a:pt x="604" y="8"/>
                    </a:lnTo>
                    <a:lnTo>
                      <a:pt x="596" y="0"/>
                    </a:lnTo>
                    <a:lnTo>
                      <a:pt x="512" y="100"/>
                    </a:lnTo>
                    <a:lnTo>
                      <a:pt x="495" y="10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5" name="ДФО_Республика Саха (Якутия)">
                <a:extLst>
                  <a:ext uri="{FF2B5EF4-FFF2-40B4-BE49-F238E27FC236}">
                    <a16:creationId xmlns:a16="http://schemas.microsoft.com/office/drawing/2014/main" xmlns="" id="{B0E4A0A6-1A7E-4086-9EC5-2F7A5C8BFD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6249" y="1803337"/>
                <a:ext cx="2596044" cy="2823327"/>
              </a:xfrm>
              <a:custGeom>
                <a:avLst/>
                <a:gdLst>
                  <a:gd name="T0" fmla="*/ 269 w 2398"/>
                  <a:gd name="T1" fmla="*/ 520 h 2608"/>
                  <a:gd name="T2" fmla="*/ 1015 w 2398"/>
                  <a:gd name="T3" fmla="*/ 176 h 2608"/>
                  <a:gd name="T4" fmla="*/ 1392 w 2398"/>
                  <a:gd name="T5" fmla="*/ 327 h 2608"/>
                  <a:gd name="T6" fmla="*/ 1308 w 2398"/>
                  <a:gd name="T7" fmla="*/ 369 h 2608"/>
                  <a:gd name="T8" fmla="*/ 1166 w 2398"/>
                  <a:gd name="T9" fmla="*/ 17 h 2608"/>
                  <a:gd name="T10" fmla="*/ 1174 w 2398"/>
                  <a:gd name="T11" fmla="*/ 84 h 2608"/>
                  <a:gd name="T12" fmla="*/ 1048 w 2398"/>
                  <a:gd name="T13" fmla="*/ 101 h 2608"/>
                  <a:gd name="T14" fmla="*/ 1124 w 2398"/>
                  <a:gd name="T15" fmla="*/ 235 h 2608"/>
                  <a:gd name="T16" fmla="*/ 1250 w 2398"/>
                  <a:gd name="T17" fmla="*/ 168 h 2608"/>
                  <a:gd name="T18" fmla="*/ 1241 w 2398"/>
                  <a:gd name="T19" fmla="*/ 50 h 2608"/>
                  <a:gd name="T20" fmla="*/ 1459 w 2398"/>
                  <a:gd name="T21" fmla="*/ 8 h 2608"/>
                  <a:gd name="T22" fmla="*/ 1359 w 2398"/>
                  <a:gd name="T23" fmla="*/ 34 h 2608"/>
                  <a:gd name="T24" fmla="*/ 1862 w 2398"/>
                  <a:gd name="T25" fmla="*/ 453 h 2608"/>
                  <a:gd name="T26" fmla="*/ 1694 w 2398"/>
                  <a:gd name="T27" fmla="*/ 402 h 2608"/>
                  <a:gd name="T28" fmla="*/ 1526 w 2398"/>
                  <a:gd name="T29" fmla="*/ 478 h 2608"/>
                  <a:gd name="T30" fmla="*/ 1484 w 2398"/>
                  <a:gd name="T31" fmla="*/ 444 h 2608"/>
                  <a:gd name="T32" fmla="*/ 1350 w 2398"/>
                  <a:gd name="T33" fmla="*/ 461 h 2608"/>
                  <a:gd name="T34" fmla="*/ 1359 w 2398"/>
                  <a:gd name="T35" fmla="*/ 604 h 2608"/>
                  <a:gd name="T36" fmla="*/ 1292 w 2398"/>
                  <a:gd name="T37" fmla="*/ 629 h 2608"/>
                  <a:gd name="T38" fmla="*/ 1090 w 2398"/>
                  <a:gd name="T39" fmla="*/ 662 h 2608"/>
                  <a:gd name="T40" fmla="*/ 1006 w 2398"/>
                  <a:gd name="T41" fmla="*/ 813 h 2608"/>
                  <a:gd name="T42" fmla="*/ 923 w 2398"/>
                  <a:gd name="T43" fmla="*/ 704 h 2608"/>
                  <a:gd name="T44" fmla="*/ 881 w 2398"/>
                  <a:gd name="T45" fmla="*/ 679 h 2608"/>
                  <a:gd name="T46" fmla="*/ 881 w 2398"/>
                  <a:gd name="T47" fmla="*/ 562 h 2608"/>
                  <a:gd name="T48" fmla="*/ 679 w 2398"/>
                  <a:gd name="T49" fmla="*/ 528 h 2608"/>
                  <a:gd name="T50" fmla="*/ 587 w 2398"/>
                  <a:gd name="T51" fmla="*/ 654 h 2608"/>
                  <a:gd name="T52" fmla="*/ 445 w 2398"/>
                  <a:gd name="T53" fmla="*/ 587 h 2608"/>
                  <a:gd name="T54" fmla="*/ 294 w 2398"/>
                  <a:gd name="T55" fmla="*/ 629 h 2608"/>
                  <a:gd name="T56" fmla="*/ 193 w 2398"/>
                  <a:gd name="T57" fmla="*/ 587 h 2608"/>
                  <a:gd name="T58" fmla="*/ 202 w 2398"/>
                  <a:gd name="T59" fmla="*/ 746 h 2608"/>
                  <a:gd name="T60" fmla="*/ 243 w 2398"/>
                  <a:gd name="T61" fmla="*/ 964 h 2608"/>
                  <a:gd name="T62" fmla="*/ 76 w 2398"/>
                  <a:gd name="T63" fmla="*/ 1124 h 2608"/>
                  <a:gd name="T64" fmla="*/ 42 w 2398"/>
                  <a:gd name="T65" fmla="*/ 1417 h 2608"/>
                  <a:gd name="T66" fmla="*/ 51 w 2398"/>
                  <a:gd name="T67" fmla="*/ 1618 h 2608"/>
                  <a:gd name="T68" fmla="*/ 67 w 2398"/>
                  <a:gd name="T69" fmla="*/ 1786 h 2608"/>
                  <a:gd name="T70" fmla="*/ 218 w 2398"/>
                  <a:gd name="T71" fmla="*/ 2004 h 2608"/>
                  <a:gd name="T72" fmla="*/ 218 w 2398"/>
                  <a:gd name="T73" fmla="*/ 2272 h 2608"/>
                  <a:gd name="T74" fmla="*/ 319 w 2398"/>
                  <a:gd name="T75" fmla="*/ 2331 h 2608"/>
                  <a:gd name="T76" fmla="*/ 403 w 2398"/>
                  <a:gd name="T77" fmla="*/ 2365 h 2608"/>
                  <a:gd name="T78" fmla="*/ 629 w 2398"/>
                  <a:gd name="T79" fmla="*/ 2205 h 2608"/>
                  <a:gd name="T80" fmla="*/ 772 w 2398"/>
                  <a:gd name="T81" fmla="*/ 2323 h 2608"/>
                  <a:gd name="T82" fmla="*/ 822 w 2398"/>
                  <a:gd name="T83" fmla="*/ 2474 h 2608"/>
                  <a:gd name="T84" fmla="*/ 1032 w 2398"/>
                  <a:gd name="T85" fmla="*/ 2549 h 2608"/>
                  <a:gd name="T86" fmla="*/ 1317 w 2398"/>
                  <a:gd name="T87" fmla="*/ 2591 h 2608"/>
                  <a:gd name="T88" fmla="*/ 1451 w 2398"/>
                  <a:gd name="T89" fmla="*/ 2574 h 2608"/>
                  <a:gd name="T90" fmla="*/ 1568 w 2398"/>
                  <a:gd name="T91" fmla="*/ 2415 h 2608"/>
                  <a:gd name="T92" fmla="*/ 1552 w 2398"/>
                  <a:gd name="T93" fmla="*/ 2306 h 2608"/>
                  <a:gd name="T94" fmla="*/ 1585 w 2398"/>
                  <a:gd name="T95" fmla="*/ 2105 h 2608"/>
                  <a:gd name="T96" fmla="*/ 1728 w 2398"/>
                  <a:gd name="T97" fmla="*/ 2038 h 2608"/>
                  <a:gd name="T98" fmla="*/ 1795 w 2398"/>
                  <a:gd name="T99" fmla="*/ 1887 h 2608"/>
                  <a:gd name="T100" fmla="*/ 1820 w 2398"/>
                  <a:gd name="T101" fmla="*/ 1719 h 2608"/>
                  <a:gd name="T102" fmla="*/ 1996 w 2398"/>
                  <a:gd name="T103" fmla="*/ 1602 h 2608"/>
                  <a:gd name="T104" fmla="*/ 2046 w 2398"/>
                  <a:gd name="T105" fmla="*/ 1493 h 2608"/>
                  <a:gd name="T106" fmla="*/ 2063 w 2398"/>
                  <a:gd name="T107" fmla="*/ 1283 h 2608"/>
                  <a:gd name="T108" fmla="*/ 2197 w 2398"/>
                  <a:gd name="T109" fmla="*/ 1207 h 2608"/>
                  <a:gd name="T110" fmla="*/ 2256 w 2398"/>
                  <a:gd name="T111" fmla="*/ 1098 h 2608"/>
                  <a:gd name="T112" fmla="*/ 2239 w 2398"/>
                  <a:gd name="T113" fmla="*/ 889 h 2608"/>
                  <a:gd name="T114" fmla="*/ 2365 w 2398"/>
                  <a:gd name="T115" fmla="*/ 847 h 2608"/>
                  <a:gd name="T116" fmla="*/ 2273 w 2398"/>
                  <a:gd name="T117" fmla="*/ 654 h 2608"/>
                  <a:gd name="T118" fmla="*/ 2365 w 2398"/>
                  <a:gd name="T119" fmla="*/ 411 h 2608"/>
                  <a:gd name="T120" fmla="*/ 2289 w 2398"/>
                  <a:gd name="T121" fmla="*/ 361 h 2608"/>
                  <a:gd name="T122" fmla="*/ 2189 w 2398"/>
                  <a:gd name="T123" fmla="*/ 386 h 2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98" h="2608">
                    <a:moveTo>
                      <a:pt x="235" y="486"/>
                    </a:moveTo>
                    <a:lnTo>
                      <a:pt x="227" y="486"/>
                    </a:lnTo>
                    <a:lnTo>
                      <a:pt x="218" y="486"/>
                    </a:lnTo>
                    <a:lnTo>
                      <a:pt x="218" y="495"/>
                    </a:lnTo>
                    <a:lnTo>
                      <a:pt x="218" y="511"/>
                    </a:lnTo>
                    <a:lnTo>
                      <a:pt x="210" y="511"/>
                    </a:lnTo>
                    <a:lnTo>
                      <a:pt x="210" y="511"/>
                    </a:lnTo>
                    <a:lnTo>
                      <a:pt x="218" y="528"/>
                    </a:lnTo>
                    <a:lnTo>
                      <a:pt x="243" y="545"/>
                    </a:lnTo>
                    <a:lnTo>
                      <a:pt x="260" y="537"/>
                    </a:lnTo>
                    <a:lnTo>
                      <a:pt x="269" y="520"/>
                    </a:lnTo>
                    <a:lnTo>
                      <a:pt x="235" y="486"/>
                    </a:lnTo>
                    <a:close/>
                    <a:moveTo>
                      <a:pt x="1107" y="377"/>
                    </a:moveTo>
                    <a:lnTo>
                      <a:pt x="1090" y="352"/>
                    </a:lnTo>
                    <a:lnTo>
                      <a:pt x="1065" y="344"/>
                    </a:lnTo>
                    <a:lnTo>
                      <a:pt x="1082" y="361"/>
                    </a:lnTo>
                    <a:lnTo>
                      <a:pt x="1107" y="377"/>
                    </a:lnTo>
                    <a:close/>
                    <a:moveTo>
                      <a:pt x="1023" y="184"/>
                    </a:moveTo>
                    <a:lnTo>
                      <a:pt x="1023" y="151"/>
                    </a:lnTo>
                    <a:lnTo>
                      <a:pt x="1015" y="143"/>
                    </a:lnTo>
                    <a:lnTo>
                      <a:pt x="998" y="151"/>
                    </a:lnTo>
                    <a:lnTo>
                      <a:pt x="1015" y="176"/>
                    </a:lnTo>
                    <a:lnTo>
                      <a:pt x="1015" y="193"/>
                    </a:lnTo>
                    <a:lnTo>
                      <a:pt x="1023" y="184"/>
                    </a:lnTo>
                    <a:close/>
                    <a:moveTo>
                      <a:pt x="1233" y="268"/>
                    </a:moveTo>
                    <a:lnTo>
                      <a:pt x="1241" y="302"/>
                    </a:lnTo>
                    <a:lnTo>
                      <a:pt x="1250" y="310"/>
                    </a:lnTo>
                    <a:lnTo>
                      <a:pt x="1266" y="310"/>
                    </a:lnTo>
                    <a:lnTo>
                      <a:pt x="1266" y="277"/>
                    </a:lnTo>
                    <a:lnTo>
                      <a:pt x="1233" y="268"/>
                    </a:lnTo>
                    <a:close/>
                    <a:moveTo>
                      <a:pt x="1375" y="369"/>
                    </a:moveTo>
                    <a:lnTo>
                      <a:pt x="1392" y="335"/>
                    </a:lnTo>
                    <a:lnTo>
                      <a:pt x="1392" y="327"/>
                    </a:lnTo>
                    <a:lnTo>
                      <a:pt x="1384" y="319"/>
                    </a:lnTo>
                    <a:lnTo>
                      <a:pt x="1342" y="293"/>
                    </a:lnTo>
                    <a:lnTo>
                      <a:pt x="1300" y="293"/>
                    </a:lnTo>
                    <a:lnTo>
                      <a:pt x="1283" y="319"/>
                    </a:lnTo>
                    <a:lnTo>
                      <a:pt x="1283" y="352"/>
                    </a:lnTo>
                    <a:lnTo>
                      <a:pt x="1275" y="369"/>
                    </a:lnTo>
                    <a:lnTo>
                      <a:pt x="1266" y="377"/>
                    </a:lnTo>
                    <a:lnTo>
                      <a:pt x="1258" y="386"/>
                    </a:lnTo>
                    <a:lnTo>
                      <a:pt x="1275" y="386"/>
                    </a:lnTo>
                    <a:lnTo>
                      <a:pt x="1292" y="377"/>
                    </a:lnTo>
                    <a:lnTo>
                      <a:pt x="1308" y="369"/>
                    </a:lnTo>
                    <a:lnTo>
                      <a:pt x="1334" y="369"/>
                    </a:lnTo>
                    <a:lnTo>
                      <a:pt x="1375" y="361"/>
                    </a:lnTo>
                    <a:lnTo>
                      <a:pt x="1375" y="369"/>
                    </a:lnTo>
                    <a:close/>
                    <a:moveTo>
                      <a:pt x="1317" y="50"/>
                    </a:moveTo>
                    <a:lnTo>
                      <a:pt x="1325" y="42"/>
                    </a:lnTo>
                    <a:lnTo>
                      <a:pt x="1283" y="34"/>
                    </a:lnTo>
                    <a:lnTo>
                      <a:pt x="1250" y="25"/>
                    </a:lnTo>
                    <a:lnTo>
                      <a:pt x="1241" y="34"/>
                    </a:lnTo>
                    <a:lnTo>
                      <a:pt x="1225" y="42"/>
                    </a:lnTo>
                    <a:lnTo>
                      <a:pt x="1191" y="25"/>
                    </a:lnTo>
                    <a:lnTo>
                      <a:pt x="1166" y="17"/>
                    </a:lnTo>
                    <a:lnTo>
                      <a:pt x="1166" y="25"/>
                    </a:lnTo>
                    <a:lnTo>
                      <a:pt x="1174" y="34"/>
                    </a:lnTo>
                    <a:lnTo>
                      <a:pt x="1174" y="34"/>
                    </a:lnTo>
                    <a:lnTo>
                      <a:pt x="1166" y="34"/>
                    </a:lnTo>
                    <a:lnTo>
                      <a:pt x="1166" y="34"/>
                    </a:lnTo>
                    <a:lnTo>
                      <a:pt x="1157" y="42"/>
                    </a:lnTo>
                    <a:lnTo>
                      <a:pt x="1157" y="50"/>
                    </a:lnTo>
                    <a:lnTo>
                      <a:pt x="1166" y="67"/>
                    </a:lnTo>
                    <a:lnTo>
                      <a:pt x="1166" y="75"/>
                    </a:lnTo>
                    <a:lnTo>
                      <a:pt x="1174" y="84"/>
                    </a:lnTo>
                    <a:lnTo>
                      <a:pt x="1174" y="84"/>
                    </a:lnTo>
                    <a:lnTo>
                      <a:pt x="1149" y="75"/>
                    </a:lnTo>
                    <a:lnTo>
                      <a:pt x="1124" y="67"/>
                    </a:lnTo>
                    <a:lnTo>
                      <a:pt x="1107" y="59"/>
                    </a:lnTo>
                    <a:lnTo>
                      <a:pt x="1099" y="59"/>
                    </a:lnTo>
                    <a:lnTo>
                      <a:pt x="1090" y="50"/>
                    </a:lnTo>
                    <a:lnTo>
                      <a:pt x="1090" y="42"/>
                    </a:lnTo>
                    <a:lnTo>
                      <a:pt x="1082" y="50"/>
                    </a:lnTo>
                    <a:lnTo>
                      <a:pt x="1074" y="67"/>
                    </a:lnTo>
                    <a:lnTo>
                      <a:pt x="1065" y="84"/>
                    </a:lnTo>
                    <a:lnTo>
                      <a:pt x="1057" y="92"/>
                    </a:lnTo>
                    <a:lnTo>
                      <a:pt x="1048" y="101"/>
                    </a:lnTo>
                    <a:lnTo>
                      <a:pt x="1057" y="109"/>
                    </a:lnTo>
                    <a:lnTo>
                      <a:pt x="1057" y="117"/>
                    </a:lnTo>
                    <a:lnTo>
                      <a:pt x="1057" y="134"/>
                    </a:lnTo>
                    <a:lnTo>
                      <a:pt x="1048" y="151"/>
                    </a:lnTo>
                    <a:lnTo>
                      <a:pt x="1057" y="151"/>
                    </a:lnTo>
                    <a:lnTo>
                      <a:pt x="1065" y="159"/>
                    </a:lnTo>
                    <a:lnTo>
                      <a:pt x="1065" y="176"/>
                    </a:lnTo>
                    <a:lnTo>
                      <a:pt x="1074" y="193"/>
                    </a:lnTo>
                    <a:lnTo>
                      <a:pt x="1090" y="210"/>
                    </a:lnTo>
                    <a:lnTo>
                      <a:pt x="1116" y="218"/>
                    </a:lnTo>
                    <a:lnTo>
                      <a:pt x="1124" y="235"/>
                    </a:lnTo>
                    <a:lnTo>
                      <a:pt x="1132" y="243"/>
                    </a:lnTo>
                    <a:lnTo>
                      <a:pt x="1166" y="243"/>
                    </a:lnTo>
                    <a:lnTo>
                      <a:pt x="1174" y="243"/>
                    </a:lnTo>
                    <a:lnTo>
                      <a:pt x="1174" y="218"/>
                    </a:lnTo>
                    <a:lnTo>
                      <a:pt x="1174" y="193"/>
                    </a:lnTo>
                    <a:lnTo>
                      <a:pt x="1183" y="201"/>
                    </a:lnTo>
                    <a:lnTo>
                      <a:pt x="1191" y="210"/>
                    </a:lnTo>
                    <a:lnTo>
                      <a:pt x="1199" y="201"/>
                    </a:lnTo>
                    <a:lnTo>
                      <a:pt x="1208" y="193"/>
                    </a:lnTo>
                    <a:lnTo>
                      <a:pt x="1241" y="168"/>
                    </a:lnTo>
                    <a:lnTo>
                      <a:pt x="1250" y="168"/>
                    </a:lnTo>
                    <a:lnTo>
                      <a:pt x="1266" y="168"/>
                    </a:lnTo>
                    <a:lnTo>
                      <a:pt x="1275" y="168"/>
                    </a:lnTo>
                    <a:lnTo>
                      <a:pt x="1275" y="168"/>
                    </a:lnTo>
                    <a:lnTo>
                      <a:pt x="1283" y="159"/>
                    </a:lnTo>
                    <a:lnTo>
                      <a:pt x="1292" y="151"/>
                    </a:lnTo>
                    <a:lnTo>
                      <a:pt x="1300" y="143"/>
                    </a:lnTo>
                    <a:lnTo>
                      <a:pt x="1283" y="134"/>
                    </a:lnTo>
                    <a:lnTo>
                      <a:pt x="1266" y="134"/>
                    </a:lnTo>
                    <a:lnTo>
                      <a:pt x="1233" y="109"/>
                    </a:lnTo>
                    <a:lnTo>
                      <a:pt x="1216" y="75"/>
                    </a:lnTo>
                    <a:lnTo>
                      <a:pt x="1241" y="50"/>
                    </a:lnTo>
                    <a:lnTo>
                      <a:pt x="1241" y="50"/>
                    </a:lnTo>
                    <a:lnTo>
                      <a:pt x="1241" y="59"/>
                    </a:lnTo>
                    <a:lnTo>
                      <a:pt x="1292" y="126"/>
                    </a:lnTo>
                    <a:lnTo>
                      <a:pt x="1317" y="92"/>
                    </a:lnTo>
                    <a:lnTo>
                      <a:pt x="1308" y="59"/>
                    </a:lnTo>
                    <a:lnTo>
                      <a:pt x="1317" y="50"/>
                    </a:lnTo>
                    <a:close/>
                    <a:moveTo>
                      <a:pt x="1518" y="0"/>
                    </a:moveTo>
                    <a:lnTo>
                      <a:pt x="1518" y="0"/>
                    </a:lnTo>
                    <a:lnTo>
                      <a:pt x="1510" y="8"/>
                    </a:lnTo>
                    <a:lnTo>
                      <a:pt x="1484" y="0"/>
                    </a:lnTo>
                    <a:lnTo>
                      <a:pt x="1459" y="8"/>
                    </a:lnTo>
                    <a:lnTo>
                      <a:pt x="1459" y="17"/>
                    </a:lnTo>
                    <a:lnTo>
                      <a:pt x="1451" y="25"/>
                    </a:lnTo>
                    <a:lnTo>
                      <a:pt x="1434" y="17"/>
                    </a:lnTo>
                    <a:lnTo>
                      <a:pt x="1434" y="8"/>
                    </a:lnTo>
                    <a:lnTo>
                      <a:pt x="1409" y="8"/>
                    </a:lnTo>
                    <a:lnTo>
                      <a:pt x="1392" y="17"/>
                    </a:lnTo>
                    <a:lnTo>
                      <a:pt x="1392" y="34"/>
                    </a:lnTo>
                    <a:lnTo>
                      <a:pt x="1384" y="42"/>
                    </a:lnTo>
                    <a:lnTo>
                      <a:pt x="1367" y="25"/>
                    </a:lnTo>
                    <a:lnTo>
                      <a:pt x="1367" y="17"/>
                    </a:lnTo>
                    <a:lnTo>
                      <a:pt x="1359" y="34"/>
                    </a:lnTo>
                    <a:lnTo>
                      <a:pt x="1367" y="67"/>
                    </a:lnTo>
                    <a:lnTo>
                      <a:pt x="1401" y="75"/>
                    </a:lnTo>
                    <a:lnTo>
                      <a:pt x="1443" y="84"/>
                    </a:lnTo>
                    <a:lnTo>
                      <a:pt x="1493" y="67"/>
                    </a:lnTo>
                    <a:lnTo>
                      <a:pt x="1526" y="34"/>
                    </a:lnTo>
                    <a:lnTo>
                      <a:pt x="1526" y="17"/>
                    </a:lnTo>
                    <a:lnTo>
                      <a:pt x="1518" y="0"/>
                    </a:lnTo>
                    <a:close/>
                    <a:moveTo>
                      <a:pt x="2071" y="302"/>
                    </a:moveTo>
                    <a:lnTo>
                      <a:pt x="1937" y="386"/>
                    </a:lnTo>
                    <a:lnTo>
                      <a:pt x="1895" y="436"/>
                    </a:lnTo>
                    <a:lnTo>
                      <a:pt x="1862" y="453"/>
                    </a:lnTo>
                    <a:lnTo>
                      <a:pt x="1828" y="436"/>
                    </a:lnTo>
                    <a:lnTo>
                      <a:pt x="1795" y="419"/>
                    </a:lnTo>
                    <a:lnTo>
                      <a:pt x="1778" y="419"/>
                    </a:lnTo>
                    <a:lnTo>
                      <a:pt x="1770" y="419"/>
                    </a:lnTo>
                    <a:lnTo>
                      <a:pt x="1753" y="419"/>
                    </a:lnTo>
                    <a:lnTo>
                      <a:pt x="1719" y="411"/>
                    </a:lnTo>
                    <a:lnTo>
                      <a:pt x="1719" y="419"/>
                    </a:lnTo>
                    <a:lnTo>
                      <a:pt x="1711" y="428"/>
                    </a:lnTo>
                    <a:lnTo>
                      <a:pt x="1694" y="428"/>
                    </a:lnTo>
                    <a:lnTo>
                      <a:pt x="1686" y="419"/>
                    </a:lnTo>
                    <a:lnTo>
                      <a:pt x="1694" y="402"/>
                    </a:lnTo>
                    <a:lnTo>
                      <a:pt x="1711" y="394"/>
                    </a:lnTo>
                    <a:lnTo>
                      <a:pt x="1694" y="377"/>
                    </a:lnTo>
                    <a:lnTo>
                      <a:pt x="1669" y="361"/>
                    </a:lnTo>
                    <a:lnTo>
                      <a:pt x="1635" y="369"/>
                    </a:lnTo>
                    <a:lnTo>
                      <a:pt x="1610" y="377"/>
                    </a:lnTo>
                    <a:lnTo>
                      <a:pt x="1577" y="444"/>
                    </a:lnTo>
                    <a:lnTo>
                      <a:pt x="1543" y="503"/>
                    </a:lnTo>
                    <a:lnTo>
                      <a:pt x="1535" y="503"/>
                    </a:lnTo>
                    <a:lnTo>
                      <a:pt x="1535" y="486"/>
                    </a:lnTo>
                    <a:lnTo>
                      <a:pt x="1535" y="486"/>
                    </a:lnTo>
                    <a:lnTo>
                      <a:pt x="1526" y="478"/>
                    </a:lnTo>
                    <a:lnTo>
                      <a:pt x="1543" y="470"/>
                    </a:lnTo>
                    <a:lnTo>
                      <a:pt x="1552" y="461"/>
                    </a:lnTo>
                    <a:lnTo>
                      <a:pt x="1543" y="453"/>
                    </a:lnTo>
                    <a:lnTo>
                      <a:pt x="1543" y="436"/>
                    </a:lnTo>
                    <a:lnTo>
                      <a:pt x="1560" y="428"/>
                    </a:lnTo>
                    <a:lnTo>
                      <a:pt x="1568" y="411"/>
                    </a:lnTo>
                    <a:lnTo>
                      <a:pt x="1552" y="419"/>
                    </a:lnTo>
                    <a:lnTo>
                      <a:pt x="1510" y="444"/>
                    </a:lnTo>
                    <a:lnTo>
                      <a:pt x="1501" y="453"/>
                    </a:lnTo>
                    <a:lnTo>
                      <a:pt x="1493" y="461"/>
                    </a:lnTo>
                    <a:lnTo>
                      <a:pt x="1484" y="444"/>
                    </a:lnTo>
                    <a:lnTo>
                      <a:pt x="1510" y="419"/>
                    </a:lnTo>
                    <a:lnTo>
                      <a:pt x="1518" y="419"/>
                    </a:lnTo>
                    <a:lnTo>
                      <a:pt x="1543" y="402"/>
                    </a:lnTo>
                    <a:lnTo>
                      <a:pt x="1568" y="394"/>
                    </a:lnTo>
                    <a:lnTo>
                      <a:pt x="1568" y="394"/>
                    </a:lnTo>
                    <a:lnTo>
                      <a:pt x="1476" y="402"/>
                    </a:lnTo>
                    <a:lnTo>
                      <a:pt x="1384" y="436"/>
                    </a:lnTo>
                    <a:lnTo>
                      <a:pt x="1342" y="436"/>
                    </a:lnTo>
                    <a:lnTo>
                      <a:pt x="1325" y="444"/>
                    </a:lnTo>
                    <a:lnTo>
                      <a:pt x="1334" y="453"/>
                    </a:lnTo>
                    <a:lnTo>
                      <a:pt x="1350" y="461"/>
                    </a:lnTo>
                    <a:lnTo>
                      <a:pt x="1342" y="486"/>
                    </a:lnTo>
                    <a:lnTo>
                      <a:pt x="1317" y="495"/>
                    </a:lnTo>
                    <a:lnTo>
                      <a:pt x="1300" y="537"/>
                    </a:lnTo>
                    <a:lnTo>
                      <a:pt x="1308" y="545"/>
                    </a:lnTo>
                    <a:lnTo>
                      <a:pt x="1325" y="537"/>
                    </a:lnTo>
                    <a:lnTo>
                      <a:pt x="1325" y="545"/>
                    </a:lnTo>
                    <a:lnTo>
                      <a:pt x="1325" y="553"/>
                    </a:lnTo>
                    <a:lnTo>
                      <a:pt x="1334" y="562"/>
                    </a:lnTo>
                    <a:lnTo>
                      <a:pt x="1342" y="579"/>
                    </a:lnTo>
                    <a:lnTo>
                      <a:pt x="1342" y="595"/>
                    </a:lnTo>
                    <a:lnTo>
                      <a:pt x="1359" y="604"/>
                    </a:lnTo>
                    <a:lnTo>
                      <a:pt x="1359" y="620"/>
                    </a:lnTo>
                    <a:lnTo>
                      <a:pt x="1342" y="620"/>
                    </a:lnTo>
                    <a:lnTo>
                      <a:pt x="1342" y="629"/>
                    </a:lnTo>
                    <a:lnTo>
                      <a:pt x="1342" y="637"/>
                    </a:lnTo>
                    <a:lnTo>
                      <a:pt x="1334" y="629"/>
                    </a:lnTo>
                    <a:lnTo>
                      <a:pt x="1325" y="620"/>
                    </a:lnTo>
                    <a:lnTo>
                      <a:pt x="1317" y="620"/>
                    </a:lnTo>
                    <a:lnTo>
                      <a:pt x="1308" y="629"/>
                    </a:lnTo>
                    <a:lnTo>
                      <a:pt x="1300" y="629"/>
                    </a:lnTo>
                    <a:lnTo>
                      <a:pt x="1292" y="629"/>
                    </a:lnTo>
                    <a:lnTo>
                      <a:pt x="1292" y="629"/>
                    </a:lnTo>
                    <a:lnTo>
                      <a:pt x="1292" y="654"/>
                    </a:lnTo>
                    <a:lnTo>
                      <a:pt x="1292" y="679"/>
                    </a:lnTo>
                    <a:lnTo>
                      <a:pt x="1258" y="662"/>
                    </a:lnTo>
                    <a:lnTo>
                      <a:pt x="1199" y="654"/>
                    </a:lnTo>
                    <a:lnTo>
                      <a:pt x="1174" y="688"/>
                    </a:lnTo>
                    <a:lnTo>
                      <a:pt x="1141" y="713"/>
                    </a:lnTo>
                    <a:lnTo>
                      <a:pt x="1107" y="704"/>
                    </a:lnTo>
                    <a:lnTo>
                      <a:pt x="1082" y="688"/>
                    </a:lnTo>
                    <a:lnTo>
                      <a:pt x="1074" y="671"/>
                    </a:lnTo>
                    <a:lnTo>
                      <a:pt x="1090" y="662"/>
                    </a:lnTo>
                    <a:lnTo>
                      <a:pt x="1090" y="662"/>
                    </a:lnTo>
                    <a:lnTo>
                      <a:pt x="1074" y="654"/>
                    </a:lnTo>
                    <a:lnTo>
                      <a:pt x="1065" y="729"/>
                    </a:lnTo>
                    <a:lnTo>
                      <a:pt x="1057" y="822"/>
                    </a:lnTo>
                    <a:lnTo>
                      <a:pt x="1048" y="830"/>
                    </a:lnTo>
                    <a:lnTo>
                      <a:pt x="1040" y="822"/>
                    </a:lnTo>
                    <a:lnTo>
                      <a:pt x="1032" y="813"/>
                    </a:lnTo>
                    <a:lnTo>
                      <a:pt x="1032" y="813"/>
                    </a:lnTo>
                    <a:lnTo>
                      <a:pt x="1032" y="822"/>
                    </a:lnTo>
                    <a:lnTo>
                      <a:pt x="1023" y="822"/>
                    </a:lnTo>
                    <a:lnTo>
                      <a:pt x="1015" y="822"/>
                    </a:lnTo>
                    <a:lnTo>
                      <a:pt x="1006" y="813"/>
                    </a:lnTo>
                    <a:lnTo>
                      <a:pt x="1006" y="805"/>
                    </a:lnTo>
                    <a:lnTo>
                      <a:pt x="998" y="805"/>
                    </a:lnTo>
                    <a:lnTo>
                      <a:pt x="981" y="805"/>
                    </a:lnTo>
                    <a:lnTo>
                      <a:pt x="965" y="780"/>
                    </a:lnTo>
                    <a:lnTo>
                      <a:pt x="948" y="755"/>
                    </a:lnTo>
                    <a:lnTo>
                      <a:pt x="939" y="755"/>
                    </a:lnTo>
                    <a:lnTo>
                      <a:pt x="931" y="746"/>
                    </a:lnTo>
                    <a:lnTo>
                      <a:pt x="939" y="738"/>
                    </a:lnTo>
                    <a:lnTo>
                      <a:pt x="948" y="729"/>
                    </a:lnTo>
                    <a:lnTo>
                      <a:pt x="939" y="713"/>
                    </a:lnTo>
                    <a:lnTo>
                      <a:pt x="923" y="704"/>
                    </a:lnTo>
                    <a:lnTo>
                      <a:pt x="923" y="704"/>
                    </a:lnTo>
                    <a:lnTo>
                      <a:pt x="931" y="713"/>
                    </a:lnTo>
                    <a:lnTo>
                      <a:pt x="931" y="721"/>
                    </a:lnTo>
                    <a:lnTo>
                      <a:pt x="923" y="729"/>
                    </a:lnTo>
                    <a:lnTo>
                      <a:pt x="906" y="713"/>
                    </a:lnTo>
                    <a:lnTo>
                      <a:pt x="897" y="696"/>
                    </a:lnTo>
                    <a:lnTo>
                      <a:pt x="856" y="671"/>
                    </a:lnTo>
                    <a:lnTo>
                      <a:pt x="839" y="662"/>
                    </a:lnTo>
                    <a:lnTo>
                      <a:pt x="847" y="662"/>
                    </a:lnTo>
                    <a:lnTo>
                      <a:pt x="864" y="662"/>
                    </a:lnTo>
                    <a:lnTo>
                      <a:pt x="881" y="679"/>
                    </a:lnTo>
                    <a:lnTo>
                      <a:pt x="897" y="696"/>
                    </a:lnTo>
                    <a:lnTo>
                      <a:pt x="923" y="696"/>
                    </a:lnTo>
                    <a:lnTo>
                      <a:pt x="939" y="679"/>
                    </a:lnTo>
                    <a:lnTo>
                      <a:pt x="931" y="654"/>
                    </a:lnTo>
                    <a:lnTo>
                      <a:pt x="914" y="637"/>
                    </a:lnTo>
                    <a:lnTo>
                      <a:pt x="914" y="620"/>
                    </a:lnTo>
                    <a:lnTo>
                      <a:pt x="914" y="604"/>
                    </a:lnTo>
                    <a:lnTo>
                      <a:pt x="906" y="587"/>
                    </a:lnTo>
                    <a:lnTo>
                      <a:pt x="906" y="579"/>
                    </a:lnTo>
                    <a:lnTo>
                      <a:pt x="889" y="562"/>
                    </a:lnTo>
                    <a:lnTo>
                      <a:pt x="881" y="562"/>
                    </a:lnTo>
                    <a:lnTo>
                      <a:pt x="872" y="562"/>
                    </a:lnTo>
                    <a:lnTo>
                      <a:pt x="822" y="520"/>
                    </a:lnTo>
                    <a:lnTo>
                      <a:pt x="805" y="528"/>
                    </a:lnTo>
                    <a:lnTo>
                      <a:pt x="788" y="537"/>
                    </a:lnTo>
                    <a:lnTo>
                      <a:pt x="780" y="537"/>
                    </a:lnTo>
                    <a:lnTo>
                      <a:pt x="763" y="537"/>
                    </a:lnTo>
                    <a:lnTo>
                      <a:pt x="747" y="537"/>
                    </a:lnTo>
                    <a:lnTo>
                      <a:pt x="721" y="520"/>
                    </a:lnTo>
                    <a:lnTo>
                      <a:pt x="688" y="511"/>
                    </a:lnTo>
                    <a:lnTo>
                      <a:pt x="688" y="520"/>
                    </a:lnTo>
                    <a:lnTo>
                      <a:pt x="679" y="528"/>
                    </a:lnTo>
                    <a:lnTo>
                      <a:pt x="663" y="570"/>
                    </a:lnTo>
                    <a:lnTo>
                      <a:pt x="671" y="604"/>
                    </a:lnTo>
                    <a:lnTo>
                      <a:pt x="671" y="637"/>
                    </a:lnTo>
                    <a:lnTo>
                      <a:pt x="654" y="629"/>
                    </a:lnTo>
                    <a:lnTo>
                      <a:pt x="629" y="629"/>
                    </a:lnTo>
                    <a:lnTo>
                      <a:pt x="629" y="629"/>
                    </a:lnTo>
                    <a:lnTo>
                      <a:pt x="629" y="637"/>
                    </a:lnTo>
                    <a:lnTo>
                      <a:pt x="621" y="637"/>
                    </a:lnTo>
                    <a:lnTo>
                      <a:pt x="612" y="637"/>
                    </a:lnTo>
                    <a:lnTo>
                      <a:pt x="596" y="646"/>
                    </a:lnTo>
                    <a:lnTo>
                      <a:pt x="587" y="654"/>
                    </a:lnTo>
                    <a:lnTo>
                      <a:pt x="562" y="646"/>
                    </a:lnTo>
                    <a:lnTo>
                      <a:pt x="545" y="637"/>
                    </a:lnTo>
                    <a:lnTo>
                      <a:pt x="520" y="637"/>
                    </a:lnTo>
                    <a:lnTo>
                      <a:pt x="495" y="637"/>
                    </a:lnTo>
                    <a:lnTo>
                      <a:pt x="478" y="629"/>
                    </a:lnTo>
                    <a:lnTo>
                      <a:pt x="478" y="612"/>
                    </a:lnTo>
                    <a:lnTo>
                      <a:pt x="495" y="595"/>
                    </a:lnTo>
                    <a:lnTo>
                      <a:pt x="487" y="587"/>
                    </a:lnTo>
                    <a:lnTo>
                      <a:pt x="478" y="587"/>
                    </a:lnTo>
                    <a:lnTo>
                      <a:pt x="461" y="587"/>
                    </a:lnTo>
                    <a:lnTo>
                      <a:pt x="445" y="587"/>
                    </a:lnTo>
                    <a:lnTo>
                      <a:pt x="420" y="587"/>
                    </a:lnTo>
                    <a:lnTo>
                      <a:pt x="403" y="579"/>
                    </a:lnTo>
                    <a:lnTo>
                      <a:pt x="394" y="587"/>
                    </a:lnTo>
                    <a:lnTo>
                      <a:pt x="386" y="587"/>
                    </a:lnTo>
                    <a:lnTo>
                      <a:pt x="369" y="579"/>
                    </a:lnTo>
                    <a:lnTo>
                      <a:pt x="352" y="579"/>
                    </a:lnTo>
                    <a:lnTo>
                      <a:pt x="344" y="587"/>
                    </a:lnTo>
                    <a:lnTo>
                      <a:pt x="336" y="595"/>
                    </a:lnTo>
                    <a:lnTo>
                      <a:pt x="319" y="604"/>
                    </a:lnTo>
                    <a:lnTo>
                      <a:pt x="294" y="612"/>
                    </a:lnTo>
                    <a:lnTo>
                      <a:pt x="294" y="629"/>
                    </a:lnTo>
                    <a:lnTo>
                      <a:pt x="294" y="637"/>
                    </a:lnTo>
                    <a:lnTo>
                      <a:pt x="277" y="620"/>
                    </a:lnTo>
                    <a:lnTo>
                      <a:pt x="285" y="604"/>
                    </a:lnTo>
                    <a:lnTo>
                      <a:pt x="277" y="579"/>
                    </a:lnTo>
                    <a:lnTo>
                      <a:pt x="260" y="562"/>
                    </a:lnTo>
                    <a:lnTo>
                      <a:pt x="260" y="570"/>
                    </a:lnTo>
                    <a:lnTo>
                      <a:pt x="260" y="587"/>
                    </a:lnTo>
                    <a:lnTo>
                      <a:pt x="252" y="595"/>
                    </a:lnTo>
                    <a:lnTo>
                      <a:pt x="227" y="595"/>
                    </a:lnTo>
                    <a:lnTo>
                      <a:pt x="202" y="579"/>
                    </a:lnTo>
                    <a:lnTo>
                      <a:pt x="193" y="587"/>
                    </a:lnTo>
                    <a:lnTo>
                      <a:pt x="185" y="612"/>
                    </a:lnTo>
                    <a:lnTo>
                      <a:pt x="168" y="629"/>
                    </a:lnTo>
                    <a:lnTo>
                      <a:pt x="176" y="637"/>
                    </a:lnTo>
                    <a:lnTo>
                      <a:pt x="185" y="637"/>
                    </a:lnTo>
                    <a:lnTo>
                      <a:pt x="185" y="646"/>
                    </a:lnTo>
                    <a:lnTo>
                      <a:pt x="185" y="654"/>
                    </a:lnTo>
                    <a:lnTo>
                      <a:pt x="185" y="662"/>
                    </a:lnTo>
                    <a:lnTo>
                      <a:pt x="193" y="671"/>
                    </a:lnTo>
                    <a:lnTo>
                      <a:pt x="185" y="704"/>
                    </a:lnTo>
                    <a:lnTo>
                      <a:pt x="193" y="738"/>
                    </a:lnTo>
                    <a:lnTo>
                      <a:pt x="202" y="746"/>
                    </a:lnTo>
                    <a:lnTo>
                      <a:pt x="202" y="755"/>
                    </a:lnTo>
                    <a:lnTo>
                      <a:pt x="202" y="771"/>
                    </a:lnTo>
                    <a:lnTo>
                      <a:pt x="210" y="780"/>
                    </a:lnTo>
                    <a:lnTo>
                      <a:pt x="227" y="788"/>
                    </a:lnTo>
                    <a:lnTo>
                      <a:pt x="243" y="805"/>
                    </a:lnTo>
                    <a:lnTo>
                      <a:pt x="252" y="838"/>
                    </a:lnTo>
                    <a:lnTo>
                      <a:pt x="252" y="872"/>
                    </a:lnTo>
                    <a:lnTo>
                      <a:pt x="269" y="906"/>
                    </a:lnTo>
                    <a:lnTo>
                      <a:pt x="277" y="931"/>
                    </a:lnTo>
                    <a:lnTo>
                      <a:pt x="277" y="939"/>
                    </a:lnTo>
                    <a:lnTo>
                      <a:pt x="243" y="964"/>
                    </a:lnTo>
                    <a:lnTo>
                      <a:pt x="210" y="989"/>
                    </a:lnTo>
                    <a:lnTo>
                      <a:pt x="202" y="1015"/>
                    </a:lnTo>
                    <a:lnTo>
                      <a:pt x="202" y="1031"/>
                    </a:lnTo>
                    <a:lnTo>
                      <a:pt x="193" y="1040"/>
                    </a:lnTo>
                    <a:lnTo>
                      <a:pt x="176" y="1048"/>
                    </a:lnTo>
                    <a:lnTo>
                      <a:pt x="176" y="1082"/>
                    </a:lnTo>
                    <a:lnTo>
                      <a:pt x="160" y="1107"/>
                    </a:lnTo>
                    <a:lnTo>
                      <a:pt x="143" y="1107"/>
                    </a:lnTo>
                    <a:lnTo>
                      <a:pt x="118" y="1098"/>
                    </a:lnTo>
                    <a:lnTo>
                      <a:pt x="92" y="1107"/>
                    </a:lnTo>
                    <a:lnTo>
                      <a:pt x="76" y="1124"/>
                    </a:lnTo>
                    <a:lnTo>
                      <a:pt x="59" y="1124"/>
                    </a:lnTo>
                    <a:lnTo>
                      <a:pt x="42" y="1115"/>
                    </a:lnTo>
                    <a:lnTo>
                      <a:pt x="42" y="1124"/>
                    </a:lnTo>
                    <a:lnTo>
                      <a:pt x="34" y="1124"/>
                    </a:lnTo>
                    <a:lnTo>
                      <a:pt x="25" y="1140"/>
                    </a:lnTo>
                    <a:lnTo>
                      <a:pt x="25" y="1149"/>
                    </a:lnTo>
                    <a:lnTo>
                      <a:pt x="34" y="1182"/>
                    </a:lnTo>
                    <a:lnTo>
                      <a:pt x="51" y="1207"/>
                    </a:lnTo>
                    <a:lnTo>
                      <a:pt x="51" y="1266"/>
                    </a:lnTo>
                    <a:lnTo>
                      <a:pt x="51" y="1325"/>
                    </a:lnTo>
                    <a:lnTo>
                      <a:pt x="42" y="1417"/>
                    </a:lnTo>
                    <a:lnTo>
                      <a:pt x="17" y="1434"/>
                    </a:lnTo>
                    <a:lnTo>
                      <a:pt x="0" y="1451"/>
                    </a:lnTo>
                    <a:lnTo>
                      <a:pt x="9" y="1459"/>
                    </a:lnTo>
                    <a:lnTo>
                      <a:pt x="17" y="1467"/>
                    </a:lnTo>
                    <a:lnTo>
                      <a:pt x="17" y="1501"/>
                    </a:lnTo>
                    <a:lnTo>
                      <a:pt x="17" y="1526"/>
                    </a:lnTo>
                    <a:lnTo>
                      <a:pt x="25" y="1543"/>
                    </a:lnTo>
                    <a:lnTo>
                      <a:pt x="25" y="1560"/>
                    </a:lnTo>
                    <a:lnTo>
                      <a:pt x="25" y="1585"/>
                    </a:lnTo>
                    <a:lnTo>
                      <a:pt x="34" y="1602"/>
                    </a:lnTo>
                    <a:lnTo>
                      <a:pt x="51" y="1618"/>
                    </a:lnTo>
                    <a:lnTo>
                      <a:pt x="67" y="1635"/>
                    </a:lnTo>
                    <a:lnTo>
                      <a:pt x="59" y="1652"/>
                    </a:lnTo>
                    <a:lnTo>
                      <a:pt x="51" y="1660"/>
                    </a:lnTo>
                    <a:lnTo>
                      <a:pt x="34" y="1685"/>
                    </a:lnTo>
                    <a:lnTo>
                      <a:pt x="34" y="1711"/>
                    </a:lnTo>
                    <a:lnTo>
                      <a:pt x="17" y="1736"/>
                    </a:lnTo>
                    <a:lnTo>
                      <a:pt x="34" y="1769"/>
                    </a:lnTo>
                    <a:lnTo>
                      <a:pt x="42" y="1769"/>
                    </a:lnTo>
                    <a:lnTo>
                      <a:pt x="51" y="1769"/>
                    </a:lnTo>
                    <a:lnTo>
                      <a:pt x="59" y="1778"/>
                    </a:lnTo>
                    <a:lnTo>
                      <a:pt x="67" y="1786"/>
                    </a:lnTo>
                    <a:lnTo>
                      <a:pt x="101" y="1794"/>
                    </a:lnTo>
                    <a:lnTo>
                      <a:pt x="134" y="1794"/>
                    </a:lnTo>
                    <a:lnTo>
                      <a:pt x="160" y="1794"/>
                    </a:lnTo>
                    <a:lnTo>
                      <a:pt x="168" y="1811"/>
                    </a:lnTo>
                    <a:lnTo>
                      <a:pt x="176" y="1836"/>
                    </a:lnTo>
                    <a:lnTo>
                      <a:pt x="168" y="1845"/>
                    </a:lnTo>
                    <a:lnTo>
                      <a:pt x="151" y="1870"/>
                    </a:lnTo>
                    <a:lnTo>
                      <a:pt x="176" y="1887"/>
                    </a:lnTo>
                    <a:lnTo>
                      <a:pt x="210" y="1903"/>
                    </a:lnTo>
                    <a:lnTo>
                      <a:pt x="218" y="1962"/>
                    </a:lnTo>
                    <a:lnTo>
                      <a:pt x="218" y="2004"/>
                    </a:lnTo>
                    <a:lnTo>
                      <a:pt x="235" y="2021"/>
                    </a:lnTo>
                    <a:lnTo>
                      <a:pt x="243" y="2046"/>
                    </a:lnTo>
                    <a:lnTo>
                      <a:pt x="235" y="2071"/>
                    </a:lnTo>
                    <a:lnTo>
                      <a:pt x="218" y="2080"/>
                    </a:lnTo>
                    <a:lnTo>
                      <a:pt x="227" y="2121"/>
                    </a:lnTo>
                    <a:lnTo>
                      <a:pt x="252" y="2147"/>
                    </a:lnTo>
                    <a:lnTo>
                      <a:pt x="235" y="2189"/>
                    </a:lnTo>
                    <a:lnTo>
                      <a:pt x="218" y="2239"/>
                    </a:lnTo>
                    <a:lnTo>
                      <a:pt x="218" y="2256"/>
                    </a:lnTo>
                    <a:lnTo>
                      <a:pt x="218" y="2264"/>
                    </a:lnTo>
                    <a:lnTo>
                      <a:pt x="218" y="2272"/>
                    </a:lnTo>
                    <a:lnTo>
                      <a:pt x="210" y="2281"/>
                    </a:lnTo>
                    <a:lnTo>
                      <a:pt x="202" y="2323"/>
                    </a:lnTo>
                    <a:lnTo>
                      <a:pt x="210" y="2356"/>
                    </a:lnTo>
                    <a:lnTo>
                      <a:pt x="218" y="2356"/>
                    </a:lnTo>
                    <a:lnTo>
                      <a:pt x="227" y="2356"/>
                    </a:lnTo>
                    <a:lnTo>
                      <a:pt x="269" y="2348"/>
                    </a:lnTo>
                    <a:lnTo>
                      <a:pt x="277" y="2331"/>
                    </a:lnTo>
                    <a:lnTo>
                      <a:pt x="302" y="2339"/>
                    </a:lnTo>
                    <a:lnTo>
                      <a:pt x="311" y="2339"/>
                    </a:lnTo>
                    <a:lnTo>
                      <a:pt x="311" y="2331"/>
                    </a:lnTo>
                    <a:lnTo>
                      <a:pt x="319" y="2331"/>
                    </a:lnTo>
                    <a:lnTo>
                      <a:pt x="327" y="2339"/>
                    </a:lnTo>
                    <a:lnTo>
                      <a:pt x="336" y="2331"/>
                    </a:lnTo>
                    <a:lnTo>
                      <a:pt x="336" y="2331"/>
                    </a:lnTo>
                    <a:lnTo>
                      <a:pt x="344" y="2331"/>
                    </a:lnTo>
                    <a:lnTo>
                      <a:pt x="361" y="2331"/>
                    </a:lnTo>
                    <a:lnTo>
                      <a:pt x="369" y="2323"/>
                    </a:lnTo>
                    <a:lnTo>
                      <a:pt x="386" y="2306"/>
                    </a:lnTo>
                    <a:lnTo>
                      <a:pt x="386" y="2314"/>
                    </a:lnTo>
                    <a:lnTo>
                      <a:pt x="403" y="2331"/>
                    </a:lnTo>
                    <a:lnTo>
                      <a:pt x="411" y="2339"/>
                    </a:lnTo>
                    <a:lnTo>
                      <a:pt x="403" y="2365"/>
                    </a:lnTo>
                    <a:lnTo>
                      <a:pt x="445" y="2323"/>
                    </a:lnTo>
                    <a:lnTo>
                      <a:pt x="478" y="2272"/>
                    </a:lnTo>
                    <a:lnTo>
                      <a:pt x="487" y="2272"/>
                    </a:lnTo>
                    <a:lnTo>
                      <a:pt x="495" y="2272"/>
                    </a:lnTo>
                    <a:lnTo>
                      <a:pt x="503" y="2256"/>
                    </a:lnTo>
                    <a:lnTo>
                      <a:pt x="512" y="2230"/>
                    </a:lnTo>
                    <a:lnTo>
                      <a:pt x="529" y="2222"/>
                    </a:lnTo>
                    <a:lnTo>
                      <a:pt x="545" y="2222"/>
                    </a:lnTo>
                    <a:lnTo>
                      <a:pt x="570" y="2197"/>
                    </a:lnTo>
                    <a:lnTo>
                      <a:pt x="604" y="2197"/>
                    </a:lnTo>
                    <a:lnTo>
                      <a:pt x="629" y="2205"/>
                    </a:lnTo>
                    <a:lnTo>
                      <a:pt x="646" y="2222"/>
                    </a:lnTo>
                    <a:lnTo>
                      <a:pt x="663" y="2230"/>
                    </a:lnTo>
                    <a:lnTo>
                      <a:pt x="663" y="2247"/>
                    </a:lnTo>
                    <a:lnTo>
                      <a:pt x="671" y="2256"/>
                    </a:lnTo>
                    <a:lnTo>
                      <a:pt x="671" y="2264"/>
                    </a:lnTo>
                    <a:lnTo>
                      <a:pt x="671" y="2272"/>
                    </a:lnTo>
                    <a:lnTo>
                      <a:pt x="713" y="2272"/>
                    </a:lnTo>
                    <a:lnTo>
                      <a:pt x="755" y="2281"/>
                    </a:lnTo>
                    <a:lnTo>
                      <a:pt x="763" y="2289"/>
                    </a:lnTo>
                    <a:lnTo>
                      <a:pt x="763" y="2306"/>
                    </a:lnTo>
                    <a:lnTo>
                      <a:pt x="772" y="2323"/>
                    </a:lnTo>
                    <a:lnTo>
                      <a:pt x="772" y="2331"/>
                    </a:lnTo>
                    <a:lnTo>
                      <a:pt x="772" y="2348"/>
                    </a:lnTo>
                    <a:lnTo>
                      <a:pt x="780" y="2365"/>
                    </a:lnTo>
                    <a:lnTo>
                      <a:pt x="788" y="2373"/>
                    </a:lnTo>
                    <a:lnTo>
                      <a:pt x="788" y="2381"/>
                    </a:lnTo>
                    <a:lnTo>
                      <a:pt x="797" y="2398"/>
                    </a:lnTo>
                    <a:lnTo>
                      <a:pt x="797" y="2432"/>
                    </a:lnTo>
                    <a:lnTo>
                      <a:pt x="797" y="2448"/>
                    </a:lnTo>
                    <a:lnTo>
                      <a:pt x="814" y="2482"/>
                    </a:lnTo>
                    <a:lnTo>
                      <a:pt x="814" y="2482"/>
                    </a:lnTo>
                    <a:lnTo>
                      <a:pt x="822" y="2474"/>
                    </a:lnTo>
                    <a:lnTo>
                      <a:pt x="830" y="2474"/>
                    </a:lnTo>
                    <a:lnTo>
                      <a:pt x="839" y="2507"/>
                    </a:lnTo>
                    <a:lnTo>
                      <a:pt x="864" y="2541"/>
                    </a:lnTo>
                    <a:lnTo>
                      <a:pt x="897" y="2524"/>
                    </a:lnTo>
                    <a:lnTo>
                      <a:pt x="931" y="2516"/>
                    </a:lnTo>
                    <a:lnTo>
                      <a:pt x="948" y="2524"/>
                    </a:lnTo>
                    <a:lnTo>
                      <a:pt x="965" y="2532"/>
                    </a:lnTo>
                    <a:lnTo>
                      <a:pt x="981" y="2541"/>
                    </a:lnTo>
                    <a:lnTo>
                      <a:pt x="1006" y="2541"/>
                    </a:lnTo>
                    <a:lnTo>
                      <a:pt x="1015" y="2541"/>
                    </a:lnTo>
                    <a:lnTo>
                      <a:pt x="1032" y="2549"/>
                    </a:lnTo>
                    <a:lnTo>
                      <a:pt x="1040" y="2557"/>
                    </a:lnTo>
                    <a:lnTo>
                      <a:pt x="1090" y="2557"/>
                    </a:lnTo>
                    <a:lnTo>
                      <a:pt x="1132" y="2566"/>
                    </a:lnTo>
                    <a:lnTo>
                      <a:pt x="1149" y="2583"/>
                    </a:lnTo>
                    <a:lnTo>
                      <a:pt x="1166" y="2599"/>
                    </a:lnTo>
                    <a:lnTo>
                      <a:pt x="1208" y="2608"/>
                    </a:lnTo>
                    <a:lnTo>
                      <a:pt x="1233" y="2599"/>
                    </a:lnTo>
                    <a:lnTo>
                      <a:pt x="1258" y="2599"/>
                    </a:lnTo>
                    <a:lnTo>
                      <a:pt x="1275" y="2608"/>
                    </a:lnTo>
                    <a:lnTo>
                      <a:pt x="1292" y="2608"/>
                    </a:lnTo>
                    <a:lnTo>
                      <a:pt x="1317" y="2591"/>
                    </a:lnTo>
                    <a:lnTo>
                      <a:pt x="1334" y="2583"/>
                    </a:lnTo>
                    <a:lnTo>
                      <a:pt x="1350" y="2583"/>
                    </a:lnTo>
                    <a:lnTo>
                      <a:pt x="1359" y="2591"/>
                    </a:lnTo>
                    <a:lnTo>
                      <a:pt x="1367" y="2583"/>
                    </a:lnTo>
                    <a:lnTo>
                      <a:pt x="1367" y="2566"/>
                    </a:lnTo>
                    <a:lnTo>
                      <a:pt x="1375" y="2566"/>
                    </a:lnTo>
                    <a:lnTo>
                      <a:pt x="1392" y="2566"/>
                    </a:lnTo>
                    <a:lnTo>
                      <a:pt x="1401" y="2566"/>
                    </a:lnTo>
                    <a:lnTo>
                      <a:pt x="1409" y="2557"/>
                    </a:lnTo>
                    <a:lnTo>
                      <a:pt x="1426" y="2566"/>
                    </a:lnTo>
                    <a:lnTo>
                      <a:pt x="1451" y="2574"/>
                    </a:lnTo>
                    <a:lnTo>
                      <a:pt x="1459" y="2566"/>
                    </a:lnTo>
                    <a:lnTo>
                      <a:pt x="1459" y="2557"/>
                    </a:lnTo>
                    <a:lnTo>
                      <a:pt x="1476" y="2541"/>
                    </a:lnTo>
                    <a:lnTo>
                      <a:pt x="1493" y="2532"/>
                    </a:lnTo>
                    <a:lnTo>
                      <a:pt x="1493" y="2524"/>
                    </a:lnTo>
                    <a:lnTo>
                      <a:pt x="1501" y="2516"/>
                    </a:lnTo>
                    <a:lnTo>
                      <a:pt x="1526" y="2516"/>
                    </a:lnTo>
                    <a:lnTo>
                      <a:pt x="1543" y="2499"/>
                    </a:lnTo>
                    <a:lnTo>
                      <a:pt x="1552" y="2457"/>
                    </a:lnTo>
                    <a:lnTo>
                      <a:pt x="1552" y="2423"/>
                    </a:lnTo>
                    <a:lnTo>
                      <a:pt x="1568" y="2415"/>
                    </a:lnTo>
                    <a:lnTo>
                      <a:pt x="1577" y="2407"/>
                    </a:lnTo>
                    <a:lnTo>
                      <a:pt x="1577" y="2390"/>
                    </a:lnTo>
                    <a:lnTo>
                      <a:pt x="1568" y="2373"/>
                    </a:lnTo>
                    <a:lnTo>
                      <a:pt x="1552" y="2365"/>
                    </a:lnTo>
                    <a:lnTo>
                      <a:pt x="1543" y="2356"/>
                    </a:lnTo>
                    <a:lnTo>
                      <a:pt x="1535" y="2356"/>
                    </a:lnTo>
                    <a:lnTo>
                      <a:pt x="1526" y="2356"/>
                    </a:lnTo>
                    <a:lnTo>
                      <a:pt x="1535" y="2339"/>
                    </a:lnTo>
                    <a:lnTo>
                      <a:pt x="1552" y="2331"/>
                    </a:lnTo>
                    <a:lnTo>
                      <a:pt x="1552" y="2314"/>
                    </a:lnTo>
                    <a:lnTo>
                      <a:pt x="1552" y="2306"/>
                    </a:lnTo>
                    <a:lnTo>
                      <a:pt x="1560" y="2298"/>
                    </a:lnTo>
                    <a:lnTo>
                      <a:pt x="1568" y="2289"/>
                    </a:lnTo>
                    <a:lnTo>
                      <a:pt x="1543" y="2272"/>
                    </a:lnTo>
                    <a:lnTo>
                      <a:pt x="1526" y="2247"/>
                    </a:lnTo>
                    <a:lnTo>
                      <a:pt x="1535" y="2247"/>
                    </a:lnTo>
                    <a:lnTo>
                      <a:pt x="1552" y="2247"/>
                    </a:lnTo>
                    <a:lnTo>
                      <a:pt x="1543" y="2214"/>
                    </a:lnTo>
                    <a:lnTo>
                      <a:pt x="1552" y="2189"/>
                    </a:lnTo>
                    <a:lnTo>
                      <a:pt x="1560" y="2138"/>
                    </a:lnTo>
                    <a:lnTo>
                      <a:pt x="1568" y="2121"/>
                    </a:lnTo>
                    <a:lnTo>
                      <a:pt x="1585" y="2105"/>
                    </a:lnTo>
                    <a:lnTo>
                      <a:pt x="1593" y="2105"/>
                    </a:lnTo>
                    <a:lnTo>
                      <a:pt x="1602" y="2105"/>
                    </a:lnTo>
                    <a:lnTo>
                      <a:pt x="1644" y="2088"/>
                    </a:lnTo>
                    <a:lnTo>
                      <a:pt x="1686" y="2071"/>
                    </a:lnTo>
                    <a:lnTo>
                      <a:pt x="1694" y="2063"/>
                    </a:lnTo>
                    <a:lnTo>
                      <a:pt x="1694" y="2054"/>
                    </a:lnTo>
                    <a:lnTo>
                      <a:pt x="1694" y="2046"/>
                    </a:lnTo>
                    <a:lnTo>
                      <a:pt x="1702" y="2029"/>
                    </a:lnTo>
                    <a:lnTo>
                      <a:pt x="1711" y="2029"/>
                    </a:lnTo>
                    <a:lnTo>
                      <a:pt x="1719" y="2038"/>
                    </a:lnTo>
                    <a:lnTo>
                      <a:pt x="1728" y="2038"/>
                    </a:lnTo>
                    <a:lnTo>
                      <a:pt x="1744" y="2029"/>
                    </a:lnTo>
                    <a:lnTo>
                      <a:pt x="1744" y="2029"/>
                    </a:lnTo>
                    <a:lnTo>
                      <a:pt x="1786" y="2004"/>
                    </a:lnTo>
                    <a:lnTo>
                      <a:pt x="1795" y="1971"/>
                    </a:lnTo>
                    <a:lnTo>
                      <a:pt x="1795" y="1962"/>
                    </a:lnTo>
                    <a:lnTo>
                      <a:pt x="1803" y="1954"/>
                    </a:lnTo>
                    <a:lnTo>
                      <a:pt x="1820" y="1971"/>
                    </a:lnTo>
                    <a:lnTo>
                      <a:pt x="1828" y="1962"/>
                    </a:lnTo>
                    <a:lnTo>
                      <a:pt x="1820" y="1937"/>
                    </a:lnTo>
                    <a:lnTo>
                      <a:pt x="1811" y="1920"/>
                    </a:lnTo>
                    <a:lnTo>
                      <a:pt x="1795" y="1887"/>
                    </a:lnTo>
                    <a:lnTo>
                      <a:pt x="1786" y="1845"/>
                    </a:lnTo>
                    <a:lnTo>
                      <a:pt x="1770" y="1820"/>
                    </a:lnTo>
                    <a:lnTo>
                      <a:pt x="1778" y="1786"/>
                    </a:lnTo>
                    <a:lnTo>
                      <a:pt x="1778" y="1778"/>
                    </a:lnTo>
                    <a:lnTo>
                      <a:pt x="1786" y="1769"/>
                    </a:lnTo>
                    <a:lnTo>
                      <a:pt x="1786" y="1761"/>
                    </a:lnTo>
                    <a:lnTo>
                      <a:pt x="1795" y="1753"/>
                    </a:lnTo>
                    <a:lnTo>
                      <a:pt x="1795" y="1744"/>
                    </a:lnTo>
                    <a:lnTo>
                      <a:pt x="1795" y="1736"/>
                    </a:lnTo>
                    <a:lnTo>
                      <a:pt x="1811" y="1727"/>
                    </a:lnTo>
                    <a:lnTo>
                      <a:pt x="1820" y="1719"/>
                    </a:lnTo>
                    <a:lnTo>
                      <a:pt x="1820" y="1669"/>
                    </a:lnTo>
                    <a:lnTo>
                      <a:pt x="1828" y="1618"/>
                    </a:lnTo>
                    <a:lnTo>
                      <a:pt x="1862" y="1618"/>
                    </a:lnTo>
                    <a:lnTo>
                      <a:pt x="1904" y="1635"/>
                    </a:lnTo>
                    <a:lnTo>
                      <a:pt x="1921" y="1635"/>
                    </a:lnTo>
                    <a:lnTo>
                      <a:pt x="1929" y="1627"/>
                    </a:lnTo>
                    <a:lnTo>
                      <a:pt x="1937" y="1635"/>
                    </a:lnTo>
                    <a:lnTo>
                      <a:pt x="1946" y="1643"/>
                    </a:lnTo>
                    <a:lnTo>
                      <a:pt x="1962" y="1618"/>
                    </a:lnTo>
                    <a:lnTo>
                      <a:pt x="1979" y="1602"/>
                    </a:lnTo>
                    <a:lnTo>
                      <a:pt x="1996" y="1602"/>
                    </a:lnTo>
                    <a:lnTo>
                      <a:pt x="1996" y="1610"/>
                    </a:lnTo>
                    <a:lnTo>
                      <a:pt x="2004" y="1602"/>
                    </a:lnTo>
                    <a:lnTo>
                      <a:pt x="2013" y="1593"/>
                    </a:lnTo>
                    <a:lnTo>
                      <a:pt x="2021" y="1602"/>
                    </a:lnTo>
                    <a:lnTo>
                      <a:pt x="2038" y="1618"/>
                    </a:lnTo>
                    <a:lnTo>
                      <a:pt x="2046" y="1593"/>
                    </a:lnTo>
                    <a:lnTo>
                      <a:pt x="2046" y="1568"/>
                    </a:lnTo>
                    <a:lnTo>
                      <a:pt x="2046" y="1534"/>
                    </a:lnTo>
                    <a:lnTo>
                      <a:pt x="2055" y="1518"/>
                    </a:lnTo>
                    <a:lnTo>
                      <a:pt x="2055" y="1501"/>
                    </a:lnTo>
                    <a:lnTo>
                      <a:pt x="2046" y="1493"/>
                    </a:lnTo>
                    <a:lnTo>
                      <a:pt x="2055" y="1476"/>
                    </a:lnTo>
                    <a:lnTo>
                      <a:pt x="2055" y="1467"/>
                    </a:lnTo>
                    <a:lnTo>
                      <a:pt x="2038" y="1451"/>
                    </a:lnTo>
                    <a:lnTo>
                      <a:pt x="2013" y="1434"/>
                    </a:lnTo>
                    <a:lnTo>
                      <a:pt x="2004" y="1358"/>
                    </a:lnTo>
                    <a:lnTo>
                      <a:pt x="2013" y="1325"/>
                    </a:lnTo>
                    <a:lnTo>
                      <a:pt x="2021" y="1300"/>
                    </a:lnTo>
                    <a:lnTo>
                      <a:pt x="2021" y="1300"/>
                    </a:lnTo>
                    <a:lnTo>
                      <a:pt x="2038" y="1300"/>
                    </a:lnTo>
                    <a:lnTo>
                      <a:pt x="2055" y="1291"/>
                    </a:lnTo>
                    <a:lnTo>
                      <a:pt x="2063" y="1283"/>
                    </a:lnTo>
                    <a:lnTo>
                      <a:pt x="2071" y="1275"/>
                    </a:lnTo>
                    <a:lnTo>
                      <a:pt x="2080" y="1283"/>
                    </a:lnTo>
                    <a:lnTo>
                      <a:pt x="2088" y="1275"/>
                    </a:lnTo>
                    <a:lnTo>
                      <a:pt x="2097" y="1249"/>
                    </a:lnTo>
                    <a:lnTo>
                      <a:pt x="2080" y="1224"/>
                    </a:lnTo>
                    <a:lnTo>
                      <a:pt x="2097" y="1216"/>
                    </a:lnTo>
                    <a:lnTo>
                      <a:pt x="2113" y="1216"/>
                    </a:lnTo>
                    <a:lnTo>
                      <a:pt x="2130" y="1199"/>
                    </a:lnTo>
                    <a:lnTo>
                      <a:pt x="2139" y="1182"/>
                    </a:lnTo>
                    <a:lnTo>
                      <a:pt x="2172" y="1199"/>
                    </a:lnTo>
                    <a:lnTo>
                      <a:pt x="2197" y="1207"/>
                    </a:lnTo>
                    <a:lnTo>
                      <a:pt x="2206" y="1191"/>
                    </a:lnTo>
                    <a:lnTo>
                      <a:pt x="2206" y="1182"/>
                    </a:lnTo>
                    <a:lnTo>
                      <a:pt x="2222" y="1174"/>
                    </a:lnTo>
                    <a:lnTo>
                      <a:pt x="2231" y="1166"/>
                    </a:lnTo>
                    <a:lnTo>
                      <a:pt x="2239" y="1149"/>
                    </a:lnTo>
                    <a:lnTo>
                      <a:pt x="2256" y="1124"/>
                    </a:lnTo>
                    <a:lnTo>
                      <a:pt x="2264" y="1124"/>
                    </a:lnTo>
                    <a:lnTo>
                      <a:pt x="2264" y="1115"/>
                    </a:lnTo>
                    <a:lnTo>
                      <a:pt x="2264" y="1107"/>
                    </a:lnTo>
                    <a:lnTo>
                      <a:pt x="2256" y="1107"/>
                    </a:lnTo>
                    <a:lnTo>
                      <a:pt x="2256" y="1098"/>
                    </a:lnTo>
                    <a:lnTo>
                      <a:pt x="2264" y="1082"/>
                    </a:lnTo>
                    <a:lnTo>
                      <a:pt x="2256" y="1073"/>
                    </a:lnTo>
                    <a:lnTo>
                      <a:pt x="2231" y="1057"/>
                    </a:lnTo>
                    <a:lnTo>
                      <a:pt x="2231" y="1015"/>
                    </a:lnTo>
                    <a:lnTo>
                      <a:pt x="2248" y="989"/>
                    </a:lnTo>
                    <a:lnTo>
                      <a:pt x="2231" y="981"/>
                    </a:lnTo>
                    <a:lnTo>
                      <a:pt x="2231" y="956"/>
                    </a:lnTo>
                    <a:lnTo>
                      <a:pt x="2239" y="939"/>
                    </a:lnTo>
                    <a:lnTo>
                      <a:pt x="2248" y="922"/>
                    </a:lnTo>
                    <a:lnTo>
                      <a:pt x="2239" y="906"/>
                    </a:lnTo>
                    <a:lnTo>
                      <a:pt x="2239" y="889"/>
                    </a:lnTo>
                    <a:lnTo>
                      <a:pt x="2248" y="889"/>
                    </a:lnTo>
                    <a:lnTo>
                      <a:pt x="2256" y="889"/>
                    </a:lnTo>
                    <a:lnTo>
                      <a:pt x="2264" y="889"/>
                    </a:lnTo>
                    <a:lnTo>
                      <a:pt x="2264" y="880"/>
                    </a:lnTo>
                    <a:lnTo>
                      <a:pt x="2264" y="872"/>
                    </a:lnTo>
                    <a:lnTo>
                      <a:pt x="2298" y="864"/>
                    </a:lnTo>
                    <a:lnTo>
                      <a:pt x="2323" y="855"/>
                    </a:lnTo>
                    <a:lnTo>
                      <a:pt x="2331" y="847"/>
                    </a:lnTo>
                    <a:lnTo>
                      <a:pt x="2340" y="838"/>
                    </a:lnTo>
                    <a:lnTo>
                      <a:pt x="2357" y="847"/>
                    </a:lnTo>
                    <a:lnTo>
                      <a:pt x="2365" y="847"/>
                    </a:lnTo>
                    <a:lnTo>
                      <a:pt x="2373" y="830"/>
                    </a:lnTo>
                    <a:lnTo>
                      <a:pt x="2382" y="805"/>
                    </a:lnTo>
                    <a:lnTo>
                      <a:pt x="2398" y="797"/>
                    </a:lnTo>
                    <a:lnTo>
                      <a:pt x="2398" y="780"/>
                    </a:lnTo>
                    <a:lnTo>
                      <a:pt x="2398" y="780"/>
                    </a:lnTo>
                    <a:lnTo>
                      <a:pt x="2382" y="755"/>
                    </a:lnTo>
                    <a:lnTo>
                      <a:pt x="2365" y="721"/>
                    </a:lnTo>
                    <a:lnTo>
                      <a:pt x="2373" y="713"/>
                    </a:lnTo>
                    <a:lnTo>
                      <a:pt x="2373" y="704"/>
                    </a:lnTo>
                    <a:lnTo>
                      <a:pt x="2323" y="688"/>
                    </a:lnTo>
                    <a:lnTo>
                      <a:pt x="2273" y="654"/>
                    </a:lnTo>
                    <a:lnTo>
                      <a:pt x="2273" y="637"/>
                    </a:lnTo>
                    <a:lnTo>
                      <a:pt x="2281" y="620"/>
                    </a:lnTo>
                    <a:lnTo>
                      <a:pt x="2273" y="612"/>
                    </a:lnTo>
                    <a:lnTo>
                      <a:pt x="2264" y="604"/>
                    </a:lnTo>
                    <a:lnTo>
                      <a:pt x="2306" y="545"/>
                    </a:lnTo>
                    <a:lnTo>
                      <a:pt x="2365" y="478"/>
                    </a:lnTo>
                    <a:lnTo>
                      <a:pt x="2373" y="470"/>
                    </a:lnTo>
                    <a:lnTo>
                      <a:pt x="2390" y="461"/>
                    </a:lnTo>
                    <a:lnTo>
                      <a:pt x="2382" y="444"/>
                    </a:lnTo>
                    <a:lnTo>
                      <a:pt x="2365" y="419"/>
                    </a:lnTo>
                    <a:lnTo>
                      <a:pt x="2365" y="411"/>
                    </a:lnTo>
                    <a:lnTo>
                      <a:pt x="2365" y="402"/>
                    </a:lnTo>
                    <a:lnTo>
                      <a:pt x="2348" y="394"/>
                    </a:lnTo>
                    <a:lnTo>
                      <a:pt x="2340" y="394"/>
                    </a:lnTo>
                    <a:lnTo>
                      <a:pt x="2331" y="377"/>
                    </a:lnTo>
                    <a:lnTo>
                      <a:pt x="2331" y="377"/>
                    </a:lnTo>
                    <a:lnTo>
                      <a:pt x="2323" y="369"/>
                    </a:lnTo>
                    <a:lnTo>
                      <a:pt x="2315" y="369"/>
                    </a:lnTo>
                    <a:lnTo>
                      <a:pt x="2306" y="361"/>
                    </a:lnTo>
                    <a:lnTo>
                      <a:pt x="2298" y="344"/>
                    </a:lnTo>
                    <a:lnTo>
                      <a:pt x="2298" y="344"/>
                    </a:lnTo>
                    <a:lnTo>
                      <a:pt x="2289" y="361"/>
                    </a:lnTo>
                    <a:lnTo>
                      <a:pt x="2289" y="369"/>
                    </a:lnTo>
                    <a:lnTo>
                      <a:pt x="2289" y="377"/>
                    </a:lnTo>
                    <a:lnTo>
                      <a:pt x="2281" y="377"/>
                    </a:lnTo>
                    <a:lnTo>
                      <a:pt x="2281" y="369"/>
                    </a:lnTo>
                    <a:lnTo>
                      <a:pt x="2273" y="369"/>
                    </a:lnTo>
                    <a:lnTo>
                      <a:pt x="2273" y="394"/>
                    </a:lnTo>
                    <a:lnTo>
                      <a:pt x="2273" y="411"/>
                    </a:lnTo>
                    <a:lnTo>
                      <a:pt x="2264" y="394"/>
                    </a:lnTo>
                    <a:lnTo>
                      <a:pt x="2248" y="377"/>
                    </a:lnTo>
                    <a:lnTo>
                      <a:pt x="2222" y="386"/>
                    </a:lnTo>
                    <a:lnTo>
                      <a:pt x="2189" y="386"/>
                    </a:lnTo>
                    <a:lnTo>
                      <a:pt x="2180" y="361"/>
                    </a:lnTo>
                    <a:lnTo>
                      <a:pt x="2164" y="327"/>
                    </a:lnTo>
                    <a:lnTo>
                      <a:pt x="2071" y="302"/>
                    </a:lnTo>
                    <a:close/>
                    <a:moveTo>
                      <a:pt x="1250" y="654"/>
                    </a:moveTo>
                    <a:lnTo>
                      <a:pt x="1266" y="662"/>
                    </a:lnTo>
                    <a:lnTo>
                      <a:pt x="1283" y="654"/>
                    </a:lnTo>
                    <a:lnTo>
                      <a:pt x="1283" y="646"/>
                    </a:lnTo>
                    <a:lnTo>
                      <a:pt x="1275" y="637"/>
                    </a:lnTo>
                    <a:lnTo>
                      <a:pt x="1258" y="646"/>
                    </a:lnTo>
                    <a:lnTo>
                      <a:pt x="1250" y="65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44" name="СФО">
              <a:extLst>
                <a:ext uri="{FF2B5EF4-FFF2-40B4-BE49-F238E27FC236}">
                  <a16:creationId xmlns:a16="http://schemas.microsoft.com/office/drawing/2014/main" xmlns="" id="{1D1A2933-F3CB-44A7-94BA-3302C36D35EF}"/>
                </a:ext>
              </a:extLst>
            </p:cNvPr>
            <p:cNvGrpSpPr/>
            <p:nvPr/>
          </p:nvGrpSpPr>
          <p:grpSpPr>
            <a:xfrm>
              <a:off x="3286721" y="1212992"/>
              <a:ext cx="3532510" cy="4339038"/>
              <a:chOff x="3177349" y="1062038"/>
              <a:chExt cx="3799714" cy="4667250"/>
            </a:xfrm>
            <a:grpFill/>
          </p:grpSpPr>
          <p:sp>
            <p:nvSpPr>
              <p:cNvPr id="1315" name="СФО_Томская область">
                <a:extLst>
                  <a:ext uri="{FF2B5EF4-FFF2-40B4-BE49-F238E27FC236}">
                    <a16:creationId xmlns:a16="http://schemas.microsoft.com/office/drawing/2014/main" xmlns="" id="{178B12FE-916A-4E63-B015-A1448CA6D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5538" y="3951288"/>
                <a:ext cx="936625" cy="762000"/>
              </a:xfrm>
              <a:custGeom>
                <a:avLst/>
                <a:gdLst>
                  <a:gd name="T0" fmla="*/ 428 w 805"/>
                  <a:gd name="T1" fmla="*/ 92 h 654"/>
                  <a:gd name="T2" fmla="*/ 402 w 805"/>
                  <a:gd name="T3" fmla="*/ 59 h 654"/>
                  <a:gd name="T4" fmla="*/ 319 w 805"/>
                  <a:gd name="T5" fmla="*/ 50 h 654"/>
                  <a:gd name="T6" fmla="*/ 302 w 805"/>
                  <a:gd name="T7" fmla="*/ 34 h 654"/>
                  <a:gd name="T8" fmla="*/ 268 w 805"/>
                  <a:gd name="T9" fmla="*/ 25 h 654"/>
                  <a:gd name="T10" fmla="*/ 193 w 805"/>
                  <a:gd name="T11" fmla="*/ 0 h 654"/>
                  <a:gd name="T12" fmla="*/ 193 w 805"/>
                  <a:gd name="T13" fmla="*/ 25 h 654"/>
                  <a:gd name="T14" fmla="*/ 168 w 805"/>
                  <a:gd name="T15" fmla="*/ 50 h 654"/>
                  <a:gd name="T16" fmla="*/ 117 w 805"/>
                  <a:gd name="T17" fmla="*/ 126 h 654"/>
                  <a:gd name="T18" fmla="*/ 17 w 805"/>
                  <a:gd name="T19" fmla="*/ 193 h 654"/>
                  <a:gd name="T20" fmla="*/ 8 w 805"/>
                  <a:gd name="T21" fmla="*/ 218 h 654"/>
                  <a:gd name="T22" fmla="*/ 0 w 805"/>
                  <a:gd name="T23" fmla="*/ 243 h 654"/>
                  <a:gd name="T24" fmla="*/ 8 w 805"/>
                  <a:gd name="T25" fmla="*/ 277 h 654"/>
                  <a:gd name="T26" fmla="*/ 17 w 805"/>
                  <a:gd name="T27" fmla="*/ 310 h 654"/>
                  <a:gd name="T28" fmla="*/ 8 w 805"/>
                  <a:gd name="T29" fmla="*/ 335 h 654"/>
                  <a:gd name="T30" fmla="*/ 42 w 805"/>
                  <a:gd name="T31" fmla="*/ 377 h 654"/>
                  <a:gd name="T32" fmla="*/ 151 w 805"/>
                  <a:gd name="T33" fmla="*/ 428 h 654"/>
                  <a:gd name="T34" fmla="*/ 310 w 805"/>
                  <a:gd name="T35" fmla="*/ 537 h 654"/>
                  <a:gd name="T36" fmla="*/ 369 w 805"/>
                  <a:gd name="T37" fmla="*/ 570 h 654"/>
                  <a:gd name="T38" fmla="*/ 386 w 805"/>
                  <a:gd name="T39" fmla="*/ 562 h 654"/>
                  <a:gd name="T40" fmla="*/ 419 w 805"/>
                  <a:gd name="T41" fmla="*/ 579 h 654"/>
                  <a:gd name="T42" fmla="*/ 402 w 805"/>
                  <a:gd name="T43" fmla="*/ 629 h 654"/>
                  <a:gd name="T44" fmla="*/ 402 w 805"/>
                  <a:gd name="T45" fmla="*/ 646 h 654"/>
                  <a:gd name="T46" fmla="*/ 428 w 805"/>
                  <a:gd name="T47" fmla="*/ 646 h 654"/>
                  <a:gd name="T48" fmla="*/ 453 w 805"/>
                  <a:gd name="T49" fmla="*/ 629 h 654"/>
                  <a:gd name="T50" fmla="*/ 503 w 805"/>
                  <a:gd name="T51" fmla="*/ 629 h 654"/>
                  <a:gd name="T52" fmla="*/ 537 w 805"/>
                  <a:gd name="T53" fmla="*/ 629 h 654"/>
                  <a:gd name="T54" fmla="*/ 570 w 805"/>
                  <a:gd name="T55" fmla="*/ 604 h 654"/>
                  <a:gd name="T56" fmla="*/ 595 w 805"/>
                  <a:gd name="T57" fmla="*/ 604 h 654"/>
                  <a:gd name="T58" fmla="*/ 646 w 805"/>
                  <a:gd name="T59" fmla="*/ 604 h 654"/>
                  <a:gd name="T60" fmla="*/ 688 w 805"/>
                  <a:gd name="T61" fmla="*/ 612 h 654"/>
                  <a:gd name="T62" fmla="*/ 755 w 805"/>
                  <a:gd name="T63" fmla="*/ 570 h 654"/>
                  <a:gd name="T64" fmla="*/ 788 w 805"/>
                  <a:gd name="T65" fmla="*/ 537 h 654"/>
                  <a:gd name="T66" fmla="*/ 805 w 805"/>
                  <a:gd name="T67" fmla="*/ 511 h 654"/>
                  <a:gd name="T68" fmla="*/ 755 w 805"/>
                  <a:gd name="T69" fmla="*/ 428 h 654"/>
                  <a:gd name="T70" fmla="*/ 788 w 805"/>
                  <a:gd name="T71" fmla="*/ 361 h 654"/>
                  <a:gd name="T72" fmla="*/ 763 w 805"/>
                  <a:gd name="T73" fmla="*/ 319 h 654"/>
                  <a:gd name="T74" fmla="*/ 738 w 805"/>
                  <a:gd name="T75" fmla="*/ 260 h 654"/>
                  <a:gd name="T76" fmla="*/ 721 w 805"/>
                  <a:gd name="T77" fmla="*/ 243 h 654"/>
                  <a:gd name="T78" fmla="*/ 646 w 805"/>
                  <a:gd name="T79" fmla="*/ 218 h 654"/>
                  <a:gd name="T80" fmla="*/ 579 w 805"/>
                  <a:gd name="T81" fmla="*/ 168 h 654"/>
                  <a:gd name="T82" fmla="*/ 528 w 805"/>
                  <a:gd name="T83" fmla="*/ 75 h 654"/>
                  <a:gd name="T84" fmla="*/ 478 w 805"/>
                  <a:gd name="T85" fmla="*/ 101 h 654"/>
                  <a:gd name="T86" fmla="*/ 461 w 805"/>
                  <a:gd name="T87" fmla="*/ 101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05" h="654">
                    <a:moveTo>
                      <a:pt x="461" y="101"/>
                    </a:moveTo>
                    <a:lnTo>
                      <a:pt x="444" y="92"/>
                    </a:lnTo>
                    <a:lnTo>
                      <a:pt x="428" y="92"/>
                    </a:lnTo>
                    <a:lnTo>
                      <a:pt x="419" y="92"/>
                    </a:lnTo>
                    <a:lnTo>
                      <a:pt x="411" y="75"/>
                    </a:lnTo>
                    <a:lnTo>
                      <a:pt x="402" y="59"/>
                    </a:lnTo>
                    <a:lnTo>
                      <a:pt x="369" y="67"/>
                    </a:lnTo>
                    <a:lnTo>
                      <a:pt x="335" y="67"/>
                    </a:lnTo>
                    <a:lnTo>
                      <a:pt x="319" y="50"/>
                    </a:lnTo>
                    <a:lnTo>
                      <a:pt x="319" y="34"/>
                    </a:lnTo>
                    <a:lnTo>
                      <a:pt x="310" y="34"/>
                    </a:lnTo>
                    <a:lnTo>
                      <a:pt x="302" y="34"/>
                    </a:lnTo>
                    <a:lnTo>
                      <a:pt x="285" y="42"/>
                    </a:lnTo>
                    <a:lnTo>
                      <a:pt x="277" y="34"/>
                    </a:lnTo>
                    <a:lnTo>
                      <a:pt x="268" y="25"/>
                    </a:lnTo>
                    <a:lnTo>
                      <a:pt x="235" y="17"/>
                    </a:lnTo>
                    <a:lnTo>
                      <a:pt x="201" y="8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3" y="8"/>
                    </a:lnTo>
                    <a:lnTo>
                      <a:pt x="193" y="25"/>
                    </a:lnTo>
                    <a:lnTo>
                      <a:pt x="184" y="42"/>
                    </a:lnTo>
                    <a:lnTo>
                      <a:pt x="176" y="42"/>
                    </a:lnTo>
                    <a:lnTo>
                      <a:pt x="168" y="50"/>
                    </a:lnTo>
                    <a:lnTo>
                      <a:pt x="159" y="84"/>
                    </a:lnTo>
                    <a:lnTo>
                      <a:pt x="134" y="126"/>
                    </a:lnTo>
                    <a:lnTo>
                      <a:pt x="117" y="126"/>
                    </a:lnTo>
                    <a:lnTo>
                      <a:pt x="84" y="126"/>
                    </a:lnTo>
                    <a:lnTo>
                      <a:pt x="50" y="159"/>
                    </a:lnTo>
                    <a:lnTo>
                      <a:pt x="17" y="193"/>
                    </a:lnTo>
                    <a:lnTo>
                      <a:pt x="17" y="201"/>
                    </a:lnTo>
                    <a:lnTo>
                      <a:pt x="17" y="218"/>
                    </a:lnTo>
                    <a:lnTo>
                      <a:pt x="8" y="218"/>
                    </a:lnTo>
                    <a:lnTo>
                      <a:pt x="8" y="235"/>
                    </a:lnTo>
                    <a:lnTo>
                      <a:pt x="8" y="243"/>
                    </a:lnTo>
                    <a:lnTo>
                      <a:pt x="0" y="243"/>
                    </a:lnTo>
                    <a:lnTo>
                      <a:pt x="0" y="252"/>
                    </a:lnTo>
                    <a:lnTo>
                      <a:pt x="8" y="260"/>
                    </a:lnTo>
                    <a:lnTo>
                      <a:pt x="8" y="277"/>
                    </a:lnTo>
                    <a:lnTo>
                      <a:pt x="8" y="285"/>
                    </a:lnTo>
                    <a:lnTo>
                      <a:pt x="8" y="293"/>
                    </a:lnTo>
                    <a:lnTo>
                      <a:pt x="17" y="310"/>
                    </a:lnTo>
                    <a:lnTo>
                      <a:pt x="17" y="319"/>
                    </a:lnTo>
                    <a:lnTo>
                      <a:pt x="17" y="327"/>
                    </a:lnTo>
                    <a:lnTo>
                      <a:pt x="8" y="335"/>
                    </a:lnTo>
                    <a:lnTo>
                      <a:pt x="17" y="352"/>
                    </a:lnTo>
                    <a:lnTo>
                      <a:pt x="25" y="361"/>
                    </a:lnTo>
                    <a:lnTo>
                      <a:pt x="42" y="377"/>
                    </a:lnTo>
                    <a:lnTo>
                      <a:pt x="59" y="386"/>
                    </a:lnTo>
                    <a:lnTo>
                      <a:pt x="159" y="419"/>
                    </a:lnTo>
                    <a:lnTo>
                      <a:pt x="151" y="428"/>
                    </a:lnTo>
                    <a:lnTo>
                      <a:pt x="210" y="461"/>
                    </a:lnTo>
                    <a:lnTo>
                      <a:pt x="252" y="528"/>
                    </a:lnTo>
                    <a:lnTo>
                      <a:pt x="310" y="537"/>
                    </a:lnTo>
                    <a:lnTo>
                      <a:pt x="319" y="570"/>
                    </a:lnTo>
                    <a:lnTo>
                      <a:pt x="369" y="570"/>
                    </a:lnTo>
                    <a:lnTo>
                      <a:pt x="369" y="570"/>
                    </a:lnTo>
                    <a:lnTo>
                      <a:pt x="377" y="579"/>
                    </a:lnTo>
                    <a:lnTo>
                      <a:pt x="377" y="570"/>
                    </a:lnTo>
                    <a:lnTo>
                      <a:pt x="386" y="562"/>
                    </a:lnTo>
                    <a:lnTo>
                      <a:pt x="402" y="562"/>
                    </a:lnTo>
                    <a:lnTo>
                      <a:pt x="411" y="562"/>
                    </a:lnTo>
                    <a:lnTo>
                      <a:pt x="419" y="579"/>
                    </a:lnTo>
                    <a:lnTo>
                      <a:pt x="411" y="587"/>
                    </a:lnTo>
                    <a:lnTo>
                      <a:pt x="411" y="620"/>
                    </a:lnTo>
                    <a:lnTo>
                      <a:pt x="402" y="629"/>
                    </a:lnTo>
                    <a:lnTo>
                      <a:pt x="394" y="637"/>
                    </a:lnTo>
                    <a:lnTo>
                      <a:pt x="402" y="637"/>
                    </a:lnTo>
                    <a:lnTo>
                      <a:pt x="402" y="646"/>
                    </a:lnTo>
                    <a:lnTo>
                      <a:pt x="411" y="654"/>
                    </a:lnTo>
                    <a:lnTo>
                      <a:pt x="411" y="654"/>
                    </a:lnTo>
                    <a:lnTo>
                      <a:pt x="428" y="646"/>
                    </a:lnTo>
                    <a:lnTo>
                      <a:pt x="436" y="620"/>
                    </a:lnTo>
                    <a:lnTo>
                      <a:pt x="444" y="629"/>
                    </a:lnTo>
                    <a:lnTo>
                      <a:pt x="453" y="629"/>
                    </a:lnTo>
                    <a:lnTo>
                      <a:pt x="470" y="629"/>
                    </a:lnTo>
                    <a:lnTo>
                      <a:pt x="486" y="629"/>
                    </a:lnTo>
                    <a:lnTo>
                      <a:pt x="503" y="629"/>
                    </a:lnTo>
                    <a:lnTo>
                      <a:pt x="520" y="620"/>
                    </a:lnTo>
                    <a:lnTo>
                      <a:pt x="528" y="629"/>
                    </a:lnTo>
                    <a:lnTo>
                      <a:pt x="537" y="629"/>
                    </a:lnTo>
                    <a:lnTo>
                      <a:pt x="545" y="620"/>
                    </a:lnTo>
                    <a:lnTo>
                      <a:pt x="562" y="604"/>
                    </a:lnTo>
                    <a:lnTo>
                      <a:pt x="570" y="604"/>
                    </a:lnTo>
                    <a:lnTo>
                      <a:pt x="579" y="612"/>
                    </a:lnTo>
                    <a:lnTo>
                      <a:pt x="587" y="604"/>
                    </a:lnTo>
                    <a:lnTo>
                      <a:pt x="595" y="604"/>
                    </a:lnTo>
                    <a:lnTo>
                      <a:pt x="620" y="604"/>
                    </a:lnTo>
                    <a:lnTo>
                      <a:pt x="646" y="604"/>
                    </a:lnTo>
                    <a:lnTo>
                      <a:pt x="646" y="604"/>
                    </a:lnTo>
                    <a:lnTo>
                      <a:pt x="654" y="595"/>
                    </a:lnTo>
                    <a:lnTo>
                      <a:pt x="671" y="604"/>
                    </a:lnTo>
                    <a:lnTo>
                      <a:pt x="688" y="612"/>
                    </a:lnTo>
                    <a:lnTo>
                      <a:pt x="713" y="595"/>
                    </a:lnTo>
                    <a:lnTo>
                      <a:pt x="746" y="595"/>
                    </a:lnTo>
                    <a:lnTo>
                      <a:pt x="755" y="570"/>
                    </a:lnTo>
                    <a:lnTo>
                      <a:pt x="771" y="537"/>
                    </a:lnTo>
                    <a:lnTo>
                      <a:pt x="780" y="537"/>
                    </a:lnTo>
                    <a:lnTo>
                      <a:pt x="788" y="537"/>
                    </a:lnTo>
                    <a:lnTo>
                      <a:pt x="797" y="528"/>
                    </a:lnTo>
                    <a:lnTo>
                      <a:pt x="797" y="511"/>
                    </a:lnTo>
                    <a:lnTo>
                      <a:pt x="805" y="511"/>
                    </a:lnTo>
                    <a:lnTo>
                      <a:pt x="805" y="503"/>
                    </a:lnTo>
                    <a:lnTo>
                      <a:pt x="788" y="461"/>
                    </a:lnTo>
                    <a:lnTo>
                      <a:pt x="755" y="428"/>
                    </a:lnTo>
                    <a:lnTo>
                      <a:pt x="755" y="402"/>
                    </a:lnTo>
                    <a:lnTo>
                      <a:pt x="763" y="377"/>
                    </a:lnTo>
                    <a:lnTo>
                      <a:pt x="788" y="361"/>
                    </a:lnTo>
                    <a:lnTo>
                      <a:pt x="805" y="352"/>
                    </a:lnTo>
                    <a:lnTo>
                      <a:pt x="788" y="327"/>
                    </a:lnTo>
                    <a:lnTo>
                      <a:pt x="763" y="319"/>
                    </a:lnTo>
                    <a:lnTo>
                      <a:pt x="755" y="302"/>
                    </a:lnTo>
                    <a:lnTo>
                      <a:pt x="755" y="277"/>
                    </a:lnTo>
                    <a:lnTo>
                      <a:pt x="738" y="260"/>
                    </a:lnTo>
                    <a:lnTo>
                      <a:pt x="729" y="260"/>
                    </a:lnTo>
                    <a:lnTo>
                      <a:pt x="721" y="252"/>
                    </a:lnTo>
                    <a:lnTo>
                      <a:pt x="721" y="243"/>
                    </a:lnTo>
                    <a:lnTo>
                      <a:pt x="704" y="235"/>
                    </a:lnTo>
                    <a:lnTo>
                      <a:pt x="671" y="226"/>
                    </a:lnTo>
                    <a:lnTo>
                      <a:pt x="646" y="218"/>
                    </a:lnTo>
                    <a:lnTo>
                      <a:pt x="612" y="226"/>
                    </a:lnTo>
                    <a:lnTo>
                      <a:pt x="579" y="210"/>
                    </a:lnTo>
                    <a:lnTo>
                      <a:pt x="579" y="168"/>
                    </a:lnTo>
                    <a:lnTo>
                      <a:pt x="579" y="101"/>
                    </a:lnTo>
                    <a:lnTo>
                      <a:pt x="553" y="92"/>
                    </a:lnTo>
                    <a:lnTo>
                      <a:pt x="528" y="75"/>
                    </a:lnTo>
                    <a:lnTo>
                      <a:pt x="511" y="84"/>
                    </a:lnTo>
                    <a:lnTo>
                      <a:pt x="486" y="101"/>
                    </a:lnTo>
                    <a:lnTo>
                      <a:pt x="478" y="101"/>
                    </a:lnTo>
                    <a:lnTo>
                      <a:pt x="470" y="109"/>
                    </a:lnTo>
                    <a:lnTo>
                      <a:pt x="453" y="101"/>
                    </a:lnTo>
                    <a:lnTo>
                      <a:pt x="461" y="101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6" name="СФО_Омская область">
                <a:extLst>
                  <a:ext uri="{FF2B5EF4-FFF2-40B4-BE49-F238E27FC236}">
                    <a16:creationId xmlns:a16="http://schemas.microsoft.com/office/drawing/2014/main" xmlns="" id="{E9EB074A-FD96-42AE-B8A0-B2F066B483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360000">
                <a:off x="3177349" y="4101913"/>
                <a:ext cx="504893" cy="719198"/>
              </a:xfrm>
              <a:custGeom>
                <a:avLst/>
                <a:gdLst>
                  <a:gd name="connsiteX0" fmla="*/ 195662 w 504893"/>
                  <a:gd name="connsiteY0" fmla="*/ 0 h 719198"/>
                  <a:gd name="connsiteX1" fmla="*/ 205907 w 504893"/>
                  <a:gd name="connsiteY1" fmla="*/ 8302 h 719198"/>
                  <a:gd name="connsiteX2" fmla="*/ 218408 w 504893"/>
                  <a:gd name="connsiteY2" fmla="*/ 26916 h 719198"/>
                  <a:gd name="connsiteX3" fmla="*/ 208954 w 504893"/>
                  <a:gd name="connsiteY3" fmla="*/ 37287 h 719198"/>
                  <a:gd name="connsiteX4" fmla="*/ 211025 w 504893"/>
                  <a:gd name="connsiteY4" fmla="*/ 56998 h 719198"/>
                  <a:gd name="connsiteX5" fmla="*/ 230724 w 504893"/>
                  <a:gd name="connsiteY5" fmla="*/ 54927 h 719198"/>
                  <a:gd name="connsiteX6" fmla="*/ 251398 w 504893"/>
                  <a:gd name="connsiteY6" fmla="*/ 62132 h 719198"/>
                  <a:gd name="connsiteX7" fmla="*/ 272194 w 504893"/>
                  <a:gd name="connsiteY7" fmla="*/ 70497 h 719198"/>
                  <a:gd name="connsiteX8" fmla="*/ 303234 w 504893"/>
                  <a:gd name="connsiteY8" fmla="*/ 87162 h 719198"/>
                  <a:gd name="connsiteX9" fmla="*/ 311407 w 504893"/>
                  <a:gd name="connsiteY9" fmla="*/ 75753 h 719198"/>
                  <a:gd name="connsiteX10" fmla="*/ 331106 w 504893"/>
                  <a:gd name="connsiteY10" fmla="*/ 73683 h 719198"/>
                  <a:gd name="connsiteX11" fmla="*/ 401544 w 504893"/>
                  <a:gd name="connsiteY11" fmla="*/ 86207 h 719198"/>
                  <a:gd name="connsiteX12" fmla="*/ 464634 w 504893"/>
                  <a:gd name="connsiteY12" fmla="*/ 54789 h 719198"/>
                  <a:gd name="connsiteX13" fmla="*/ 468623 w 504893"/>
                  <a:gd name="connsiteY13" fmla="*/ 65404 h 719198"/>
                  <a:gd name="connsiteX14" fmla="*/ 455294 w 504893"/>
                  <a:gd name="connsiteY14" fmla="*/ 73944 h 719198"/>
                  <a:gd name="connsiteX15" fmla="*/ 485817 w 504893"/>
                  <a:gd name="connsiteY15" fmla="*/ 109199 h 719198"/>
                  <a:gd name="connsiteX16" fmla="*/ 483883 w 504893"/>
                  <a:gd name="connsiteY16" fmla="*/ 120638 h 719198"/>
                  <a:gd name="connsiteX17" fmla="*/ 475338 w 504893"/>
                  <a:gd name="connsiteY17" fmla="*/ 153072 h 719198"/>
                  <a:gd name="connsiteX18" fmla="*/ 486784 w 504893"/>
                  <a:gd name="connsiteY18" fmla="*/ 155893 h 719198"/>
                  <a:gd name="connsiteX19" fmla="*/ 489632 w 504893"/>
                  <a:gd name="connsiteY19" fmla="*/ 192167 h 719198"/>
                  <a:gd name="connsiteX20" fmla="*/ 498229 w 504893"/>
                  <a:gd name="connsiteY20" fmla="*/ 193107 h 719198"/>
                  <a:gd name="connsiteX21" fmla="*/ 503927 w 504893"/>
                  <a:gd name="connsiteY21" fmla="*/ 218805 h 719198"/>
                  <a:gd name="connsiteX22" fmla="*/ 504893 w 504893"/>
                  <a:gd name="connsiteY22" fmla="*/ 229303 h 719198"/>
                  <a:gd name="connsiteX23" fmla="*/ 503011 w 504893"/>
                  <a:gd name="connsiteY23" fmla="*/ 244580 h 719198"/>
                  <a:gd name="connsiteX24" fmla="*/ 503011 w 504893"/>
                  <a:gd name="connsiteY24" fmla="*/ 250880 h 719198"/>
                  <a:gd name="connsiteX25" fmla="*/ 498974 w 504893"/>
                  <a:gd name="connsiteY25" fmla="*/ 261649 h 719198"/>
                  <a:gd name="connsiteX26" fmla="*/ 500070 w 504893"/>
                  <a:gd name="connsiteY26" fmla="*/ 272080 h 719198"/>
                  <a:gd name="connsiteX27" fmla="*/ 491594 w 504893"/>
                  <a:gd name="connsiteY27" fmla="*/ 291719 h 719198"/>
                  <a:gd name="connsiteX28" fmla="*/ 492691 w 504893"/>
                  <a:gd name="connsiteY28" fmla="*/ 302150 h 719198"/>
                  <a:gd name="connsiteX29" fmla="*/ 493665 w 504893"/>
                  <a:gd name="connsiteY29" fmla="*/ 311422 h 719198"/>
                  <a:gd name="connsiteX30" fmla="*/ 476229 w 504893"/>
                  <a:gd name="connsiteY30" fmla="*/ 323801 h 719198"/>
                  <a:gd name="connsiteX31" fmla="*/ 467753 w 504893"/>
                  <a:gd name="connsiteY31" fmla="*/ 343441 h 719198"/>
                  <a:gd name="connsiteX32" fmla="*/ 480249 w 504893"/>
                  <a:gd name="connsiteY32" fmla="*/ 362048 h 719198"/>
                  <a:gd name="connsiteX33" fmla="*/ 482320 w 504893"/>
                  <a:gd name="connsiteY33" fmla="*/ 381752 h 719198"/>
                  <a:gd name="connsiteX34" fmla="*/ 471895 w 504893"/>
                  <a:gd name="connsiteY34" fmla="*/ 382848 h 719198"/>
                  <a:gd name="connsiteX35" fmla="*/ 442937 w 504893"/>
                  <a:gd name="connsiteY35" fmla="*/ 385891 h 719198"/>
                  <a:gd name="connsiteX36" fmla="*/ 424221 w 504893"/>
                  <a:gd name="connsiteY36" fmla="*/ 397233 h 719198"/>
                  <a:gd name="connsiteX37" fmla="*/ 406600 w 504893"/>
                  <a:gd name="connsiteY37" fmla="*/ 419005 h 719198"/>
                  <a:gd name="connsiteX38" fmla="*/ 397334 w 504893"/>
                  <a:gd name="connsiteY38" fmla="*/ 419979 h 719198"/>
                  <a:gd name="connsiteX39" fmla="*/ 388067 w 504893"/>
                  <a:gd name="connsiteY39" fmla="*/ 420953 h 719198"/>
                  <a:gd name="connsiteX40" fmla="*/ 390138 w 504893"/>
                  <a:gd name="connsiteY40" fmla="*/ 440656 h 719198"/>
                  <a:gd name="connsiteX41" fmla="*/ 400379 w 504893"/>
                  <a:gd name="connsiteY41" fmla="*/ 448955 h 719198"/>
                  <a:gd name="connsiteX42" fmla="*/ 382759 w 504893"/>
                  <a:gd name="connsiteY42" fmla="*/ 470727 h 719198"/>
                  <a:gd name="connsiteX43" fmla="*/ 378609 w 504893"/>
                  <a:gd name="connsiteY43" fmla="*/ 520380 h 719198"/>
                  <a:gd name="connsiteX44" fmla="*/ 389946 w 504893"/>
                  <a:gd name="connsiteY44" fmla="*/ 539109 h 719198"/>
                  <a:gd name="connsiteX45" fmla="*/ 403416 w 504893"/>
                  <a:gd name="connsiteY45" fmla="*/ 566988 h 719198"/>
                  <a:gd name="connsiteX46" fmla="*/ 404391 w 504893"/>
                  <a:gd name="connsiteY46" fmla="*/ 576260 h 719198"/>
                  <a:gd name="connsiteX47" fmla="*/ 395062 w 504893"/>
                  <a:gd name="connsiteY47" fmla="*/ 587787 h 719198"/>
                  <a:gd name="connsiteX48" fmla="*/ 387745 w 504893"/>
                  <a:gd name="connsiteY48" fmla="*/ 607305 h 719198"/>
                  <a:gd name="connsiteX49" fmla="*/ 386289 w 504893"/>
                  <a:gd name="connsiteY49" fmla="*/ 614729 h 719198"/>
                  <a:gd name="connsiteX50" fmla="*/ 383047 w 504893"/>
                  <a:gd name="connsiteY50" fmla="*/ 615070 h 719198"/>
                  <a:gd name="connsiteX51" fmla="*/ 382752 w 504893"/>
                  <a:gd name="connsiteY51" fmla="*/ 616253 h 719198"/>
                  <a:gd name="connsiteX52" fmla="*/ 374155 w 504893"/>
                  <a:gd name="connsiteY52" fmla="*/ 651507 h 719198"/>
                  <a:gd name="connsiteX53" fmla="*/ 374155 w 504893"/>
                  <a:gd name="connsiteY53" fmla="*/ 652448 h 719198"/>
                  <a:gd name="connsiteX54" fmla="*/ 367491 w 504893"/>
                  <a:gd name="connsiteY54" fmla="*/ 652447 h 719198"/>
                  <a:gd name="connsiteX55" fmla="*/ 363676 w 504893"/>
                  <a:gd name="connsiteY55" fmla="*/ 650567 h 719198"/>
                  <a:gd name="connsiteX56" fmla="*/ 360777 w 504893"/>
                  <a:gd name="connsiteY56" fmla="*/ 647747 h 719198"/>
                  <a:gd name="connsiteX57" fmla="*/ 358894 w 504893"/>
                  <a:gd name="connsiteY57" fmla="*/ 647747 h 719198"/>
                  <a:gd name="connsiteX58" fmla="*/ 355079 w 504893"/>
                  <a:gd name="connsiteY58" fmla="*/ 648687 h 719198"/>
                  <a:gd name="connsiteX59" fmla="*/ 350297 w 504893"/>
                  <a:gd name="connsiteY59" fmla="*/ 651507 h 719198"/>
                  <a:gd name="connsiteX60" fmla="*/ 346481 w 504893"/>
                  <a:gd name="connsiteY60" fmla="*/ 653465 h 719198"/>
                  <a:gd name="connsiteX61" fmla="*/ 347448 w 504893"/>
                  <a:gd name="connsiteY61" fmla="*/ 654406 h 719198"/>
                  <a:gd name="connsiteX62" fmla="*/ 347448 w 504893"/>
                  <a:gd name="connsiteY62" fmla="*/ 656286 h 719198"/>
                  <a:gd name="connsiteX63" fmla="*/ 350297 w 504893"/>
                  <a:gd name="connsiteY63" fmla="*/ 659185 h 719198"/>
                  <a:gd name="connsiteX64" fmla="*/ 350297 w 504893"/>
                  <a:gd name="connsiteY64" fmla="*/ 662946 h 719198"/>
                  <a:gd name="connsiteX65" fmla="*/ 348364 w 504893"/>
                  <a:gd name="connsiteY65" fmla="*/ 665845 h 719198"/>
                  <a:gd name="connsiteX66" fmla="*/ 346481 w 504893"/>
                  <a:gd name="connsiteY66" fmla="*/ 666785 h 719198"/>
                  <a:gd name="connsiteX67" fmla="*/ 343633 w 504893"/>
                  <a:gd name="connsiteY67" fmla="*/ 666785 h 719198"/>
                  <a:gd name="connsiteX68" fmla="*/ 339766 w 504893"/>
                  <a:gd name="connsiteY68" fmla="*/ 669606 h 719198"/>
                  <a:gd name="connsiteX69" fmla="*/ 330254 w 504893"/>
                  <a:gd name="connsiteY69" fmla="*/ 675324 h 719198"/>
                  <a:gd name="connsiteX70" fmla="*/ 320689 w 504893"/>
                  <a:gd name="connsiteY70" fmla="*/ 680103 h 719198"/>
                  <a:gd name="connsiteX71" fmla="*/ 315908 w 504893"/>
                  <a:gd name="connsiteY71" fmla="*/ 683003 h 719198"/>
                  <a:gd name="connsiteX72" fmla="*/ 312093 w 504893"/>
                  <a:gd name="connsiteY72" fmla="*/ 683002 h 719198"/>
                  <a:gd name="connsiteX73" fmla="*/ 308277 w 504893"/>
                  <a:gd name="connsiteY73" fmla="*/ 681043 h 719198"/>
                  <a:gd name="connsiteX74" fmla="*/ 304462 w 504893"/>
                  <a:gd name="connsiteY74" fmla="*/ 679163 h 719198"/>
                  <a:gd name="connsiteX75" fmla="*/ 300647 w 504893"/>
                  <a:gd name="connsiteY75" fmla="*/ 677283 h 719198"/>
                  <a:gd name="connsiteX76" fmla="*/ 296831 w 504893"/>
                  <a:gd name="connsiteY76" fmla="*/ 677283 h 719198"/>
                  <a:gd name="connsiteX77" fmla="*/ 293982 w 504893"/>
                  <a:gd name="connsiteY77" fmla="*/ 677283 h 719198"/>
                  <a:gd name="connsiteX78" fmla="*/ 290167 w 504893"/>
                  <a:gd name="connsiteY78" fmla="*/ 675325 h 719198"/>
                  <a:gd name="connsiteX79" fmla="*/ 286352 w 504893"/>
                  <a:gd name="connsiteY79" fmla="*/ 684882 h 719198"/>
                  <a:gd name="connsiteX80" fmla="*/ 278722 w 504893"/>
                  <a:gd name="connsiteY80" fmla="*/ 682062 h 719198"/>
                  <a:gd name="connsiteX81" fmla="*/ 272973 w 504893"/>
                  <a:gd name="connsiteY81" fmla="*/ 694441 h 719198"/>
                  <a:gd name="connsiteX82" fmla="*/ 259594 w 504893"/>
                  <a:gd name="connsiteY82" fmla="*/ 687782 h 719198"/>
                  <a:gd name="connsiteX83" fmla="*/ 252930 w 504893"/>
                  <a:gd name="connsiteY83" fmla="*/ 700160 h 719198"/>
                  <a:gd name="connsiteX84" fmla="*/ 255778 w 504893"/>
                  <a:gd name="connsiteY84" fmla="*/ 703920 h 719198"/>
                  <a:gd name="connsiteX85" fmla="*/ 255778 w 504893"/>
                  <a:gd name="connsiteY85" fmla="*/ 705880 h 719198"/>
                  <a:gd name="connsiteX86" fmla="*/ 245299 w 504893"/>
                  <a:gd name="connsiteY86" fmla="*/ 719198 h 719198"/>
                  <a:gd name="connsiteX87" fmla="*/ 240518 w 504893"/>
                  <a:gd name="connsiteY87" fmla="*/ 711599 h 719198"/>
                  <a:gd name="connsiteX88" fmla="*/ 241484 w 504893"/>
                  <a:gd name="connsiteY88" fmla="*/ 709640 h 719198"/>
                  <a:gd name="connsiteX89" fmla="*/ 239551 w 504893"/>
                  <a:gd name="connsiteY89" fmla="*/ 705880 h 719198"/>
                  <a:gd name="connsiteX90" fmla="*/ 240518 w 504893"/>
                  <a:gd name="connsiteY90" fmla="*/ 703921 h 719198"/>
                  <a:gd name="connsiteX91" fmla="*/ 236702 w 504893"/>
                  <a:gd name="connsiteY91" fmla="*/ 700160 h 719198"/>
                  <a:gd name="connsiteX92" fmla="*/ 237669 w 504893"/>
                  <a:gd name="connsiteY92" fmla="*/ 696321 h 719198"/>
                  <a:gd name="connsiteX93" fmla="*/ 231004 w 504893"/>
                  <a:gd name="connsiteY93" fmla="*/ 694441 h 719198"/>
                  <a:gd name="connsiteX94" fmla="*/ 227189 w 504893"/>
                  <a:gd name="connsiteY94" fmla="*/ 700160 h 719198"/>
                  <a:gd name="connsiteX95" fmla="*/ 221441 w 504893"/>
                  <a:gd name="connsiteY95" fmla="*/ 696321 h 719198"/>
                  <a:gd name="connsiteX96" fmla="*/ 224289 w 504893"/>
                  <a:gd name="connsiteY96" fmla="*/ 687781 h 719198"/>
                  <a:gd name="connsiteX97" fmla="*/ 211877 w 504893"/>
                  <a:gd name="connsiteY97" fmla="*/ 683002 h 719198"/>
                  <a:gd name="connsiteX98" fmla="*/ 210962 w 504893"/>
                  <a:gd name="connsiteY98" fmla="*/ 683942 h 719198"/>
                  <a:gd name="connsiteX99" fmla="*/ 208061 w 504893"/>
                  <a:gd name="connsiteY99" fmla="*/ 685823 h 719198"/>
                  <a:gd name="connsiteX100" fmla="*/ 206179 w 504893"/>
                  <a:gd name="connsiteY100" fmla="*/ 687781 h 719198"/>
                  <a:gd name="connsiteX101" fmla="*/ 203331 w 504893"/>
                  <a:gd name="connsiteY101" fmla="*/ 689662 h 719198"/>
                  <a:gd name="connsiteX102" fmla="*/ 200431 w 504893"/>
                  <a:gd name="connsiteY102" fmla="*/ 688722 h 719198"/>
                  <a:gd name="connsiteX103" fmla="*/ 197583 w 504893"/>
                  <a:gd name="connsiteY103" fmla="*/ 685823 h 719198"/>
                  <a:gd name="connsiteX104" fmla="*/ 194733 w 504893"/>
                  <a:gd name="connsiteY104" fmla="*/ 683942 h 719198"/>
                  <a:gd name="connsiteX105" fmla="*/ 191834 w 504893"/>
                  <a:gd name="connsiteY105" fmla="*/ 683002 h 719198"/>
                  <a:gd name="connsiteX106" fmla="*/ 189952 w 504893"/>
                  <a:gd name="connsiteY106" fmla="*/ 684882 h 719198"/>
                  <a:gd name="connsiteX107" fmla="*/ 188985 w 504893"/>
                  <a:gd name="connsiteY107" fmla="*/ 687781 h 719198"/>
                  <a:gd name="connsiteX108" fmla="*/ 188019 w 504893"/>
                  <a:gd name="connsiteY108" fmla="*/ 689662 h 719198"/>
                  <a:gd name="connsiteX109" fmla="*/ 184203 w 504893"/>
                  <a:gd name="connsiteY109" fmla="*/ 688721 h 719198"/>
                  <a:gd name="connsiteX110" fmla="*/ 182321 w 504893"/>
                  <a:gd name="connsiteY110" fmla="*/ 689661 h 719198"/>
                  <a:gd name="connsiteX111" fmla="*/ 180388 w 504893"/>
                  <a:gd name="connsiteY111" fmla="*/ 694441 h 719198"/>
                  <a:gd name="connsiteX112" fmla="*/ 167975 w 504893"/>
                  <a:gd name="connsiteY112" fmla="*/ 702040 h 719198"/>
                  <a:gd name="connsiteX113" fmla="*/ 162278 w 504893"/>
                  <a:gd name="connsiteY113" fmla="*/ 696321 h 719198"/>
                  <a:gd name="connsiteX114" fmla="*/ 163245 w 504893"/>
                  <a:gd name="connsiteY114" fmla="*/ 695381 h 719198"/>
                  <a:gd name="connsiteX115" fmla="*/ 165126 w 504893"/>
                  <a:gd name="connsiteY115" fmla="*/ 690602 h 719198"/>
                  <a:gd name="connsiteX116" fmla="*/ 165127 w 504893"/>
                  <a:gd name="connsiteY116" fmla="*/ 688721 h 719198"/>
                  <a:gd name="connsiteX117" fmla="*/ 155563 w 504893"/>
                  <a:gd name="connsiteY117" fmla="*/ 680103 h 719198"/>
                  <a:gd name="connsiteX118" fmla="*/ 158463 w 504893"/>
                  <a:gd name="connsiteY118" fmla="*/ 672503 h 719198"/>
                  <a:gd name="connsiteX119" fmla="*/ 158463 w 504893"/>
                  <a:gd name="connsiteY119" fmla="*/ 669606 h 719198"/>
                  <a:gd name="connsiteX120" fmla="*/ 160345 w 504893"/>
                  <a:gd name="connsiteY120" fmla="*/ 665845 h 719198"/>
                  <a:gd name="connsiteX121" fmla="*/ 164160 w 504893"/>
                  <a:gd name="connsiteY121" fmla="*/ 666785 h 719198"/>
                  <a:gd name="connsiteX122" fmla="*/ 165127 w 504893"/>
                  <a:gd name="connsiteY122" fmla="*/ 665845 h 719198"/>
                  <a:gd name="connsiteX123" fmla="*/ 167060 w 504893"/>
                  <a:gd name="connsiteY123" fmla="*/ 663886 h 719198"/>
                  <a:gd name="connsiteX124" fmla="*/ 169908 w 504893"/>
                  <a:gd name="connsiteY124" fmla="*/ 659185 h 719198"/>
                  <a:gd name="connsiteX125" fmla="*/ 170875 w 504893"/>
                  <a:gd name="connsiteY125" fmla="*/ 656286 h 719198"/>
                  <a:gd name="connsiteX126" fmla="*/ 170874 w 504893"/>
                  <a:gd name="connsiteY126" fmla="*/ 653466 h 719198"/>
                  <a:gd name="connsiteX127" fmla="*/ 171790 w 504893"/>
                  <a:gd name="connsiteY127" fmla="*/ 652448 h 719198"/>
                  <a:gd name="connsiteX128" fmla="*/ 174690 w 504893"/>
                  <a:gd name="connsiteY128" fmla="*/ 652447 h 719198"/>
                  <a:gd name="connsiteX129" fmla="*/ 179421 w 504893"/>
                  <a:gd name="connsiteY129" fmla="*/ 650568 h 719198"/>
                  <a:gd name="connsiteX130" fmla="*/ 178505 w 504893"/>
                  <a:gd name="connsiteY130" fmla="*/ 647747 h 719198"/>
                  <a:gd name="connsiteX131" fmla="*/ 178505 w 504893"/>
                  <a:gd name="connsiteY131" fmla="*/ 645789 h 719198"/>
                  <a:gd name="connsiteX132" fmla="*/ 180388 w 504893"/>
                  <a:gd name="connsiteY132" fmla="*/ 643907 h 719198"/>
                  <a:gd name="connsiteX133" fmla="*/ 183287 w 504893"/>
                  <a:gd name="connsiteY133" fmla="*/ 642028 h 719198"/>
                  <a:gd name="connsiteX134" fmla="*/ 201398 w 504893"/>
                  <a:gd name="connsiteY134" fmla="*/ 648687 h 719198"/>
                  <a:gd name="connsiteX135" fmla="*/ 214776 w 504893"/>
                  <a:gd name="connsiteY135" fmla="*/ 623851 h 719198"/>
                  <a:gd name="connsiteX136" fmla="*/ 211877 w 504893"/>
                  <a:gd name="connsiteY136" fmla="*/ 621971 h 719198"/>
                  <a:gd name="connsiteX137" fmla="*/ 211877 w 504893"/>
                  <a:gd name="connsiteY137" fmla="*/ 621031 h 719198"/>
                  <a:gd name="connsiteX138" fmla="*/ 209028 w 504893"/>
                  <a:gd name="connsiteY138" fmla="*/ 619151 h 719198"/>
                  <a:gd name="connsiteX139" fmla="*/ 206180 w 504893"/>
                  <a:gd name="connsiteY139" fmla="*/ 618132 h 719198"/>
                  <a:gd name="connsiteX140" fmla="*/ 206179 w 504893"/>
                  <a:gd name="connsiteY140" fmla="*/ 621031 h 719198"/>
                  <a:gd name="connsiteX141" fmla="*/ 206179 w 504893"/>
                  <a:gd name="connsiteY141" fmla="*/ 623851 h 719198"/>
                  <a:gd name="connsiteX142" fmla="*/ 202364 w 504893"/>
                  <a:gd name="connsiteY142" fmla="*/ 626750 h 719198"/>
                  <a:gd name="connsiteX143" fmla="*/ 200430 w 504893"/>
                  <a:gd name="connsiteY143" fmla="*/ 626750 h 719198"/>
                  <a:gd name="connsiteX144" fmla="*/ 199464 w 504893"/>
                  <a:gd name="connsiteY144" fmla="*/ 625810 h 719198"/>
                  <a:gd name="connsiteX145" fmla="*/ 195648 w 504893"/>
                  <a:gd name="connsiteY145" fmla="*/ 623851 h 719198"/>
                  <a:gd name="connsiteX146" fmla="*/ 191834 w 504893"/>
                  <a:gd name="connsiteY146" fmla="*/ 626750 h 719198"/>
                  <a:gd name="connsiteX147" fmla="*/ 191834 w 504893"/>
                  <a:gd name="connsiteY147" fmla="*/ 630589 h 719198"/>
                  <a:gd name="connsiteX148" fmla="*/ 191834 w 504893"/>
                  <a:gd name="connsiteY148" fmla="*/ 633410 h 719198"/>
                  <a:gd name="connsiteX149" fmla="*/ 189952 w 504893"/>
                  <a:gd name="connsiteY149" fmla="*/ 633410 h 719198"/>
                  <a:gd name="connsiteX150" fmla="*/ 188985 w 504893"/>
                  <a:gd name="connsiteY150" fmla="*/ 633409 h 719198"/>
                  <a:gd name="connsiteX151" fmla="*/ 188019 w 504893"/>
                  <a:gd name="connsiteY151" fmla="*/ 631529 h 719198"/>
                  <a:gd name="connsiteX152" fmla="*/ 185170 w 504893"/>
                  <a:gd name="connsiteY152" fmla="*/ 629571 h 719198"/>
                  <a:gd name="connsiteX153" fmla="*/ 183287 w 504893"/>
                  <a:gd name="connsiteY153" fmla="*/ 628630 h 719198"/>
                  <a:gd name="connsiteX154" fmla="*/ 180388 w 504893"/>
                  <a:gd name="connsiteY154" fmla="*/ 628630 h 719198"/>
                  <a:gd name="connsiteX155" fmla="*/ 180388 w 504893"/>
                  <a:gd name="connsiteY155" fmla="*/ 630589 h 719198"/>
                  <a:gd name="connsiteX156" fmla="*/ 179421 w 504893"/>
                  <a:gd name="connsiteY156" fmla="*/ 631529 h 719198"/>
                  <a:gd name="connsiteX157" fmla="*/ 173723 w 504893"/>
                  <a:gd name="connsiteY157" fmla="*/ 630589 h 719198"/>
                  <a:gd name="connsiteX158" fmla="*/ 170874 w 504893"/>
                  <a:gd name="connsiteY158" fmla="*/ 629571 h 719198"/>
                  <a:gd name="connsiteX159" fmla="*/ 168941 w 504893"/>
                  <a:gd name="connsiteY159" fmla="*/ 627690 h 719198"/>
                  <a:gd name="connsiteX160" fmla="*/ 165127 w 504893"/>
                  <a:gd name="connsiteY160" fmla="*/ 622911 h 719198"/>
                  <a:gd name="connsiteX161" fmla="*/ 160345 w 504893"/>
                  <a:gd name="connsiteY161" fmla="*/ 621031 h 719198"/>
                  <a:gd name="connsiteX162" fmla="*/ 157496 w 504893"/>
                  <a:gd name="connsiteY162" fmla="*/ 619151 h 719198"/>
                  <a:gd name="connsiteX163" fmla="*/ 154647 w 504893"/>
                  <a:gd name="connsiteY163" fmla="*/ 617191 h 719198"/>
                  <a:gd name="connsiteX164" fmla="*/ 154647 w 504893"/>
                  <a:gd name="connsiteY164" fmla="*/ 614372 h 719198"/>
                  <a:gd name="connsiteX165" fmla="*/ 154647 w 504893"/>
                  <a:gd name="connsiteY165" fmla="*/ 611472 h 719198"/>
                  <a:gd name="connsiteX166" fmla="*/ 150832 w 504893"/>
                  <a:gd name="connsiteY166" fmla="*/ 609593 h 719198"/>
                  <a:gd name="connsiteX167" fmla="*/ 152714 w 504893"/>
                  <a:gd name="connsiteY167" fmla="*/ 601993 h 719198"/>
                  <a:gd name="connsiteX168" fmla="*/ 147016 w 504893"/>
                  <a:gd name="connsiteY168" fmla="*/ 599094 h 719198"/>
                  <a:gd name="connsiteX169" fmla="*/ 144117 w 504893"/>
                  <a:gd name="connsiteY169" fmla="*/ 599094 h 719198"/>
                  <a:gd name="connsiteX170" fmla="*/ 141268 w 504893"/>
                  <a:gd name="connsiteY170" fmla="*/ 598154 h 719198"/>
                  <a:gd name="connsiteX171" fmla="*/ 140302 w 504893"/>
                  <a:gd name="connsiteY171" fmla="*/ 595255 h 719198"/>
                  <a:gd name="connsiteX172" fmla="*/ 135520 w 504893"/>
                  <a:gd name="connsiteY172" fmla="*/ 594315 h 719198"/>
                  <a:gd name="connsiteX173" fmla="*/ 132671 w 504893"/>
                  <a:gd name="connsiteY173" fmla="*/ 593375 h 719198"/>
                  <a:gd name="connsiteX174" fmla="*/ 128855 w 504893"/>
                  <a:gd name="connsiteY174" fmla="*/ 591494 h 719198"/>
                  <a:gd name="connsiteX175" fmla="*/ 125041 w 504893"/>
                  <a:gd name="connsiteY175" fmla="*/ 589536 h 719198"/>
                  <a:gd name="connsiteX176" fmla="*/ 123158 w 504893"/>
                  <a:gd name="connsiteY176" fmla="*/ 588596 h 719198"/>
                  <a:gd name="connsiteX177" fmla="*/ 121225 w 504893"/>
                  <a:gd name="connsiteY177" fmla="*/ 590554 h 719198"/>
                  <a:gd name="connsiteX178" fmla="*/ 119343 w 504893"/>
                  <a:gd name="connsiteY178" fmla="*/ 590555 h 719198"/>
                  <a:gd name="connsiteX179" fmla="*/ 116443 w 504893"/>
                  <a:gd name="connsiteY179" fmla="*/ 592435 h 719198"/>
                  <a:gd name="connsiteX180" fmla="*/ 116443 w 504893"/>
                  <a:gd name="connsiteY180" fmla="*/ 597214 h 719198"/>
                  <a:gd name="connsiteX181" fmla="*/ 114561 w 504893"/>
                  <a:gd name="connsiteY181" fmla="*/ 599094 h 719198"/>
                  <a:gd name="connsiteX182" fmla="*/ 116443 w 504893"/>
                  <a:gd name="connsiteY182" fmla="*/ 600034 h 719198"/>
                  <a:gd name="connsiteX183" fmla="*/ 118376 w 504893"/>
                  <a:gd name="connsiteY183" fmla="*/ 600035 h 719198"/>
                  <a:gd name="connsiteX184" fmla="*/ 121224 w 504893"/>
                  <a:gd name="connsiteY184" fmla="*/ 600034 h 719198"/>
                  <a:gd name="connsiteX185" fmla="*/ 123158 w 504893"/>
                  <a:gd name="connsiteY185" fmla="*/ 601993 h 719198"/>
                  <a:gd name="connsiteX186" fmla="*/ 126007 w 504893"/>
                  <a:gd name="connsiteY186" fmla="*/ 604814 h 719198"/>
                  <a:gd name="connsiteX187" fmla="*/ 126007 w 504893"/>
                  <a:gd name="connsiteY187" fmla="*/ 607712 h 719198"/>
                  <a:gd name="connsiteX188" fmla="*/ 126007 w 504893"/>
                  <a:gd name="connsiteY188" fmla="*/ 611473 h 719198"/>
                  <a:gd name="connsiteX189" fmla="*/ 125041 w 504893"/>
                  <a:gd name="connsiteY189" fmla="*/ 614372 h 719198"/>
                  <a:gd name="connsiteX190" fmla="*/ 124073 w 504893"/>
                  <a:gd name="connsiteY190" fmla="*/ 616252 h 719198"/>
                  <a:gd name="connsiteX191" fmla="*/ 123158 w 504893"/>
                  <a:gd name="connsiteY191" fmla="*/ 616251 h 719198"/>
                  <a:gd name="connsiteX192" fmla="*/ 121225 w 504893"/>
                  <a:gd name="connsiteY192" fmla="*/ 615312 h 719198"/>
                  <a:gd name="connsiteX193" fmla="*/ 118376 w 504893"/>
                  <a:gd name="connsiteY193" fmla="*/ 613432 h 719198"/>
                  <a:gd name="connsiteX194" fmla="*/ 116443 w 504893"/>
                  <a:gd name="connsiteY194" fmla="*/ 610533 h 719198"/>
                  <a:gd name="connsiteX195" fmla="*/ 113595 w 504893"/>
                  <a:gd name="connsiteY195" fmla="*/ 608652 h 719198"/>
                  <a:gd name="connsiteX196" fmla="*/ 110745 w 504893"/>
                  <a:gd name="connsiteY196" fmla="*/ 611472 h 719198"/>
                  <a:gd name="connsiteX197" fmla="*/ 108812 w 504893"/>
                  <a:gd name="connsiteY197" fmla="*/ 613432 h 719198"/>
                  <a:gd name="connsiteX198" fmla="*/ 106930 w 504893"/>
                  <a:gd name="connsiteY198" fmla="*/ 616251 h 719198"/>
                  <a:gd name="connsiteX199" fmla="*/ 104031 w 504893"/>
                  <a:gd name="connsiteY199" fmla="*/ 618132 h 719198"/>
                  <a:gd name="connsiteX200" fmla="*/ 102148 w 504893"/>
                  <a:gd name="connsiteY200" fmla="*/ 617192 h 719198"/>
                  <a:gd name="connsiteX201" fmla="*/ 97366 w 504893"/>
                  <a:gd name="connsiteY201" fmla="*/ 610533 h 719198"/>
                  <a:gd name="connsiteX202" fmla="*/ 99299 w 504893"/>
                  <a:gd name="connsiteY202" fmla="*/ 607712 h 719198"/>
                  <a:gd name="connsiteX203" fmla="*/ 101182 w 504893"/>
                  <a:gd name="connsiteY203" fmla="*/ 604814 h 719198"/>
                  <a:gd name="connsiteX204" fmla="*/ 104031 w 504893"/>
                  <a:gd name="connsiteY204" fmla="*/ 600034 h 719198"/>
                  <a:gd name="connsiteX205" fmla="*/ 104997 w 504893"/>
                  <a:gd name="connsiteY205" fmla="*/ 597214 h 719198"/>
                  <a:gd name="connsiteX206" fmla="*/ 104031 w 504893"/>
                  <a:gd name="connsiteY206" fmla="*/ 597213 h 719198"/>
                  <a:gd name="connsiteX207" fmla="*/ 103115 w 504893"/>
                  <a:gd name="connsiteY207" fmla="*/ 593375 h 719198"/>
                  <a:gd name="connsiteX208" fmla="*/ 103115 w 504893"/>
                  <a:gd name="connsiteY208" fmla="*/ 591495 h 719198"/>
                  <a:gd name="connsiteX209" fmla="*/ 102148 w 504893"/>
                  <a:gd name="connsiteY209" fmla="*/ 589536 h 719198"/>
                  <a:gd name="connsiteX210" fmla="*/ 103115 w 504893"/>
                  <a:gd name="connsiteY210" fmla="*/ 587657 h 719198"/>
                  <a:gd name="connsiteX211" fmla="*/ 104030 w 504893"/>
                  <a:gd name="connsiteY211" fmla="*/ 587655 h 719198"/>
                  <a:gd name="connsiteX212" fmla="*/ 105964 w 504893"/>
                  <a:gd name="connsiteY212" fmla="*/ 588596 h 719198"/>
                  <a:gd name="connsiteX213" fmla="*/ 107846 w 504893"/>
                  <a:gd name="connsiteY213" fmla="*/ 587656 h 719198"/>
                  <a:gd name="connsiteX214" fmla="*/ 110745 w 504893"/>
                  <a:gd name="connsiteY214" fmla="*/ 588596 h 719198"/>
                  <a:gd name="connsiteX215" fmla="*/ 114561 w 504893"/>
                  <a:gd name="connsiteY215" fmla="*/ 590555 h 719198"/>
                  <a:gd name="connsiteX216" fmla="*/ 116443 w 504893"/>
                  <a:gd name="connsiteY216" fmla="*/ 585776 h 719198"/>
                  <a:gd name="connsiteX217" fmla="*/ 114561 w 504893"/>
                  <a:gd name="connsiteY217" fmla="*/ 584836 h 719198"/>
                  <a:gd name="connsiteX218" fmla="*/ 110745 w 504893"/>
                  <a:gd name="connsiteY218" fmla="*/ 583895 h 719198"/>
                  <a:gd name="connsiteX219" fmla="*/ 106930 w 504893"/>
                  <a:gd name="connsiteY219" fmla="*/ 580996 h 719198"/>
                  <a:gd name="connsiteX220" fmla="*/ 103115 w 504893"/>
                  <a:gd name="connsiteY220" fmla="*/ 578176 h 719198"/>
                  <a:gd name="connsiteX221" fmla="*/ 102148 w 504893"/>
                  <a:gd name="connsiteY221" fmla="*/ 576218 h 719198"/>
                  <a:gd name="connsiteX222" fmla="*/ 101182 w 504893"/>
                  <a:gd name="connsiteY222" fmla="*/ 573397 h 719198"/>
                  <a:gd name="connsiteX223" fmla="*/ 102148 w 504893"/>
                  <a:gd name="connsiteY223" fmla="*/ 571438 h 719198"/>
                  <a:gd name="connsiteX224" fmla="*/ 104031 w 504893"/>
                  <a:gd name="connsiteY224" fmla="*/ 567677 h 719198"/>
                  <a:gd name="connsiteX225" fmla="*/ 102148 w 504893"/>
                  <a:gd name="connsiteY225" fmla="*/ 564778 h 719198"/>
                  <a:gd name="connsiteX226" fmla="*/ 102148 w 504893"/>
                  <a:gd name="connsiteY226" fmla="*/ 562898 h 719198"/>
                  <a:gd name="connsiteX227" fmla="*/ 103115 w 504893"/>
                  <a:gd name="connsiteY227" fmla="*/ 559999 h 719198"/>
                  <a:gd name="connsiteX228" fmla="*/ 102148 w 504893"/>
                  <a:gd name="connsiteY228" fmla="*/ 556239 h 719198"/>
                  <a:gd name="connsiteX229" fmla="*/ 101182 w 504893"/>
                  <a:gd name="connsiteY229" fmla="*/ 554280 h 719198"/>
                  <a:gd name="connsiteX230" fmla="*/ 100215 w 504893"/>
                  <a:gd name="connsiteY230" fmla="*/ 553341 h 719198"/>
                  <a:gd name="connsiteX231" fmla="*/ 98333 w 504893"/>
                  <a:gd name="connsiteY231" fmla="*/ 549580 h 719198"/>
                  <a:gd name="connsiteX232" fmla="*/ 96400 w 504893"/>
                  <a:gd name="connsiteY232" fmla="*/ 547622 h 719198"/>
                  <a:gd name="connsiteX233" fmla="*/ 92584 w 504893"/>
                  <a:gd name="connsiteY233" fmla="*/ 546681 h 719198"/>
                  <a:gd name="connsiteX234" fmla="*/ 89735 w 504893"/>
                  <a:gd name="connsiteY234" fmla="*/ 545741 h 719198"/>
                  <a:gd name="connsiteX235" fmla="*/ 85920 w 504893"/>
                  <a:gd name="connsiteY235" fmla="*/ 544801 h 719198"/>
                  <a:gd name="connsiteX236" fmla="*/ 84953 w 504893"/>
                  <a:gd name="connsiteY236" fmla="*/ 546681 h 719198"/>
                  <a:gd name="connsiteX237" fmla="*/ 85921 w 504893"/>
                  <a:gd name="connsiteY237" fmla="*/ 548562 h 719198"/>
                  <a:gd name="connsiteX238" fmla="*/ 86888 w 504893"/>
                  <a:gd name="connsiteY238" fmla="*/ 549580 h 719198"/>
                  <a:gd name="connsiteX239" fmla="*/ 89735 w 504893"/>
                  <a:gd name="connsiteY239" fmla="*/ 553341 h 719198"/>
                  <a:gd name="connsiteX240" fmla="*/ 89735 w 504893"/>
                  <a:gd name="connsiteY240" fmla="*/ 555299 h 719198"/>
                  <a:gd name="connsiteX241" fmla="*/ 90702 w 504893"/>
                  <a:gd name="connsiteY241" fmla="*/ 556239 h 719198"/>
                  <a:gd name="connsiteX242" fmla="*/ 91618 w 504893"/>
                  <a:gd name="connsiteY242" fmla="*/ 558120 h 719198"/>
                  <a:gd name="connsiteX243" fmla="*/ 90702 w 504893"/>
                  <a:gd name="connsiteY243" fmla="*/ 559999 h 719198"/>
                  <a:gd name="connsiteX244" fmla="*/ 87802 w 504893"/>
                  <a:gd name="connsiteY244" fmla="*/ 560000 h 719198"/>
                  <a:gd name="connsiteX245" fmla="*/ 85921 w 504893"/>
                  <a:gd name="connsiteY245" fmla="*/ 561959 h 719198"/>
                  <a:gd name="connsiteX246" fmla="*/ 84955 w 504893"/>
                  <a:gd name="connsiteY246" fmla="*/ 564778 h 719198"/>
                  <a:gd name="connsiteX247" fmla="*/ 84954 w 504893"/>
                  <a:gd name="connsiteY247" fmla="*/ 566737 h 719198"/>
                  <a:gd name="connsiteX248" fmla="*/ 85921 w 504893"/>
                  <a:gd name="connsiteY248" fmla="*/ 567677 h 719198"/>
                  <a:gd name="connsiteX249" fmla="*/ 89735 w 504893"/>
                  <a:gd name="connsiteY249" fmla="*/ 569558 h 719198"/>
                  <a:gd name="connsiteX250" fmla="*/ 91618 w 504893"/>
                  <a:gd name="connsiteY250" fmla="*/ 571438 h 719198"/>
                  <a:gd name="connsiteX251" fmla="*/ 92584 w 504893"/>
                  <a:gd name="connsiteY251" fmla="*/ 573397 h 719198"/>
                  <a:gd name="connsiteX252" fmla="*/ 92584 w 504893"/>
                  <a:gd name="connsiteY252" fmla="*/ 575277 h 719198"/>
                  <a:gd name="connsiteX253" fmla="*/ 91618 w 504893"/>
                  <a:gd name="connsiteY253" fmla="*/ 579116 h 719198"/>
                  <a:gd name="connsiteX254" fmla="*/ 89735 w 504893"/>
                  <a:gd name="connsiteY254" fmla="*/ 580997 h 719198"/>
                  <a:gd name="connsiteX255" fmla="*/ 86887 w 504893"/>
                  <a:gd name="connsiteY255" fmla="*/ 580996 h 719198"/>
                  <a:gd name="connsiteX256" fmla="*/ 83988 w 504893"/>
                  <a:gd name="connsiteY256" fmla="*/ 576218 h 719198"/>
                  <a:gd name="connsiteX257" fmla="*/ 83072 w 504893"/>
                  <a:gd name="connsiteY257" fmla="*/ 574337 h 719198"/>
                  <a:gd name="connsiteX258" fmla="*/ 83072 w 504893"/>
                  <a:gd name="connsiteY258" fmla="*/ 572456 h 719198"/>
                  <a:gd name="connsiteX259" fmla="*/ 82106 w 504893"/>
                  <a:gd name="connsiteY259" fmla="*/ 571438 h 719198"/>
                  <a:gd name="connsiteX260" fmla="*/ 82105 w 504893"/>
                  <a:gd name="connsiteY260" fmla="*/ 569558 h 719198"/>
                  <a:gd name="connsiteX261" fmla="*/ 82106 w 504893"/>
                  <a:gd name="connsiteY261" fmla="*/ 568618 h 719198"/>
                  <a:gd name="connsiteX262" fmla="*/ 80171 w 504893"/>
                  <a:gd name="connsiteY262" fmla="*/ 565719 h 719198"/>
                  <a:gd name="connsiteX263" fmla="*/ 77324 w 504893"/>
                  <a:gd name="connsiteY263" fmla="*/ 561959 h 719198"/>
                  <a:gd name="connsiteX264" fmla="*/ 75391 w 504893"/>
                  <a:gd name="connsiteY264" fmla="*/ 561018 h 719198"/>
                  <a:gd name="connsiteX265" fmla="*/ 68726 w 504893"/>
                  <a:gd name="connsiteY265" fmla="*/ 560000 h 719198"/>
                  <a:gd name="connsiteX266" fmla="*/ 60129 w 504893"/>
                  <a:gd name="connsiteY266" fmla="*/ 554280 h 719198"/>
                  <a:gd name="connsiteX267" fmla="*/ 59213 w 504893"/>
                  <a:gd name="connsiteY267" fmla="*/ 554280 h 719198"/>
                  <a:gd name="connsiteX268" fmla="*/ 57280 w 504893"/>
                  <a:gd name="connsiteY268" fmla="*/ 556240 h 719198"/>
                  <a:gd name="connsiteX269" fmla="*/ 56314 w 504893"/>
                  <a:gd name="connsiteY269" fmla="*/ 559059 h 719198"/>
                  <a:gd name="connsiteX270" fmla="*/ 55347 w 504893"/>
                  <a:gd name="connsiteY270" fmla="*/ 562899 h 719198"/>
                  <a:gd name="connsiteX271" fmla="*/ 55347 w 504893"/>
                  <a:gd name="connsiteY271" fmla="*/ 565719 h 719198"/>
                  <a:gd name="connsiteX272" fmla="*/ 56313 w 504893"/>
                  <a:gd name="connsiteY272" fmla="*/ 568617 h 719198"/>
                  <a:gd name="connsiteX273" fmla="*/ 55347 w 504893"/>
                  <a:gd name="connsiteY273" fmla="*/ 570498 h 719198"/>
                  <a:gd name="connsiteX274" fmla="*/ 51532 w 504893"/>
                  <a:gd name="connsiteY274" fmla="*/ 571438 h 719198"/>
                  <a:gd name="connsiteX275" fmla="*/ 48683 w 504893"/>
                  <a:gd name="connsiteY275" fmla="*/ 570498 h 719198"/>
                  <a:gd name="connsiteX276" fmla="*/ 47716 w 504893"/>
                  <a:gd name="connsiteY276" fmla="*/ 571438 h 719198"/>
                  <a:gd name="connsiteX277" fmla="*/ 46801 w 504893"/>
                  <a:gd name="connsiteY277" fmla="*/ 571438 h 719198"/>
                  <a:gd name="connsiteX278" fmla="*/ 42986 w 504893"/>
                  <a:gd name="connsiteY278" fmla="*/ 570498 h 719198"/>
                  <a:gd name="connsiteX279" fmla="*/ 42019 w 504893"/>
                  <a:gd name="connsiteY279" fmla="*/ 568618 h 719198"/>
                  <a:gd name="connsiteX280" fmla="*/ 38204 w 504893"/>
                  <a:gd name="connsiteY280" fmla="*/ 568617 h 719198"/>
                  <a:gd name="connsiteX281" fmla="*/ 34388 w 504893"/>
                  <a:gd name="connsiteY281" fmla="*/ 568617 h 719198"/>
                  <a:gd name="connsiteX282" fmla="*/ 32455 w 504893"/>
                  <a:gd name="connsiteY282" fmla="*/ 568618 h 719198"/>
                  <a:gd name="connsiteX283" fmla="*/ 34388 w 504893"/>
                  <a:gd name="connsiteY283" fmla="*/ 561018 h 719198"/>
                  <a:gd name="connsiteX284" fmla="*/ 26757 w 504893"/>
                  <a:gd name="connsiteY284" fmla="*/ 558119 h 719198"/>
                  <a:gd name="connsiteX285" fmla="*/ 26757 w 504893"/>
                  <a:gd name="connsiteY285" fmla="*/ 556240 h 719198"/>
                  <a:gd name="connsiteX286" fmla="*/ 18160 w 504893"/>
                  <a:gd name="connsiteY286" fmla="*/ 554280 h 719198"/>
                  <a:gd name="connsiteX287" fmla="*/ 17194 w 504893"/>
                  <a:gd name="connsiteY287" fmla="*/ 556239 h 719198"/>
                  <a:gd name="connsiteX288" fmla="*/ 14345 w 504893"/>
                  <a:gd name="connsiteY288" fmla="*/ 559999 h 719198"/>
                  <a:gd name="connsiteX289" fmla="*/ 11445 w 504893"/>
                  <a:gd name="connsiteY289" fmla="*/ 562899 h 719198"/>
                  <a:gd name="connsiteX290" fmla="*/ 7630 w 504893"/>
                  <a:gd name="connsiteY290" fmla="*/ 563838 h 719198"/>
                  <a:gd name="connsiteX291" fmla="*/ 4782 w 504893"/>
                  <a:gd name="connsiteY291" fmla="*/ 559999 h 719198"/>
                  <a:gd name="connsiteX292" fmla="*/ 4781 w 504893"/>
                  <a:gd name="connsiteY292" fmla="*/ 556239 h 719198"/>
                  <a:gd name="connsiteX293" fmla="*/ 5748 w 504893"/>
                  <a:gd name="connsiteY293" fmla="*/ 554280 h 719198"/>
                  <a:gd name="connsiteX294" fmla="*/ 3814 w 504893"/>
                  <a:gd name="connsiteY294" fmla="*/ 551460 h 719198"/>
                  <a:gd name="connsiteX295" fmla="*/ 2899 w 504893"/>
                  <a:gd name="connsiteY295" fmla="*/ 549580 h 719198"/>
                  <a:gd name="connsiteX296" fmla="*/ 966 w 504893"/>
                  <a:gd name="connsiteY296" fmla="*/ 547621 h 719198"/>
                  <a:gd name="connsiteX297" fmla="*/ 1933 w 504893"/>
                  <a:gd name="connsiteY297" fmla="*/ 546681 h 719198"/>
                  <a:gd name="connsiteX298" fmla="*/ 3814 w 504893"/>
                  <a:gd name="connsiteY298" fmla="*/ 545741 h 719198"/>
                  <a:gd name="connsiteX299" fmla="*/ 5747 w 504893"/>
                  <a:gd name="connsiteY299" fmla="*/ 536183 h 719198"/>
                  <a:gd name="connsiteX300" fmla="*/ 0 w 504893"/>
                  <a:gd name="connsiteY300" fmla="*/ 534302 h 719198"/>
                  <a:gd name="connsiteX301" fmla="*/ 1933 w 504893"/>
                  <a:gd name="connsiteY301" fmla="*/ 524744 h 719198"/>
                  <a:gd name="connsiteX302" fmla="*/ 11445 w 504893"/>
                  <a:gd name="connsiteY302" fmla="*/ 527642 h 719198"/>
                  <a:gd name="connsiteX303" fmla="*/ 12412 w 504893"/>
                  <a:gd name="connsiteY303" fmla="*/ 531403 h 719198"/>
                  <a:gd name="connsiteX304" fmla="*/ 14345 w 504893"/>
                  <a:gd name="connsiteY304" fmla="*/ 532422 h 719198"/>
                  <a:gd name="connsiteX305" fmla="*/ 18160 w 504893"/>
                  <a:gd name="connsiteY305" fmla="*/ 534302 h 719198"/>
                  <a:gd name="connsiteX306" fmla="*/ 19127 w 504893"/>
                  <a:gd name="connsiteY306" fmla="*/ 525684 h 719198"/>
                  <a:gd name="connsiteX307" fmla="*/ 22942 w 504893"/>
                  <a:gd name="connsiteY307" fmla="*/ 527643 h 719198"/>
                  <a:gd name="connsiteX308" fmla="*/ 23858 w 504893"/>
                  <a:gd name="connsiteY308" fmla="*/ 520984 h 719198"/>
                  <a:gd name="connsiteX309" fmla="*/ 21975 w 504893"/>
                  <a:gd name="connsiteY309" fmla="*/ 519965 h 719198"/>
                  <a:gd name="connsiteX310" fmla="*/ 22942 w 504893"/>
                  <a:gd name="connsiteY310" fmla="*/ 514246 h 719198"/>
                  <a:gd name="connsiteX311" fmla="*/ 19127 w 504893"/>
                  <a:gd name="connsiteY311" fmla="*/ 512365 h 719198"/>
                  <a:gd name="connsiteX312" fmla="*/ 24825 w 504893"/>
                  <a:gd name="connsiteY312" fmla="*/ 496148 h 719198"/>
                  <a:gd name="connsiteX313" fmla="*/ 26757 w 504893"/>
                  <a:gd name="connsiteY313" fmla="*/ 494268 h 719198"/>
                  <a:gd name="connsiteX314" fmla="*/ 27674 w 504893"/>
                  <a:gd name="connsiteY314" fmla="*/ 493328 h 719198"/>
                  <a:gd name="connsiteX315" fmla="*/ 30573 w 504893"/>
                  <a:gd name="connsiteY315" fmla="*/ 493328 h 719198"/>
                  <a:gd name="connsiteX316" fmla="*/ 32455 w 504893"/>
                  <a:gd name="connsiteY316" fmla="*/ 493328 h 719198"/>
                  <a:gd name="connsiteX317" fmla="*/ 34388 w 504893"/>
                  <a:gd name="connsiteY317" fmla="*/ 493328 h 719198"/>
                  <a:gd name="connsiteX318" fmla="*/ 36271 w 504893"/>
                  <a:gd name="connsiteY318" fmla="*/ 491369 h 719198"/>
                  <a:gd name="connsiteX319" fmla="*/ 36271 w 504893"/>
                  <a:gd name="connsiteY319" fmla="*/ 489489 h 719198"/>
                  <a:gd name="connsiteX320" fmla="*/ 36271 w 504893"/>
                  <a:gd name="connsiteY320" fmla="*/ 487608 h 719198"/>
                  <a:gd name="connsiteX321" fmla="*/ 36271 w 504893"/>
                  <a:gd name="connsiteY321" fmla="*/ 485650 h 719198"/>
                  <a:gd name="connsiteX322" fmla="*/ 35304 w 504893"/>
                  <a:gd name="connsiteY322" fmla="*/ 485649 h 719198"/>
                  <a:gd name="connsiteX323" fmla="*/ 34388 w 504893"/>
                  <a:gd name="connsiteY323" fmla="*/ 482829 h 719198"/>
                  <a:gd name="connsiteX324" fmla="*/ 30573 w 504893"/>
                  <a:gd name="connsiteY324" fmla="*/ 480949 h 719198"/>
                  <a:gd name="connsiteX325" fmla="*/ 27674 w 504893"/>
                  <a:gd name="connsiteY325" fmla="*/ 478990 h 719198"/>
                  <a:gd name="connsiteX326" fmla="*/ 23858 w 504893"/>
                  <a:gd name="connsiteY326" fmla="*/ 476169 h 719198"/>
                  <a:gd name="connsiteX327" fmla="*/ 22942 w 504893"/>
                  <a:gd name="connsiteY327" fmla="*/ 474211 h 719198"/>
                  <a:gd name="connsiteX328" fmla="*/ 22942 w 504893"/>
                  <a:gd name="connsiteY328" fmla="*/ 470450 h 719198"/>
                  <a:gd name="connsiteX329" fmla="*/ 22942 w 504893"/>
                  <a:gd name="connsiteY329" fmla="*/ 467552 h 719198"/>
                  <a:gd name="connsiteX330" fmla="*/ 21975 w 504893"/>
                  <a:gd name="connsiteY330" fmla="*/ 463792 h 719198"/>
                  <a:gd name="connsiteX331" fmla="*/ 21976 w 504893"/>
                  <a:gd name="connsiteY331" fmla="*/ 460892 h 719198"/>
                  <a:gd name="connsiteX332" fmla="*/ 23858 w 504893"/>
                  <a:gd name="connsiteY332" fmla="*/ 458072 h 719198"/>
                  <a:gd name="connsiteX333" fmla="*/ 24825 w 504893"/>
                  <a:gd name="connsiteY333" fmla="*/ 457132 h 719198"/>
                  <a:gd name="connsiteX334" fmla="*/ 23858 w 504893"/>
                  <a:gd name="connsiteY334" fmla="*/ 454233 h 719198"/>
                  <a:gd name="connsiteX335" fmla="*/ 21975 w 504893"/>
                  <a:gd name="connsiteY335" fmla="*/ 453293 h 719198"/>
                  <a:gd name="connsiteX336" fmla="*/ 21976 w 504893"/>
                  <a:gd name="connsiteY336" fmla="*/ 452353 h 719198"/>
                  <a:gd name="connsiteX337" fmla="*/ 21975 w 504893"/>
                  <a:gd name="connsiteY337" fmla="*/ 449454 h 719198"/>
                  <a:gd name="connsiteX338" fmla="*/ 20043 w 504893"/>
                  <a:gd name="connsiteY338" fmla="*/ 446633 h 719198"/>
                  <a:gd name="connsiteX339" fmla="*/ 21976 w 504893"/>
                  <a:gd name="connsiteY339" fmla="*/ 444675 h 719198"/>
                  <a:gd name="connsiteX340" fmla="*/ 23858 w 504893"/>
                  <a:gd name="connsiteY340" fmla="*/ 442794 h 719198"/>
                  <a:gd name="connsiteX341" fmla="*/ 26758 w 504893"/>
                  <a:gd name="connsiteY341" fmla="*/ 439975 h 719198"/>
                  <a:gd name="connsiteX342" fmla="*/ 27673 w 504893"/>
                  <a:gd name="connsiteY342" fmla="*/ 437076 h 719198"/>
                  <a:gd name="connsiteX343" fmla="*/ 27673 w 504893"/>
                  <a:gd name="connsiteY343" fmla="*/ 433236 h 719198"/>
                  <a:gd name="connsiteX344" fmla="*/ 29606 w 504893"/>
                  <a:gd name="connsiteY344" fmla="*/ 433236 h 719198"/>
                  <a:gd name="connsiteX345" fmla="*/ 30573 w 504893"/>
                  <a:gd name="connsiteY345" fmla="*/ 429476 h 719198"/>
                  <a:gd name="connsiteX346" fmla="*/ 30573 w 504893"/>
                  <a:gd name="connsiteY346" fmla="*/ 426577 h 719198"/>
                  <a:gd name="connsiteX347" fmla="*/ 30573 w 504893"/>
                  <a:gd name="connsiteY347" fmla="*/ 425637 h 719198"/>
                  <a:gd name="connsiteX348" fmla="*/ 30573 w 504893"/>
                  <a:gd name="connsiteY348" fmla="*/ 423757 h 719198"/>
                  <a:gd name="connsiteX349" fmla="*/ 26757 w 504893"/>
                  <a:gd name="connsiteY349" fmla="*/ 419917 h 719198"/>
                  <a:gd name="connsiteX350" fmla="*/ 26758 w 504893"/>
                  <a:gd name="connsiteY350" fmla="*/ 415138 h 719198"/>
                  <a:gd name="connsiteX351" fmla="*/ 27673 w 504893"/>
                  <a:gd name="connsiteY351" fmla="*/ 413259 h 719198"/>
                  <a:gd name="connsiteX352" fmla="*/ 26757 w 504893"/>
                  <a:gd name="connsiteY352" fmla="*/ 409419 h 719198"/>
                  <a:gd name="connsiteX353" fmla="*/ 24825 w 504893"/>
                  <a:gd name="connsiteY353" fmla="*/ 408480 h 719198"/>
                  <a:gd name="connsiteX354" fmla="*/ 23858 w 504893"/>
                  <a:gd name="connsiteY354" fmla="*/ 404641 h 719198"/>
                  <a:gd name="connsiteX355" fmla="*/ 23858 w 504893"/>
                  <a:gd name="connsiteY355" fmla="*/ 401381 h 719198"/>
                  <a:gd name="connsiteX356" fmla="*/ 40840 w 504893"/>
                  <a:gd name="connsiteY356" fmla="*/ 399596 h 719198"/>
                  <a:gd name="connsiteX357" fmla="*/ 50172 w 504893"/>
                  <a:gd name="connsiteY357" fmla="*/ 388065 h 719198"/>
                  <a:gd name="connsiteX358" fmla="*/ 48222 w 504893"/>
                  <a:gd name="connsiteY358" fmla="*/ 369514 h 719198"/>
                  <a:gd name="connsiteX359" fmla="*/ 57493 w 504893"/>
                  <a:gd name="connsiteY359" fmla="*/ 368540 h 719198"/>
                  <a:gd name="connsiteX360" fmla="*/ 76095 w 504893"/>
                  <a:gd name="connsiteY360" fmla="*/ 356034 h 719198"/>
                  <a:gd name="connsiteX361" fmla="*/ 64691 w 504893"/>
                  <a:gd name="connsiteY361" fmla="*/ 347855 h 719198"/>
                  <a:gd name="connsiteX362" fmla="*/ 63594 w 504893"/>
                  <a:gd name="connsiteY362" fmla="*/ 337420 h 719198"/>
                  <a:gd name="connsiteX363" fmla="*/ 74023 w 504893"/>
                  <a:gd name="connsiteY363" fmla="*/ 336324 h 719198"/>
                  <a:gd name="connsiteX364" fmla="*/ 83293 w 504893"/>
                  <a:gd name="connsiteY364" fmla="*/ 335349 h 719198"/>
                  <a:gd name="connsiteX365" fmla="*/ 82318 w 504893"/>
                  <a:gd name="connsiteY365" fmla="*/ 326074 h 719198"/>
                  <a:gd name="connsiteX366" fmla="*/ 72073 w 504893"/>
                  <a:gd name="connsiteY366" fmla="*/ 317773 h 719198"/>
                  <a:gd name="connsiteX367" fmla="*/ 80246 w 504893"/>
                  <a:gd name="connsiteY367" fmla="*/ 306364 h 719198"/>
                  <a:gd name="connsiteX368" fmla="*/ 98970 w 504893"/>
                  <a:gd name="connsiteY368" fmla="*/ 295018 h 719198"/>
                  <a:gd name="connsiteX369" fmla="*/ 97996 w 504893"/>
                  <a:gd name="connsiteY369" fmla="*/ 285742 h 719198"/>
                  <a:gd name="connsiteX370" fmla="*/ 106169 w 504893"/>
                  <a:gd name="connsiteY370" fmla="*/ 274333 h 719198"/>
                  <a:gd name="connsiteX371" fmla="*/ 116598 w 504893"/>
                  <a:gd name="connsiteY371" fmla="*/ 273237 h 719198"/>
                  <a:gd name="connsiteX372" fmla="*/ 115623 w 504893"/>
                  <a:gd name="connsiteY372" fmla="*/ 263961 h 719198"/>
                  <a:gd name="connsiteX373" fmla="*/ 114526 w 504893"/>
                  <a:gd name="connsiteY373" fmla="*/ 253526 h 719198"/>
                  <a:gd name="connsiteX374" fmla="*/ 122821 w 504893"/>
                  <a:gd name="connsiteY374" fmla="*/ 243277 h 719198"/>
                  <a:gd name="connsiteX375" fmla="*/ 132091 w 504893"/>
                  <a:gd name="connsiteY375" fmla="*/ 242302 h 719198"/>
                  <a:gd name="connsiteX376" fmla="*/ 131116 w 504893"/>
                  <a:gd name="connsiteY376" fmla="*/ 233027 h 719198"/>
                  <a:gd name="connsiteX377" fmla="*/ 130019 w 504893"/>
                  <a:gd name="connsiteY377" fmla="*/ 222592 h 719198"/>
                  <a:gd name="connsiteX378" fmla="*/ 129045 w 504893"/>
                  <a:gd name="connsiteY378" fmla="*/ 213317 h 719198"/>
                  <a:gd name="connsiteX379" fmla="*/ 149718 w 504893"/>
                  <a:gd name="connsiteY379" fmla="*/ 220522 h 719198"/>
                  <a:gd name="connsiteX380" fmla="*/ 177712 w 504893"/>
                  <a:gd name="connsiteY380" fmla="*/ 208201 h 719198"/>
                  <a:gd name="connsiteX381" fmla="*/ 161253 w 504893"/>
                  <a:gd name="connsiteY381" fmla="*/ 140769 h 719198"/>
                  <a:gd name="connsiteX382" fmla="*/ 160278 w 504893"/>
                  <a:gd name="connsiteY382" fmla="*/ 131494 h 719198"/>
                  <a:gd name="connsiteX383" fmla="*/ 151007 w 504893"/>
                  <a:gd name="connsiteY383" fmla="*/ 132468 h 719198"/>
                  <a:gd name="connsiteX384" fmla="*/ 131309 w 504893"/>
                  <a:gd name="connsiteY384" fmla="*/ 134538 h 719198"/>
                  <a:gd name="connsiteX385" fmla="*/ 119783 w 504893"/>
                  <a:gd name="connsiteY385" fmla="*/ 125200 h 719198"/>
                  <a:gd name="connsiteX386" fmla="*/ 129237 w 504893"/>
                  <a:gd name="connsiteY386" fmla="*/ 114828 h 719198"/>
                  <a:gd name="connsiteX387" fmla="*/ 147961 w 504893"/>
                  <a:gd name="connsiteY387" fmla="*/ 103482 h 719198"/>
                  <a:gd name="connsiteX388" fmla="*/ 144793 w 504893"/>
                  <a:gd name="connsiteY388" fmla="*/ 73337 h 719198"/>
                  <a:gd name="connsiteX389" fmla="*/ 141746 w 504893"/>
                  <a:gd name="connsiteY389" fmla="*/ 44351 h 719198"/>
                  <a:gd name="connsiteX390" fmla="*/ 168765 w 504893"/>
                  <a:gd name="connsiteY390" fmla="*/ 22755 h 7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</a:cxnLst>
                <a:rect l="l" t="t" r="r" b="b"/>
                <a:pathLst>
                  <a:path w="504893" h="719198">
                    <a:moveTo>
                      <a:pt x="195662" y="0"/>
                    </a:moveTo>
                    <a:lnTo>
                      <a:pt x="205907" y="8302"/>
                    </a:lnTo>
                    <a:lnTo>
                      <a:pt x="218408" y="26916"/>
                    </a:lnTo>
                    <a:lnTo>
                      <a:pt x="208954" y="37287"/>
                    </a:lnTo>
                    <a:lnTo>
                      <a:pt x="211025" y="56998"/>
                    </a:lnTo>
                    <a:lnTo>
                      <a:pt x="230724" y="54927"/>
                    </a:lnTo>
                    <a:lnTo>
                      <a:pt x="251398" y="62132"/>
                    </a:lnTo>
                    <a:lnTo>
                      <a:pt x="272194" y="70497"/>
                    </a:lnTo>
                    <a:lnTo>
                      <a:pt x="303234" y="87162"/>
                    </a:lnTo>
                    <a:lnTo>
                      <a:pt x="311407" y="75753"/>
                    </a:lnTo>
                    <a:lnTo>
                      <a:pt x="331106" y="73683"/>
                    </a:lnTo>
                    <a:lnTo>
                      <a:pt x="401544" y="86207"/>
                    </a:lnTo>
                    <a:lnTo>
                      <a:pt x="464634" y="54789"/>
                    </a:lnTo>
                    <a:lnTo>
                      <a:pt x="468623" y="65404"/>
                    </a:lnTo>
                    <a:lnTo>
                      <a:pt x="455294" y="73944"/>
                    </a:lnTo>
                    <a:lnTo>
                      <a:pt x="485817" y="109199"/>
                    </a:lnTo>
                    <a:cubicBezTo>
                      <a:pt x="485155" y="113037"/>
                      <a:pt x="484546" y="116798"/>
                      <a:pt x="483883" y="120638"/>
                    </a:cubicBezTo>
                    <a:lnTo>
                      <a:pt x="475338" y="153072"/>
                    </a:lnTo>
                    <a:lnTo>
                      <a:pt x="486784" y="155893"/>
                    </a:lnTo>
                    <a:cubicBezTo>
                      <a:pt x="487750" y="167959"/>
                      <a:pt x="488665" y="180101"/>
                      <a:pt x="489632" y="192167"/>
                    </a:cubicBezTo>
                    <a:lnTo>
                      <a:pt x="498229" y="193107"/>
                    </a:lnTo>
                    <a:cubicBezTo>
                      <a:pt x="500112" y="201647"/>
                      <a:pt x="502045" y="210265"/>
                      <a:pt x="503927" y="218805"/>
                    </a:cubicBezTo>
                    <a:cubicBezTo>
                      <a:pt x="504232" y="222330"/>
                      <a:pt x="504588" y="225778"/>
                      <a:pt x="504893" y="229303"/>
                    </a:cubicBezTo>
                    <a:cubicBezTo>
                      <a:pt x="504283" y="234395"/>
                      <a:pt x="503622" y="239487"/>
                      <a:pt x="503011" y="244580"/>
                    </a:cubicBezTo>
                    <a:lnTo>
                      <a:pt x="503011" y="250880"/>
                    </a:lnTo>
                    <a:lnTo>
                      <a:pt x="498974" y="261649"/>
                    </a:lnTo>
                    <a:lnTo>
                      <a:pt x="500070" y="272080"/>
                    </a:lnTo>
                    <a:lnTo>
                      <a:pt x="491594" y="291719"/>
                    </a:lnTo>
                    <a:lnTo>
                      <a:pt x="492691" y="302150"/>
                    </a:lnTo>
                    <a:lnTo>
                      <a:pt x="493665" y="311422"/>
                    </a:lnTo>
                    <a:lnTo>
                      <a:pt x="476229" y="323801"/>
                    </a:lnTo>
                    <a:lnTo>
                      <a:pt x="467753" y="343441"/>
                    </a:lnTo>
                    <a:lnTo>
                      <a:pt x="480249" y="362048"/>
                    </a:lnTo>
                    <a:lnTo>
                      <a:pt x="482320" y="381752"/>
                    </a:lnTo>
                    <a:lnTo>
                      <a:pt x="471895" y="382848"/>
                    </a:lnTo>
                    <a:lnTo>
                      <a:pt x="442937" y="385891"/>
                    </a:lnTo>
                    <a:lnTo>
                      <a:pt x="424221" y="397233"/>
                    </a:lnTo>
                    <a:lnTo>
                      <a:pt x="406600" y="419005"/>
                    </a:lnTo>
                    <a:lnTo>
                      <a:pt x="397334" y="419979"/>
                    </a:lnTo>
                    <a:lnTo>
                      <a:pt x="388067" y="420953"/>
                    </a:lnTo>
                    <a:lnTo>
                      <a:pt x="390138" y="440656"/>
                    </a:lnTo>
                    <a:lnTo>
                      <a:pt x="400379" y="448955"/>
                    </a:lnTo>
                    <a:lnTo>
                      <a:pt x="382759" y="470727"/>
                    </a:lnTo>
                    <a:lnTo>
                      <a:pt x="378609" y="520380"/>
                    </a:lnTo>
                    <a:lnTo>
                      <a:pt x="389946" y="539109"/>
                    </a:lnTo>
                    <a:lnTo>
                      <a:pt x="403416" y="566988"/>
                    </a:lnTo>
                    <a:lnTo>
                      <a:pt x="404391" y="576260"/>
                    </a:lnTo>
                    <a:lnTo>
                      <a:pt x="395062" y="587787"/>
                    </a:lnTo>
                    <a:lnTo>
                      <a:pt x="387745" y="607305"/>
                    </a:lnTo>
                    <a:lnTo>
                      <a:pt x="386289" y="614729"/>
                    </a:lnTo>
                    <a:lnTo>
                      <a:pt x="383047" y="615070"/>
                    </a:lnTo>
                    <a:lnTo>
                      <a:pt x="382752" y="616253"/>
                    </a:lnTo>
                    <a:cubicBezTo>
                      <a:pt x="379903" y="628004"/>
                      <a:pt x="377004" y="639756"/>
                      <a:pt x="374155" y="651507"/>
                    </a:cubicBezTo>
                    <a:lnTo>
                      <a:pt x="374155" y="652448"/>
                    </a:lnTo>
                    <a:lnTo>
                      <a:pt x="367491" y="652447"/>
                    </a:lnTo>
                    <a:lnTo>
                      <a:pt x="363676" y="650567"/>
                    </a:lnTo>
                    <a:lnTo>
                      <a:pt x="360777" y="647747"/>
                    </a:lnTo>
                    <a:lnTo>
                      <a:pt x="358894" y="647747"/>
                    </a:lnTo>
                    <a:lnTo>
                      <a:pt x="355079" y="648687"/>
                    </a:lnTo>
                    <a:lnTo>
                      <a:pt x="350297" y="651507"/>
                    </a:lnTo>
                    <a:cubicBezTo>
                      <a:pt x="349025" y="652134"/>
                      <a:pt x="347753" y="652840"/>
                      <a:pt x="346481" y="653465"/>
                    </a:cubicBezTo>
                    <a:cubicBezTo>
                      <a:pt x="346787" y="653779"/>
                      <a:pt x="347143" y="654093"/>
                      <a:pt x="347448" y="654406"/>
                    </a:cubicBezTo>
                    <a:lnTo>
                      <a:pt x="347448" y="656286"/>
                    </a:lnTo>
                    <a:cubicBezTo>
                      <a:pt x="348414" y="657227"/>
                      <a:pt x="349330" y="658245"/>
                      <a:pt x="350297" y="659185"/>
                    </a:cubicBezTo>
                    <a:lnTo>
                      <a:pt x="350297" y="662946"/>
                    </a:lnTo>
                    <a:cubicBezTo>
                      <a:pt x="349636" y="663886"/>
                      <a:pt x="349025" y="664904"/>
                      <a:pt x="348364" y="665845"/>
                    </a:cubicBezTo>
                    <a:lnTo>
                      <a:pt x="346481" y="666785"/>
                    </a:lnTo>
                    <a:lnTo>
                      <a:pt x="343633" y="666785"/>
                    </a:lnTo>
                    <a:lnTo>
                      <a:pt x="339766" y="669606"/>
                    </a:lnTo>
                    <a:lnTo>
                      <a:pt x="330254" y="675324"/>
                    </a:lnTo>
                    <a:lnTo>
                      <a:pt x="320689" y="680103"/>
                    </a:lnTo>
                    <a:lnTo>
                      <a:pt x="315908" y="683003"/>
                    </a:lnTo>
                    <a:lnTo>
                      <a:pt x="312093" y="683002"/>
                    </a:lnTo>
                    <a:cubicBezTo>
                      <a:pt x="310821" y="682375"/>
                      <a:pt x="309549" y="681670"/>
                      <a:pt x="308277" y="681043"/>
                    </a:cubicBezTo>
                    <a:lnTo>
                      <a:pt x="304462" y="679163"/>
                    </a:lnTo>
                    <a:lnTo>
                      <a:pt x="300647" y="677283"/>
                    </a:lnTo>
                    <a:lnTo>
                      <a:pt x="296831" y="677283"/>
                    </a:lnTo>
                    <a:lnTo>
                      <a:pt x="293982" y="677283"/>
                    </a:lnTo>
                    <a:cubicBezTo>
                      <a:pt x="292710" y="676656"/>
                      <a:pt x="291439" y="675951"/>
                      <a:pt x="290167" y="675325"/>
                    </a:cubicBezTo>
                    <a:cubicBezTo>
                      <a:pt x="288896" y="678537"/>
                      <a:pt x="287623" y="681671"/>
                      <a:pt x="286352" y="684882"/>
                    </a:cubicBezTo>
                    <a:lnTo>
                      <a:pt x="278722" y="682062"/>
                    </a:lnTo>
                    <a:lnTo>
                      <a:pt x="272973" y="694441"/>
                    </a:lnTo>
                    <a:lnTo>
                      <a:pt x="259594" y="687782"/>
                    </a:lnTo>
                    <a:lnTo>
                      <a:pt x="252930" y="700160"/>
                    </a:lnTo>
                    <a:cubicBezTo>
                      <a:pt x="253896" y="701414"/>
                      <a:pt x="254812" y="702667"/>
                      <a:pt x="255778" y="703920"/>
                    </a:cubicBezTo>
                    <a:lnTo>
                      <a:pt x="255778" y="705880"/>
                    </a:lnTo>
                    <a:lnTo>
                      <a:pt x="245299" y="719198"/>
                    </a:lnTo>
                    <a:lnTo>
                      <a:pt x="240518" y="711599"/>
                    </a:lnTo>
                    <a:cubicBezTo>
                      <a:pt x="240823" y="710971"/>
                      <a:pt x="241179" y="710266"/>
                      <a:pt x="241484" y="709640"/>
                    </a:cubicBezTo>
                    <a:cubicBezTo>
                      <a:pt x="240823" y="708386"/>
                      <a:pt x="240212" y="707133"/>
                      <a:pt x="239551" y="705880"/>
                    </a:cubicBezTo>
                    <a:cubicBezTo>
                      <a:pt x="239855" y="705253"/>
                      <a:pt x="240212" y="704547"/>
                      <a:pt x="240518" y="703921"/>
                    </a:cubicBezTo>
                    <a:lnTo>
                      <a:pt x="236702" y="700160"/>
                    </a:lnTo>
                    <a:cubicBezTo>
                      <a:pt x="237008" y="698907"/>
                      <a:pt x="237364" y="697574"/>
                      <a:pt x="237669" y="696321"/>
                    </a:cubicBezTo>
                    <a:lnTo>
                      <a:pt x="231004" y="694441"/>
                    </a:lnTo>
                    <a:cubicBezTo>
                      <a:pt x="229733" y="696321"/>
                      <a:pt x="228461" y="698280"/>
                      <a:pt x="227189" y="700160"/>
                    </a:cubicBezTo>
                    <a:cubicBezTo>
                      <a:pt x="225256" y="698906"/>
                      <a:pt x="223374" y="697575"/>
                      <a:pt x="221441" y="696321"/>
                    </a:cubicBezTo>
                    <a:cubicBezTo>
                      <a:pt x="222407" y="693500"/>
                      <a:pt x="223323" y="690602"/>
                      <a:pt x="224289" y="687781"/>
                    </a:cubicBezTo>
                    <a:lnTo>
                      <a:pt x="211877" y="683002"/>
                    </a:lnTo>
                    <a:lnTo>
                      <a:pt x="210962" y="683942"/>
                    </a:lnTo>
                    <a:lnTo>
                      <a:pt x="208061" y="685823"/>
                    </a:lnTo>
                    <a:lnTo>
                      <a:pt x="206179" y="687781"/>
                    </a:lnTo>
                    <a:lnTo>
                      <a:pt x="203331" y="689662"/>
                    </a:lnTo>
                    <a:lnTo>
                      <a:pt x="200431" y="688722"/>
                    </a:lnTo>
                    <a:cubicBezTo>
                      <a:pt x="199464" y="687781"/>
                      <a:pt x="198549" y="686763"/>
                      <a:pt x="197583" y="685823"/>
                    </a:cubicBezTo>
                    <a:lnTo>
                      <a:pt x="194733" y="683942"/>
                    </a:lnTo>
                    <a:lnTo>
                      <a:pt x="191834" y="683002"/>
                    </a:lnTo>
                    <a:cubicBezTo>
                      <a:pt x="191224" y="683629"/>
                      <a:pt x="190562" y="684255"/>
                      <a:pt x="189952" y="684882"/>
                    </a:cubicBezTo>
                    <a:cubicBezTo>
                      <a:pt x="189646" y="685823"/>
                      <a:pt x="189290" y="686841"/>
                      <a:pt x="188985" y="687781"/>
                    </a:cubicBezTo>
                    <a:cubicBezTo>
                      <a:pt x="188680" y="688408"/>
                      <a:pt x="188324" y="689035"/>
                      <a:pt x="188019" y="689662"/>
                    </a:cubicBezTo>
                    <a:lnTo>
                      <a:pt x="184203" y="688721"/>
                    </a:lnTo>
                    <a:lnTo>
                      <a:pt x="182321" y="689661"/>
                    </a:lnTo>
                    <a:cubicBezTo>
                      <a:pt x="181660" y="691229"/>
                      <a:pt x="181049" y="692873"/>
                      <a:pt x="180388" y="694441"/>
                    </a:cubicBezTo>
                    <a:lnTo>
                      <a:pt x="167975" y="702040"/>
                    </a:lnTo>
                    <a:lnTo>
                      <a:pt x="162278" y="696321"/>
                    </a:lnTo>
                    <a:cubicBezTo>
                      <a:pt x="162583" y="696008"/>
                      <a:pt x="162939" y="695695"/>
                      <a:pt x="163245" y="695381"/>
                    </a:cubicBezTo>
                    <a:cubicBezTo>
                      <a:pt x="163854" y="693814"/>
                      <a:pt x="164516" y="692169"/>
                      <a:pt x="165126" y="690602"/>
                    </a:cubicBezTo>
                    <a:lnTo>
                      <a:pt x="165127" y="688721"/>
                    </a:lnTo>
                    <a:lnTo>
                      <a:pt x="155563" y="680103"/>
                    </a:lnTo>
                    <a:cubicBezTo>
                      <a:pt x="156530" y="677596"/>
                      <a:pt x="157496" y="675011"/>
                      <a:pt x="158463" y="672503"/>
                    </a:cubicBezTo>
                    <a:lnTo>
                      <a:pt x="158463" y="669606"/>
                    </a:lnTo>
                    <a:cubicBezTo>
                      <a:pt x="159072" y="668351"/>
                      <a:pt x="159734" y="667098"/>
                      <a:pt x="160345" y="665845"/>
                    </a:cubicBezTo>
                    <a:lnTo>
                      <a:pt x="164160" y="666785"/>
                    </a:lnTo>
                    <a:cubicBezTo>
                      <a:pt x="164465" y="666471"/>
                      <a:pt x="164822" y="666158"/>
                      <a:pt x="165127" y="665845"/>
                    </a:cubicBezTo>
                    <a:cubicBezTo>
                      <a:pt x="165788" y="665218"/>
                      <a:pt x="166399" y="664513"/>
                      <a:pt x="167060" y="663886"/>
                    </a:cubicBezTo>
                    <a:cubicBezTo>
                      <a:pt x="168026" y="662319"/>
                      <a:pt x="168941" y="660752"/>
                      <a:pt x="169908" y="659185"/>
                    </a:cubicBezTo>
                    <a:cubicBezTo>
                      <a:pt x="170213" y="658246"/>
                      <a:pt x="170569" y="657226"/>
                      <a:pt x="170875" y="656286"/>
                    </a:cubicBezTo>
                    <a:lnTo>
                      <a:pt x="170874" y="653466"/>
                    </a:lnTo>
                    <a:cubicBezTo>
                      <a:pt x="171180" y="653153"/>
                      <a:pt x="171485" y="652761"/>
                      <a:pt x="171790" y="652448"/>
                    </a:cubicBezTo>
                    <a:lnTo>
                      <a:pt x="174690" y="652447"/>
                    </a:lnTo>
                    <a:lnTo>
                      <a:pt x="179421" y="650568"/>
                    </a:lnTo>
                    <a:lnTo>
                      <a:pt x="178505" y="647747"/>
                    </a:lnTo>
                    <a:lnTo>
                      <a:pt x="178505" y="645789"/>
                    </a:lnTo>
                    <a:cubicBezTo>
                      <a:pt x="179116" y="645161"/>
                      <a:pt x="179777" y="644534"/>
                      <a:pt x="180388" y="643907"/>
                    </a:cubicBezTo>
                    <a:lnTo>
                      <a:pt x="183287" y="642028"/>
                    </a:lnTo>
                    <a:lnTo>
                      <a:pt x="201398" y="648687"/>
                    </a:lnTo>
                    <a:lnTo>
                      <a:pt x="214776" y="623851"/>
                    </a:lnTo>
                    <a:lnTo>
                      <a:pt x="211877" y="621971"/>
                    </a:lnTo>
                    <a:lnTo>
                      <a:pt x="211877" y="621031"/>
                    </a:lnTo>
                    <a:lnTo>
                      <a:pt x="209028" y="619151"/>
                    </a:lnTo>
                    <a:cubicBezTo>
                      <a:pt x="208061" y="618837"/>
                      <a:pt x="207146" y="618446"/>
                      <a:pt x="206180" y="618132"/>
                    </a:cubicBezTo>
                    <a:lnTo>
                      <a:pt x="206179" y="621031"/>
                    </a:lnTo>
                    <a:lnTo>
                      <a:pt x="206179" y="623851"/>
                    </a:lnTo>
                    <a:cubicBezTo>
                      <a:pt x="204908" y="624792"/>
                      <a:pt x="203636" y="625810"/>
                      <a:pt x="202364" y="626750"/>
                    </a:cubicBezTo>
                    <a:lnTo>
                      <a:pt x="200430" y="626750"/>
                    </a:lnTo>
                    <a:cubicBezTo>
                      <a:pt x="200126" y="626437"/>
                      <a:pt x="199769" y="626123"/>
                      <a:pt x="199464" y="625810"/>
                    </a:cubicBezTo>
                    <a:cubicBezTo>
                      <a:pt x="198192" y="625183"/>
                      <a:pt x="196920" y="624478"/>
                      <a:pt x="195648" y="623851"/>
                    </a:cubicBezTo>
                    <a:cubicBezTo>
                      <a:pt x="194378" y="624791"/>
                      <a:pt x="193106" y="625811"/>
                      <a:pt x="191834" y="626750"/>
                    </a:cubicBezTo>
                    <a:lnTo>
                      <a:pt x="191834" y="630589"/>
                    </a:lnTo>
                    <a:lnTo>
                      <a:pt x="191834" y="633410"/>
                    </a:lnTo>
                    <a:lnTo>
                      <a:pt x="189952" y="633410"/>
                    </a:lnTo>
                    <a:lnTo>
                      <a:pt x="188985" y="633409"/>
                    </a:lnTo>
                    <a:cubicBezTo>
                      <a:pt x="188680" y="632783"/>
                      <a:pt x="188324" y="632156"/>
                      <a:pt x="188019" y="631529"/>
                    </a:cubicBezTo>
                    <a:cubicBezTo>
                      <a:pt x="187052" y="630902"/>
                      <a:pt x="186136" y="630197"/>
                      <a:pt x="185170" y="629571"/>
                    </a:cubicBezTo>
                    <a:lnTo>
                      <a:pt x="183287" y="628630"/>
                    </a:lnTo>
                    <a:lnTo>
                      <a:pt x="180388" y="628630"/>
                    </a:lnTo>
                    <a:lnTo>
                      <a:pt x="180388" y="630589"/>
                    </a:lnTo>
                    <a:cubicBezTo>
                      <a:pt x="180082" y="630903"/>
                      <a:pt x="179727" y="631216"/>
                      <a:pt x="179421" y="631529"/>
                    </a:cubicBezTo>
                    <a:lnTo>
                      <a:pt x="173723" y="630589"/>
                    </a:lnTo>
                    <a:cubicBezTo>
                      <a:pt x="172757" y="630276"/>
                      <a:pt x="171841" y="629884"/>
                      <a:pt x="170874" y="629571"/>
                    </a:cubicBezTo>
                    <a:cubicBezTo>
                      <a:pt x="170213" y="628944"/>
                      <a:pt x="169604" y="628317"/>
                      <a:pt x="168941" y="627690"/>
                    </a:cubicBezTo>
                    <a:cubicBezTo>
                      <a:pt x="167671" y="626123"/>
                      <a:pt x="166399" y="624478"/>
                      <a:pt x="165127" y="622911"/>
                    </a:cubicBezTo>
                    <a:lnTo>
                      <a:pt x="160345" y="621031"/>
                    </a:lnTo>
                    <a:lnTo>
                      <a:pt x="157496" y="619151"/>
                    </a:lnTo>
                    <a:cubicBezTo>
                      <a:pt x="156530" y="618524"/>
                      <a:pt x="155614" y="617818"/>
                      <a:pt x="154647" y="617191"/>
                    </a:cubicBezTo>
                    <a:lnTo>
                      <a:pt x="154647" y="614372"/>
                    </a:lnTo>
                    <a:lnTo>
                      <a:pt x="154647" y="611472"/>
                    </a:lnTo>
                    <a:lnTo>
                      <a:pt x="150832" y="609593"/>
                    </a:lnTo>
                    <a:cubicBezTo>
                      <a:pt x="151442" y="607085"/>
                      <a:pt x="152104" y="604500"/>
                      <a:pt x="152714" y="601993"/>
                    </a:cubicBezTo>
                    <a:lnTo>
                      <a:pt x="147016" y="599094"/>
                    </a:lnTo>
                    <a:lnTo>
                      <a:pt x="144117" y="599094"/>
                    </a:lnTo>
                    <a:lnTo>
                      <a:pt x="141268" y="598154"/>
                    </a:lnTo>
                    <a:cubicBezTo>
                      <a:pt x="140963" y="597214"/>
                      <a:pt x="140607" y="596196"/>
                      <a:pt x="140302" y="595255"/>
                    </a:cubicBezTo>
                    <a:lnTo>
                      <a:pt x="135520" y="594315"/>
                    </a:lnTo>
                    <a:lnTo>
                      <a:pt x="132671" y="593375"/>
                    </a:lnTo>
                    <a:lnTo>
                      <a:pt x="128855" y="591494"/>
                    </a:lnTo>
                    <a:cubicBezTo>
                      <a:pt x="127583" y="590868"/>
                      <a:pt x="126312" y="590163"/>
                      <a:pt x="125041" y="589536"/>
                    </a:cubicBezTo>
                    <a:lnTo>
                      <a:pt x="123158" y="588596"/>
                    </a:lnTo>
                    <a:cubicBezTo>
                      <a:pt x="122497" y="589222"/>
                      <a:pt x="121886" y="589927"/>
                      <a:pt x="121225" y="590554"/>
                    </a:cubicBezTo>
                    <a:lnTo>
                      <a:pt x="119343" y="590555"/>
                    </a:lnTo>
                    <a:lnTo>
                      <a:pt x="116443" y="592435"/>
                    </a:lnTo>
                    <a:lnTo>
                      <a:pt x="116443" y="597214"/>
                    </a:lnTo>
                    <a:cubicBezTo>
                      <a:pt x="115833" y="597840"/>
                      <a:pt x="115172" y="598468"/>
                      <a:pt x="114561" y="599094"/>
                    </a:cubicBezTo>
                    <a:lnTo>
                      <a:pt x="116443" y="600034"/>
                    </a:lnTo>
                    <a:lnTo>
                      <a:pt x="118376" y="600035"/>
                    </a:lnTo>
                    <a:lnTo>
                      <a:pt x="121224" y="600034"/>
                    </a:lnTo>
                    <a:cubicBezTo>
                      <a:pt x="121887" y="600661"/>
                      <a:pt x="122496" y="601366"/>
                      <a:pt x="123158" y="601993"/>
                    </a:cubicBezTo>
                    <a:cubicBezTo>
                      <a:pt x="124125" y="602933"/>
                      <a:pt x="125040" y="603873"/>
                      <a:pt x="126007" y="604814"/>
                    </a:cubicBezTo>
                    <a:lnTo>
                      <a:pt x="126007" y="607712"/>
                    </a:lnTo>
                    <a:lnTo>
                      <a:pt x="126007" y="611473"/>
                    </a:lnTo>
                    <a:cubicBezTo>
                      <a:pt x="125701" y="612413"/>
                      <a:pt x="125345" y="613432"/>
                      <a:pt x="125041" y="614372"/>
                    </a:cubicBezTo>
                    <a:cubicBezTo>
                      <a:pt x="124735" y="614998"/>
                      <a:pt x="124379" y="615626"/>
                      <a:pt x="124073" y="616252"/>
                    </a:cubicBezTo>
                    <a:lnTo>
                      <a:pt x="123158" y="616251"/>
                    </a:lnTo>
                    <a:lnTo>
                      <a:pt x="121225" y="615312"/>
                    </a:lnTo>
                    <a:lnTo>
                      <a:pt x="118376" y="613432"/>
                    </a:lnTo>
                    <a:cubicBezTo>
                      <a:pt x="117715" y="612491"/>
                      <a:pt x="117105" y="611473"/>
                      <a:pt x="116443" y="610533"/>
                    </a:cubicBezTo>
                    <a:lnTo>
                      <a:pt x="113595" y="608652"/>
                    </a:lnTo>
                    <a:cubicBezTo>
                      <a:pt x="112628" y="609593"/>
                      <a:pt x="111712" y="610533"/>
                      <a:pt x="110745" y="611472"/>
                    </a:cubicBezTo>
                    <a:cubicBezTo>
                      <a:pt x="110084" y="612100"/>
                      <a:pt x="109474" y="612805"/>
                      <a:pt x="108812" y="613432"/>
                    </a:cubicBezTo>
                    <a:cubicBezTo>
                      <a:pt x="108202" y="614372"/>
                      <a:pt x="107541" y="615311"/>
                      <a:pt x="106930" y="616251"/>
                    </a:cubicBezTo>
                    <a:lnTo>
                      <a:pt x="104031" y="618132"/>
                    </a:lnTo>
                    <a:lnTo>
                      <a:pt x="102148" y="617192"/>
                    </a:lnTo>
                    <a:lnTo>
                      <a:pt x="97366" y="610533"/>
                    </a:lnTo>
                    <a:cubicBezTo>
                      <a:pt x="98027" y="609593"/>
                      <a:pt x="98638" y="608652"/>
                      <a:pt x="99299" y="607712"/>
                    </a:cubicBezTo>
                    <a:lnTo>
                      <a:pt x="101182" y="604814"/>
                    </a:lnTo>
                    <a:cubicBezTo>
                      <a:pt x="102148" y="603246"/>
                      <a:pt x="103064" y="601602"/>
                      <a:pt x="104031" y="600034"/>
                    </a:cubicBezTo>
                    <a:cubicBezTo>
                      <a:pt x="104336" y="599094"/>
                      <a:pt x="104692" y="598154"/>
                      <a:pt x="104997" y="597214"/>
                    </a:cubicBezTo>
                    <a:lnTo>
                      <a:pt x="104031" y="597213"/>
                    </a:lnTo>
                    <a:cubicBezTo>
                      <a:pt x="103725" y="595960"/>
                      <a:pt x="103420" y="594628"/>
                      <a:pt x="103115" y="593375"/>
                    </a:cubicBezTo>
                    <a:lnTo>
                      <a:pt x="103115" y="591495"/>
                    </a:lnTo>
                    <a:cubicBezTo>
                      <a:pt x="102809" y="590868"/>
                      <a:pt x="102454" y="590163"/>
                      <a:pt x="102148" y="589536"/>
                    </a:cubicBezTo>
                    <a:cubicBezTo>
                      <a:pt x="102453" y="588909"/>
                      <a:pt x="102809" y="588282"/>
                      <a:pt x="103115" y="587657"/>
                    </a:cubicBezTo>
                    <a:lnTo>
                      <a:pt x="104030" y="587655"/>
                    </a:lnTo>
                    <a:lnTo>
                      <a:pt x="105964" y="588596"/>
                    </a:lnTo>
                    <a:lnTo>
                      <a:pt x="107846" y="587656"/>
                    </a:lnTo>
                    <a:lnTo>
                      <a:pt x="110745" y="588596"/>
                    </a:lnTo>
                    <a:cubicBezTo>
                      <a:pt x="112017" y="589222"/>
                      <a:pt x="113289" y="589928"/>
                      <a:pt x="114561" y="590555"/>
                    </a:cubicBezTo>
                    <a:cubicBezTo>
                      <a:pt x="115171" y="588988"/>
                      <a:pt x="115833" y="587342"/>
                      <a:pt x="116443" y="585776"/>
                    </a:cubicBezTo>
                    <a:lnTo>
                      <a:pt x="114561" y="584836"/>
                    </a:lnTo>
                    <a:lnTo>
                      <a:pt x="110745" y="583895"/>
                    </a:lnTo>
                    <a:cubicBezTo>
                      <a:pt x="109474" y="582955"/>
                      <a:pt x="108202" y="581937"/>
                      <a:pt x="106930" y="580996"/>
                    </a:cubicBezTo>
                    <a:lnTo>
                      <a:pt x="103115" y="578176"/>
                    </a:lnTo>
                    <a:cubicBezTo>
                      <a:pt x="102809" y="577549"/>
                      <a:pt x="102454" y="576844"/>
                      <a:pt x="102148" y="576218"/>
                    </a:cubicBezTo>
                    <a:cubicBezTo>
                      <a:pt x="101843" y="575277"/>
                      <a:pt x="101487" y="574337"/>
                      <a:pt x="101182" y="573397"/>
                    </a:cubicBezTo>
                    <a:cubicBezTo>
                      <a:pt x="101487" y="572770"/>
                      <a:pt x="101843" y="572065"/>
                      <a:pt x="102148" y="571438"/>
                    </a:cubicBezTo>
                    <a:cubicBezTo>
                      <a:pt x="102759" y="570184"/>
                      <a:pt x="103420" y="568931"/>
                      <a:pt x="104031" y="567677"/>
                    </a:cubicBezTo>
                    <a:lnTo>
                      <a:pt x="102148" y="564778"/>
                    </a:lnTo>
                    <a:lnTo>
                      <a:pt x="102148" y="562898"/>
                    </a:lnTo>
                    <a:cubicBezTo>
                      <a:pt x="102453" y="561959"/>
                      <a:pt x="102809" y="560940"/>
                      <a:pt x="103115" y="559999"/>
                    </a:cubicBezTo>
                    <a:cubicBezTo>
                      <a:pt x="102809" y="558746"/>
                      <a:pt x="102453" y="557493"/>
                      <a:pt x="102148" y="556239"/>
                    </a:cubicBezTo>
                    <a:cubicBezTo>
                      <a:pt x="101843" y="555613"/>
                      <a:pt x="101487" y="554907"/>
                      <a:pt x="101182" y="554280"/>
                    </a:cubicBezTo>
                    <a:cubicBezTo>
                      <a:pt x="100876" y="553968"/>
                      <a:pt x="100520" y="553654"/>
                      <a:pt x="100215" y="553341"/>
                    </a:cubicBezTo>
                    <a:cubicBezTo>
                      <a:pt x="99604" y="552087"/>
                      <a:pt x="98943" y="550833"/>
                      <a:pt x="98333" y="549580"/>
                    </a:cubicBezTo>
                    <a:cubicBezTo>
                      <a:pt x="97672" y="548953"/>
                      <a:pt x="97061" y="548247"/>
                      <a:pt x="96400" y="547622"/>
                    </a:cubicBezTo>
                    <a:lnTo>
                      <a:pt x="92584" y="546681"/>
                    </a:lnTo>
                    <a:lnTo>
                      <a:pt x="89735" y="545741"/>
                    </a:lnTo>
                    <a:lnTo>
                      <a:pt x="85920" y="544801"/>
                    </a:lnTo>
                    <a:cubicBezTo>
                      <a:pt x="85616" y="545427"/>
                      <a:pt x="85260" y="546054"/>
                      <a:pt x="84953" y="546681"/>
                    </a:cubicBezTo>
                    <a:cubicBezTo>
                      <a:pt x="85259" y="547308"/>
                      <a:pt x="85616" y="547935"/>
                      <a:pt x="85921" y="548562"/>
                    </a:cubicBezTo>
                    <a:cubicBezTo>
                      <a:pt x="86225" y="548875"/>
                      <a:pt x="86582" y="549266"/>
                      <a:pt x="86888" y="549580"/>
                    </a:cubicBezTo>
                    <a:cubicBezTo>
                      <a:pt x="87853" y="550833"/>
                      <a:pt x="88769" y="552087"/>
                      <a:pt x="89735" y="553341"/>
                    </a:cubicBezTo>
                    <a:lnTo>
                      <a:pt x="89735" y="555299"/>
                    </a:lnTo>
                    <a:cubicBezTo>
                      <a:pt x="90041" y="555613"/>
                      <a:pt x="90398" y="555926"/>
                      <a:pt x="90702" y="556239"/>
                    </a:cubicBezTo>
                    <a:lnTo>
                      <a:pt x="91618" y="558120"/>
                    </a:lnTo>
                    <a:lnTo>
                      <a:pt x="90702" y="559999"/>
                    </a:lnTo>
                    <a:lnTo>
                      <a:pt x="87802" y="560000"/>
                    </a:lnTo>
                    <a:lnTo>
                      <a:pt x="85921" y="561959"/>
                    </a:lnTo>
                    <a:cubicBezTo>
                      <a:pt x="85616" y="562898"/>
                      <a:pt x="85259" y="563838"/>
                      <a:pt x="84955" y="564778"/>
                    </a:cubicBezTo>
                    <a:lnTo>
                      <a:pt x="84954" y="566737"/>
                    </a:lnTo>
                    <a:cubicBezTo>
                      <a:pt x="85259" y="567052"/>
                      <a:pt x="85615" y="567364"/>
                      <a:pt x="85921" y="567677"/>
                    </a:cubicBezTo>
                    <a:lnTo>
                      <a:pt x="89735" y="569558"/>
                    </a:lnTo>
                    <a:cubicBezTo>
                      <a:pt x="90346" y="570185"/>
                      <a:pt x="91007" y="570811"/>
                      <a:pt x="91618" y="571438"/>
                    </a:cubicBezTo>
                    <a:cubicBezTo>
                      <a:pt x="91923" y="572065"/>
                      <a:pt x="92279" y="572770"/>
                      <a:pt x="92584" y="573397"/>
                    </a:cubicBezTo>
                    <a:lnTo>
                      <a:pt x="92584" y="575277"/>
                    </a:lnTo>
                    <a:cubicBezTo>
                      <a:pt x="92279" y="576531"/>
                      <a:pt x="91923" y="577862"/>
                      <a:pt x="91618" y="579116"/>
                    </a:cubicBezTo>
                    <a:cubicBezTo>
                      <a:pt x="91007" y="579743"/>
                      <a:pt x="90346" y="580370"/>
                      <a:pt x="89735" y="580997"/>
                    </a:cubicBezTo>
                    <a:lnTo>
                      <a:pt x="86887" y="580996"/>
                    </a:lnTo>
                    <a:cubicBezTo>
                      <a:pt x="85921" y="579430"/>
                      <a:pt x="84954" y="577784"/>
                      <a:pt x="83988" y="576218"/>
                    </a:cubicBezTo>
                    <a:lnTo>
                      <a:pt x="83072" y="574337"/>
                    </a:lnTo>
                    <a:lnTo>
                      <a:pt x="83072" y="572456"/>
                    </a:lnTo>
                    <a:cubicBezTo>
                      <a:pt x="82767" y="572143"/>
                      <a:pt x="82411" y="571752"/>
                      <a:pt x="82106" y="571438"/>
                    </a:cubicBezTo>
                    <a:lnTo>
                      <a:pt x="82105" y="569558"/>
                    </a:lnTo>
                    <a:lnTo>
                      <a:pt x="82106" y="568618"/>
                    </a:lnTo>
                    <a:cubicBezTo>
                      <a:pt x="81443" y="567677"/>
                      <a:pt x="80834" y="566659"/>
                      <a:pt x="80171" y="565719"/>
                    </a:cubicBezTo>
                    <a:cubicBezTo>
                      <a:pt x="79205" y="564465"/>
                      <a:pt x="78290" y="563213"/>
                      <a:pt x="77324" y="561959"/>
                    </a:cubicBezTo>
                    <a:lnTo>
                      <a:pt x="75391" y="561018"/>
                    </a:lnTo>
                    <a:lnTo>
                      <a:pt x="68726" y="560000"/>
                    </a:lnTo>
                    <a:lnTo>
                      <a:pt x="60129" y="554280"/>
                    </a:lnTo>
                    <a:lnTo>
                      <a:pt x="59213" y="554280"/>
                    </a:lnTo>
                    <a:cubicBezTo>
                      <a:pt x="58552" y="554907"/>
                      <a:pt x="57941" y="555612"/>
                      <a:pt x="57280" y="556240"/>
                    </a:cubicBezTo>
                    <a:cubicBezTo>
                      <a:pt x="56975" y="557180"/>
                      <a:pt x="56619" y="558119"/>
                      <a:pt x="56314" y="559059"/>
                    </a:cubicBezTo>
                    <a:cubicBezTo>
                      <a:pt x="56008" y="560313"/>
                      <a:pt x="55652" y="561645"/>
                      <a:pt x="55347" y="562899"/>
                    </a:cubicBezTo>
                    <a:lnTo>
                      <a:pt x="55347" y="565719"/>
                    </a:lnTo>
                    <a:cubicBezTo>
                      <a:pt x="55652" y="566659"/>
                      <a:pt x="56008" y="567677"/>
                      <a:pt x="56313" y="568617"/>
                    </a:cubicBezTo>
                    <a:cubicBezTo>
                      <a:pt x="56008" y="569244"/>
                      <a:pt x="55652" y="569871"/>
                      <a:pt x="55347" y="570498"/>
                    </a:cubicBezTo>
                    <a:lnTo>
                      <a:pt x="51532" y="571438"/>
                    </a:lnTo>
                    <a:lnTo>
                      <a:pt x="48683" y="570498"/>
                    </a:lnTo>
                    <a:cubicBezTo>
                      <a:pt x="48377" y="570812"/>
                      <a:pt x="48021" y="571125"/>
                      <a:pt x="47716" y="571438"/>
                    </a:cubicBezTo>
                    <a:lnTo>
                      <a:pt x="46801" y="571438"/>
                    </a:lnTo>
                    <a:lnTo>
                      <a:pt x="42986" y="570498"/>
                    </a:lnTo>
                    <a:cubicBezTo>
                      <a:pt x="42680" y="569871"/>
                      <a:pt x="42325" y="569244"/>
                      <a:pt x="42019" y="568618"/>
                    </a:cubicBezTo>
                    <a:lnTo>
                      <a:pt x="38204" y="568617"/>
                    </a:lnTo>
                    <a:lnTo>
                      <a:pt x="34388" y="568617"/>
                    </a:lnTo>
                    <a:lnTo>
                      <a:pt x="32455" y="568618"/>
                    </a:lnTo>
                    <a:cubicBezTo>
                      <a:pt x="33116" y="566110"/>
                      <a:pt x="33727" y="563525"/>
                      <a:pt x="34388" y="561018"/>
                    </a:cubicBezTo>
                    <a:lnTo>
                      <a:pt x="26757" y="558119"/>
                    </a:lnTo>
                    <a:lnTo>
                      <a:pt x="26757" y="556240"/>
                    </a:lnTo>
                    <a:lnTo>
                      <a:pt x="18160" y="554280"/>
                    </a:lnTo>
                    <a:cubicBezTo>
                      <a:pt x="17855" y="554907"/>
                      <a:pt x="17499" y="555612"/>
                      <a:pt x="17194" y="556239"/>
                    </a:cubicBezTo>
                    <a:cubicBezTo>
                      <a:pt x="16227" y="557493"/>
                      <a:pt x="15311" y="558746"/>
                      <a:pt x="14345" y="559999"/>
                    </a:cubicBezTo>
                    <a:cubicBezTo>
                      <a:pt x="13378" y="560940"/>
                      <a:pt x="12412" y="561958"/>
                      <a:pt x="11445" y="562899"/>
                    </a:cubicBezTo>
                    <a:lnTo>
                      <a:pt x="7630" y="563838"/>
                    </a:lnTo>
                    <a:cubicBezTo>
                      <a:pt x="6663" y="562586"/>
                      <a:pt x="5747" y="561253"/>
                      <a:pt x="4782" y="559999"/>
                    </a:cubicBezTo>
                    <a:lnTo>
                      <a:pt x="4781" y="556239"/>
                    </a:lnTo>
                    <a:cubicBezTo>
                      <a:pt x="5086" y="555613"/>
                      <a:pt x="5443" y="554907"/>
                      <a:pt x="5748" y="554280"/>
                    </a:cubicBezTo>
                    <a:cubicBezTo>
                      <a:pt x="5086" y="553340"/>
                      <a:pt x="4477" y="552400"/>
                      <a:pt x="3814" y="551460"/>
                    </a:cubicBezTo>
                    <a:lnTo>
                      <a:pt x="2899" y="549580"/>
                    </a:lnTo>
                    <a:cubicBezTo>
                      <a:pt x="2238" y="548953"/>
                      <a:pt x="1628" y="548248"/>
                      <a:pt x="966" y="547621"/>
                    </a:cubicBezTo>
                    <a:cubicBezTo>
                      <a:pt x="1271" y="547308"/>
                      <a:pt x="1628" y="546995"/>
                      <a:pt x="1933" y="546681"/>
                    </a:cubicBezTo>
                    <a:lnTo>
                      <a:pt x="3814" y="545741"/>
                    </a:lnTo>
                    <a:cubicBezTo>
                      <a:pt x="4476" y="542529"/>
                      <a:pt x="5086" y="539394"/>
                      <a:pt x="5747" y="536183"/>
                    </a:cubicBezTo>
                    <a:lnTo>
                      <a:pt x="0" y="534302"/>
                    </a:lnTo>
                    <a:cubicBezTo>
                      <a:pt x="661" y="531090"/>
                      <a:pt x="1271" y="527957"/>
                      <a:pt x="1933" y="524744"/>
                    </a:cubicBezTo>
                    <a:lnTo>
                      <a:pt x="11445" y="527642"/>
                    </a:lnTo>
                    <a:cubicBezTo>
                      <a:pt x="11751" y="528896"/>
                      <a:pt x="12106" y="530151"/>
                      <a:pt x="12412" y="531403"/>
                    </a:cubicBezTo>
                    <a:cubicBezTo>
                      <a:pt x="13073" y="531717"/>
                      <a:pt x="13684" y="532109"/>
                      <a:pt x="14345" y="532422"/>
                    </a:cubicBezTo>
                    <a:lnTo>
                      <a:pt x="18160" y="534302"/>
                    </a:lnTo>
                    <a:cubicBezTo>
                      <a:pt x="18466" y="531403"/>
                      <a:pt x="18821" y="528583"/>
                      <a:pt x="19127" y="525684"/>
                    </a:cubicBezTo>
                    <a:cubicBezTo>
                      <a:pt x="20398" y="526311"/>
                      <a:pt x="21670" y="527016"/>
                      <a:pt x="22942" y="527643"/>
                    </a:cubicBezTo>
                    <a:cubicBezTo>
                      <a:pt x="23247" y="525450"/>
                      <a:pt x="23553" y="523177"/>
                      <a:pt x="23858" y="520984"/>
                    </a:cubicBezTo>
                    <a:cubicBezTo>
                      <a:pt x="23247" y="520670"/>
                      <a:pt x="22586" y="520279"/>
                      <a:pt x="21975" y="519965"/>
                    </a:cubicBezTo>
                    <a:cubicBezTo>
                      <a:pt x="22281" y="518085"/>
                      <a:pt x="22637" y="516126"/>
                      <a:pt x="22942" y="514246"/>
                    </a:cubicBezTo>
                    <a:lnTo>
                      <a:pt x="19127" y="512365"/>
                    </a:lnTo>
                    <a:cubicBezTo>
                      <a:pt x="21009" y="506959"/>
                      <a:pt x="22942" y="501554"/>
                      <a:pt x="24825" y="496148"/>
                    </a:cubicBezTo>
                    <a:cubicBezTo>
                      <a:pt x="25486" y="495521"/>
                      <a:pt x="26096" y="494895"/>
                      <a:pt x="26757" y="494268"/>
                    </a:cubicBezTo>
                    <a:lnTo>
                      <a:pt x="27674" y="493328"/>
                    </a:lnTo>
                    <a:lnTo>
                      <a:pt x="30573" y="493328"/>
                    </a:lnTo>
                    <a:lnTo>
                      <a:pt x="32455" y="493328"/>
                    </a:lnTo>
                    <a:lnTo>
                      <a:pt x="34388" y="493328"/>
                    </a:lnTo>
                    <a:lnTo>
                      <a:pt x="36271" y="491369"/>
                    </a:lnTo>
                    <a:lnTo>
                      <a:pt x="36271" y="489489"/>
                    </a:lnTo>
                    <a:lnTo>
                      <a:pt x="36271" y="487608"/>
                    </a:lnTo>
                    <a:lnTo>
                      <a:pt x="36271" y="485650"/>
                    </a:lnTo>
                    <a:lnTo>
                      <a:pt x="35304" y="485649"/>
                    </a:lnTo>
                    <a:lnTo>
                      <a:pt x="34388" y="482829"/>
                    </a:lnTo>
                    <a:lnTo>
                      <a:pt x="30573" y="480949"/>
                    </a:lnTo>
                    <a:cubicBezTo>
                      <a:pt x="29606" y="480322"/>
                      <a:pt x="28640" y="479617"/>
                      <a:pt x="27674" y="478990"/>
                    </a:cubicBezTo>
                    <a:lnTo>
                      <a:pt x="23858" y="476169"/>
                    </a:lnTo>
                    <a:cubicBezTo>
                      <a:pt x="23553" y="475543"/>
                      <a:pt x="23247" y="474838"/>
                      <a:pt x="22942" y="474211"/>
                    </a:cubicBezTo>
                    <a:lnTo>
                      <a:pt x="22942" y="470450"/>
                    </a:lnTo>
                    <a:lnTo>
                      <a:pt x="22942" y="467552"/>
                    </a:lnTo>
                    <a:cubicBezTo>
                      <a:pt x="22637" y="466298"/>
                      <a:pt x="22281" y="465045"/>
                      <a:pt x="21975" y="463792"/>
                    </a:cubicBezTo>
                    <a:lnTo>
                      <a:pt x="21976" y="460892"/>
                    </a:lnTo>
                    <a:cubicBezTo>
                      <a:pt x="22586" y="459953"/>
                      <a:pt x="23247" y="459012"/>
                      <a:pt x="23858" y="458072"/>
                    </a:cubicBezTo>
                    <a:cubicBezTo>
                      <a:pt x="24163" y="457758"/>
                      <a:pt x="24519" y="457445"/>
                      <a:pt x="24825" y="457132"/>
                    </a:cubicBezTo>
                    <a:cubicBezTo>
                      <a:pt x="24519" y="456191"/>
                      <a:pt x="24163" y="455173"/>
                      <a:pt x="23858" y="454233"/>
                    </a:cubicBezTo>
                    <a:lnTo>
                      <a:pt x="21975" y="453293"/>
                    </a:lnTo>
                    <a:lnTo>
                      <a:pt x="21976" y="452353"/>
                    </a:lnTo>
                    <a:lnTo>
                      <a:pt x="21975" y="449454"/>
                    </a:lnTo>
                    <a:cubicBezTo>
                      <a:pt x="21314" y="448514"/>
                      <a:pt x="20704" y="447573"/>
                      <a:pt x="20043" y="446633"/>
                    </a:cubicBezTo>
                    <a:cubicBezTo>
                      <a:pt x="20704" y="446006"/>
                      <a:pt x="21314" y="445302"/>
                      <a:pt x="21976" y="444675"/>
                    </a:cubicBezTo>
                    <a:cubicBezTo>
                      <a:pt x="22586" y="444048"/>
                      <a:pt x="23247" y="443421"/>
                      <a:pt x="23858" y="442794"/>
                    </a:cubicBezTo>
                    <a:lnTo>
                      <a:pt x="26758" y="439975"/>
                    </a:lnTo>
                    <a:cubicBezTo>
                      <a:pt x="27063" y="439034"/>
                      <a:pt x="27368" y="438016"/>
                      <a:pt x="27673" y="437076"/>
                    </a:cubicBezTo>
                    <a:lnTo>
                      <a:pt x="27673" y="433236"/>
                    </a:lnTo>
                    <a:lnTo>
                      <a:pt x="29606" y="433236"/>
                    </a:lnTo>
                    <a:cubicBezTo>
                      <a:pt x="29912" y="431984"/>
                      <a:pt x="30268" y="430730"/>
                      <a:pt x="30573" y="429476"/>
                    </a:cubicBezTo>
                    <a:lnTo>
                      <a:pt x="30573" y="426577"/>
                    </a:lnTo>
                    <a:lnTo>
                      <a:pt x="30573" y="425637"/>
                    </a:lnTo>
                    <a:lnTo>
                      <a:pt x="30573" y="423757"/>
                    </a:lnTo>
                    <a:cubicBezTo>
                      <a:pt x="29301" y="422504"/>
                      <a:pt x="28029" y="421171"/>
                      <a:pt x="26757" y="419917"/>
                    </a:cubicBezTo>
                    <a:lnTo>
                      <a:pt x="26758" y="415138"/>
                    </a:lnTo>
                    <a:lnTo>
                      <a:pt x="27673" y="413259"/>
                    </a:lnTo>
                    <a:cubicBezTo>
                      <a:pt x="27368" y="412005"/>
                      <a:pt x="27063" y="410673"/>
                      <a:pt x="26757" y="409419"/>
                    </a:cubicBezTo>
                    <a:lnTo>
                      <a:pt x="24825" y="408480"/>
                    </a:lnTo>
                    <a:cubicBezTo>
                      <a:pt x="24519" y="407226"/>
                      <a:pt x="24163" y="405894"/>
                      <a:pt x="23858" y="404641"/>
                    </a:cubicBezTo>
                    <a:lnTo>
                      <a:pt x="23858" y="401381"/>
                    </a:lnTo>
                    <a:lnTo>
                      <a:pt x="40840" y="399596"/>
                    </a:lnTo>
                    <a:lnTo>
                      <a:pt x="50172" y="388065"/>
                    </a:lnTo>
                    <a:lnTo>
                      <a:pt x="48222" y="369514"/>
                    </a:lnTo>
                    <a:lnTo>
                      <a:pt x="57493" y="368540"/>
                    </a:lnTo>
                    <a:lnTo>
                      <a:pt x="76095" y="356034"/>
                    </a:lnTo>
                    <a:lnTo>
                      <a:pt x="64691" y="347855"/>
                    </a:lnTo>
                    <a:lnTo>
                      <a:pt x="63594" y="337420"/>
                    </a:lnTo>
                    <a:lnTo>
                      <a:pt x="74023" y="336324"/>
                    </a:lnTo>
                    <a:lnTo>
                      <a:pt x="83293" y="335349"/>
                    </a:lnTo>
                    <a:lnTo>
                      <a:pt x="82318" y="326074"/>
                    </a:lnTo>
                    <a:lnTo>
                      <a:pt x="72073" y="317773"/>
                    </a:lnTo>
                    <a:lnTo>
                      <a:pt x="80246" y="306364"/>
                    </a:lnTo>
                    <a:lnTo>
                      <a:pt x="98970" y="295018"/>
                    </a:lnTo>
                    <a:lnTo>
                      <a:pt x="97996" y="285742"/>
                    </a:lnTo>
                    <a:lnTo>
                      <a:pt x="106169" y="274333"/>
                    </a:lnTo>
                    <a:lnTo>
                      <a:pt x="116598" y="273237"/>
                    </a:lnTo>
                    <a:lnTo>
                      <a:pt x="115623" y="263961"/>
                    </a:lnTo>
                    <a:lnTo>
                      <a:pt x="114526" y="253526"/>
                    </a:lnTo>
                    <a:lnTo>
                      <a:pt x="122821" y="243277"/>
                    </a:lnTo>
                    <a:lnTo>
                      <a:pt x="132091" y="242302"/>
                    </a:lnTo>
                    <a:lnTo>
                      <a:pt x="131116" y="233027"/>
                    </a:lnTo>
                    <a:lnTo>
                      <a:pt x="130019" y="222592"/>
                    </a:lnTo>
                    <a:lnTo>
                      <a:pt x="129045" y="213317"/>
                    </a:lnTo>
                    <a:lnTo>
                      <a:pt x="149718" y="220522"/>
                    </a:lnTo>
                    <a:lnTo>
                      <a:pt x="177712" y="208201"/>
                    </a:lnTo>
                    <a:lnTo>
                      <a:pt x="161253" y="140769"/>
                    </a:lnTo>
                    <a:lnTo>
                      <a:pt x="160278" y="131494"/>
                    </a:lnTo>
                    <a:lnTo>
                      <a:pt x="151007" y="132468"/>
                    </a:lnTo>
                    <a:lnTo>
                      <a:pt x="131309" y="134538"/>
                    </a:lnTo>
                    <a:lnTo>
                      <a:pt x="119783" y="125200"/>
                    </a:lnTo>
                    <a:lnTo>
                      <a:pt x="129237" y="114828"/>
                    </a:lnTo>
                    <a:lnTo>
                      <a:pt x="147961" y="103482"/>
                    </a:lnTo>
                    <a:lnTo>
                      <a:pt x="144793" y="73337"/>
                    </a:lnTo>
                    <a:lnTo>
                      <a:pt x="141746" y="44351"/>
                    </a:lnTo>
                    <a:lnTo>
                      <a:pt x="168765" y="22755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17" name="СФО_Новосибирская область">
                <a:extLst>
                  <a:ext uri="{FF2B5EF4-FFF2-40B4-BE49-F238E27FC236}">
                    <a16:creationId xmlns:a16="http://schemas.microsoft.com/office/drawing/2014/main" xmlns="" id="{D00E0BA6-AF66-45D7-94BB-FE1521384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4371975"/>
                <a:ext cx="712788" cy="604838"/>
              </a:xfrm>
              <a:custGeom>
                <a:avLst/>
                <a:gdLst>
                  <a:gd name="T0" fmla="*/ 159 w 612"/>
                  <a:gd name="T1" fmla="*/ 16 h 519"/>
                  <a:gd name="T2" fmla="*/ 134 w 612"/>
                  <a:gd name="T3" fmla="*/ 16 h 519"/>
                  <a:gd name="T4" fmla="*/ 125 w 612"/>
                  <a:gd name="T5" fmla="*/ 41 h 519"/>
                  <a:gd name="T6" fmla="*/ 125 w 612"/>
                  <a:gd name="T7" fmla="*/ 58 h 519"/>
                  <a:gd name="T8" fmla="*/ 100 w 612"/>
                  <a:gd name="T9" fmla="*/ 83 h 519"/>
                  <a:gd name="T10" fmla="*/ 109 w 612"/>
                  <a:gd name="T11" fmla="*/ 117 h 519"/>
                  <a:gd name="T12" fmla="*/ 75 w 612"/>
                  <a:gd name="T13" fmla="*/ 117 h 519"/>
                  <a:gd name="T14" fmla="*/ 41 w 612"/>
                  <a:gd name="T15" fmla="*/ 142 h 519"/>
                  <a:gd name="T16" fmla="*/ 33 w 612"/>
                  <a:gd name="T17" fmla="*/ 142 h 519"/>
                  <a:gd name="T18" fmla="*/ 25 w 612"/>
                  <a:gd name="T19" fmla="*/ 159 h 519"/>
                  <a:gd name="T20" fmla="*/ 16 w 612"/>
                  <a:gd name="T21" fmla="*/ 184 h 519"/>
                  <a:gd name="T22" fmla="*/ 16 w 612"/>
                  <a:gd name="T23" fmla="*/ 243 h 519"/>
                  <a:gd name="T24" fmla="*/ 25 w 612"/>
                  <a:gd name="T25" fmla="*/ 276 h 519"/>
                  <a:gd name="T26" fmla="*/ 8 w 612"/>
                  <a:gd name="T27" fmla="*/ 301 h 519"/>
                  <a:gd name="T28" fmla="*/ 16 w 612"/>
                  <a:gd name="T29" fmla="*/ 327 h 519"/>
                  <a:gd name="T30" fmla="*/ 41 w 612"/>
                  <a:gd name="T31" fmla="*/ 318 h 519"/>
                  <a:gd name="T32" fmla="*/ 58 w 612"/>
                  <a:gd name="T33" fmla="*/ 318 h 519"/>
                  <a:gd name="T34" fmla="*/ 75 w 612"/>
                  <a:gd name="T35" fmla="*/ 318 h 519"/>
                  <a:gd name="T36" fmla="*/ 67 w 612"/>
                  <a:gd name="T37" fmla="*/ 335 h 519"/>
                  <a:gd name="T38" fmla="*/ 75 w 612"/>
                  <a:gd name="T39" fmla="*/ 394 h 519"/>
                  <a:gd name="T40" fmla="*/ 117 w 612"/>
                  <a:gd name="T41" fmla="*/ 436 h 519"/>
                  <a:gd name="T42" fmla="*/ 142 w 612"/>
                  <a:gd name="T43" fmla="*/ 436 h 519"/>
                  <a:gd name="T44" fmla="*/ 159 w 612"/>
                  <a:gd name="T45" fmla="*/ 436 h 519"/>
                  <a:gd name="T46" fmla="*/ 201 w 612"/>
                  <a:gd name="T47" fmla="*/ 444 h 519"/>
                  <a:gd name="T48" fmla="*/ 226 w 612"/>
                  <a:gd name="T49" fmla="*/ 444 h 519"/>
                  <a:gd name="T50" fmla="*/ 234 w 612"/>
                  <a:gd name="T51" fmla="*/ 436 h 519"/>
                  <a:gd name="T52" fmla="*/ 343 w 612"/>
                  <a:gd name="T53" fmla="*/ 394 h 519"/>
                  <a:gd name="T54" fmla="*/ 352 w 612"/>
                  <a:gd name="T55" fmla="*/ 427 h 519"/>
                  <a:gd name="T56" fmla="*/ 360 w 612"/>
                  <a:gd name="T57" fmla="*/ 444 h 519"/>
                  <a:gd name="T58" fmla="*/ 369 w 612"/>
                  <a:gd name="T59" fmla="*/ 452 h 519"/>
                  <a:gd name="T60" fmla="*/ 369 w 612"/>
                  <a:gd name="T61" fmla="*/ 469 h 519"/>
                  <a:gd name="T62" fmla="*/ 402 w 612"/>
                  <a:gd name="T63" fmla="*/ 519 h 519"/>
                  <a:gd name="T64" fmla="*/ 469 w 612"/>
                  <a:gd name="T65" fmla="*/ 469 h 519"/>
                  <a:gd name="T66" fmla="*/ 486 w 612"/>
                  <a:gd name="T67" fmla="*/ 486 h 519"/>
                  <a:gd name="T68" fmla="*/ 503 w 612"/>
                  <a:gd name="T69" fmla="*/ 469 h 519"/>
                  <a:gd name="T70" fmla="*/ 536 w 612"/>
                  <a:gd name="T71" fmla="*/ 469 h 519"/>
                  <a:gd name="T72" fmla="*/ 561 w 612"/>
                  <a:gd name="T73" fmla="*/ 461 h 519"/>
                  <a:gd name="T74" fmla="*/ 595 w 612"/>
                  <a:gd name="T75" fmla="*/ 427 h 519"/>
                  <a:gd name="T76" fmla="*/ 603 w 612"/>
                  <a:gd name="T77" fmla="*/ 402 h 519"/>
                  <a:gd name="T78" fmla="*/ 603 w 612"/>
                  <a:gd name="T79" fmla="*/ 369 h 519"/>
                  <a:gd name="T80" fmla="*/ 603 w 612"/>
                  <a:gd name="T81" fmla="*/ 343 h 519"/>
                  <a:gd name="T82" fmla="*/ 603 w 612"/>
                  <a:gd name="T83" fmla="*/ 318 h 519"/>
                  <a:gd name="T84" fmla="*/ 595 w 612"/>
                  <a:gd name="T85" fmla="*/ 285 h 519"/>
                  <a:gd name="T86" fmla="*/ 587 w 612"/>
                  <a:gd name="T87" fmla="*/ 268 h 519"/>
                  <a:gd name="T88" fmla="*/ 561 w 612"/>
                  <a:gd name="T89" fmla="*/ 268 h 519"/>
                  <a:gd name="T90" fmla="*/ 545 w 612"/>
                  <a:gd name="T91" fmla="*/ 285 h 519"/>
                  <a:gd name="T92" fmla="*/ 519 w 612"/>
                  <a:gd name="T93" fmla="*/ 293 h 519"/>
                  <a:gd name="T94" fmla="*/ 519 w 612"/>
                  <a:gd name="T95" fmla="*/ 285 h 519"/>
                  <a:gd name="T96" fmla="*/ 519 w 612"/>
                  <a:gd name="T97" fmla="*/ 268 h 519"/>
                  <a:gd name="T98" fmla="*/ 528 w 612"/>
                  <a:gd name="T99" fmla="*/ 226 h 519"/>
                  <a:gd name="T100" fmla="*/ 528 w 612"/>
                  <a:gd name="T101" fmla="*/ 201 h 519"/>
                  <a:gd name="T102" fmla="*/ 503 w 612"/>
                  <a:gd name="T103" fmla="*/ 201 h 519"/>
                  <a:gd name="T104" fmla="*/ 494 w 612"/>
                  <a:gd name="T105" fmla="*/ 218 h 519"/>
                  <a:gd name="T106" fmla="*/ 478 w 612"/>
                  <a:gd name="T107" fmla="*/ 209 h 519"/>
                  <a:gd name="T108" fmla="*/ 428 w 612"/>
                  <a:gd name="T109" fmla="*/ 176 h 519"/>
                  <a:gd name="T110" fmla="*/ 327 w 612"/>
                  <a:gd name="T111" fmla="*/ 101 h 519"/>
                  <a:gd name="T112" fmla="*/ 276 w 612"/>
                  <a:gd name="T113" fmla="*/ 5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12" h="519">
                    <a:moveTo>
                      <a:pt x="176" y="25"/>
                    </a:moveTo>
                    <a:lnTo>
                      <a:pt x="159" y="16"/>
                    </a:lnTo>
                    <a:lnTo>
                      <a:pt x="142" y="0"/>
                    </a:lnTo>
                    <a:lnTo>
                      <a:pt x="134" y="16"/>
                    </a:lnTo>
                    <a:lnTo>
                      <a:pt x="134" y="25"/>
                    </a:lnTo>
                    <a:lnTo>
                      <a:pt x="125" y="41"/>
                    </a:lnTo>
                    <a:lnTo>
                      <a:pt x="125" y="50"/>
                    </a:lnTo>
                    <a:lnTo>
                      <a:pt x="125" y="58"/>
                    </a:lnTo>
                    <a:lnTo>
                      <a:pt x="109" y="67"/>
                    </a:lnTo>
                    <a:lnTo>
                      <a:pt x="100" y="83"/>
                    </a:lnTo>
                    <a:lnTo>
                      <a:pt x="109" y="100"/>
                    </a:lnTo>
                    <a:lnTo>
                      <a:pt x="109" y="117"/>
                    </a:lnTo>
                    <a:lnTo>
                      <a:pt x="100" y="117"/>
                    </a:lnTo>
                    <a:lnTo>
                      <a:pt x="75" y="117"/>
                    </a:lnTo>
                    <a:lnTo>
                      <a:pt x="58" y="125"/>
                    </a:lnTo>
                    <a:lnTo>
                      <a:pt x="41" y="142"/>
                    </a:lnTo>
                    <a:lnTo>
                      <a:pt x="41" y="142"/>
                    </a:lnTo>
                    <a:lnTo>
                      <a:pt x="33" y="142"/>
                    </a:lnTo>
                    <a:lnTo>
                      <a:pt x="25" y="142"/>
                    </a:lnTo>
                    <a:lnTo>
                      <a:pt x="25" y="159"/>
                    </a:lnTo>
                    <a:lnTo>
                      <a:pt x="33" y="167"/>
                    </a:lnTo>
                    <a:lnTo>
                      <a:pt x="16" y="184"/>
                    </a:lnTo>
                    <a:lnTo>
                      <a:pt x="8" y="226"/>
                    </a:lnTo>
                    <a:lnTo>
                      <a:pt x="16" y="243"/>
                    </a:lnTo>
                    <a:lnTo>
                      <a:pt x="25" y="268"/>
                    </a:lnTo>
                    <a:lnTo>
                      <a:pt x="25" y="276"/>
                    </a:lnTo>
                    <a:lnTo>
                      <a:pt x="16" y="285"/>
                    </a:lnTo>
                    <a:lnTo>
                      <a:pt x="8" y="301"/>
                    </a:lnTo>
                    <a:lnTo>
                      <a:pt x="0" y="327"/>
                    </a:lnTo>
                    <a:lnTo>
                      <a:pt x="16" y="327"/>
                    </a:lnTo>
                    <a:lnTo>
                      <a:pt x="33" y="327"/>
                    </a:lnTo>
                    <a:lnTo>
                      <a:pt x="41" y="318"/>
                    </a:lnTo>
                    <a:lnTo>
                      <a:pt x="50" y="310"/>
                    </a:lnTo>
                    <a:lnTo>
                      <a:pt x="58" y="318"/>
                    </a:lnTo>
                    <a:lnTo>
                      <a:pt x="67" y="318"/>
                    </a:lnTo>
                    <a:lnTo>
                      <a:pt x="75" y="318"/>
                    </a:lnTo>
                    <a:lnTo>
                      <a:pt x="83" y="318"/>
                    </a:lnTo>
                    <a:lnTo>
                      <a:pt x="67" y="335"/>
                    </a:lnTo>
                    <a:lnTo>
                      <a:pt x="50" y="343"/>
                    </a:lnTo>
                    <a:lnTo>
                      <a:pt x="75" y="394"/>
                    </a:lnTo>
                    <a:lnTo>
                      <a:pt x="109" y="452"/>
                    </a:lnTo>
                    <a:lnTo>
                      <a:pt x="117" y="436"/>
                    </a:lnTo>
                    <a:lnTo>
                      <a:pt x="134" y="427"/>
                    </a:lnTo>
                    <a:lnTo>
                      <a:pt x="142" y="436"/>
                    </a:lnTo>
                    <a:lnTo>
                      <a:pt x="142" y="444"/>
                    </a:lnTo>
                    <a:lnTo>
                      <a:pt x="159" y="436"/>
                    </a:lnTo>
                    <a:lnTo>
                      <a:pt x="176" y="436"/>
                    </a:lnTo>
                    <a:lnTo>
                      <a:pt x="201" y="444"/>
                    </a:lnTo>
                    <a:lnTo>
                      <a:pt x="226" y="444"/>
                    </a:lnTo>
                    <a:lnTo>
                      <a:pt x="226" y="444"/>
                    </a:lnTo>
                    <a:lnTo>
                      <a:pt x="234" y="436"/>
                    </a:lnTo>
                    <a:lnTo>
                      <a:pt x="234" y="436"/>
                    </a:lnTo>
                    <a:lnTo>
                      <a:pt x="293" y="410"/>
                    </a:lnTo>
                    <a:lnTo>
                      <a:pt x="343" y="394"/>
                    </a:lnTo>
                    <a:lnTo>
                      <a:pt x="343" y="402"/>
                    </a:lnTo>
                    <a:lnTo>
                      <a:pt x="352" y="427"/>
                    </a:lnTo>
                    <a:lnTo>
                      <a:pt x="360" y="436"/>
                    </a:lnTo>
                    <a:lnTo>
                      <a:pt x="360" y="444"/>
                    </a:lnTo>
                    <a:lnTo>
                      <a:pt x="360" y="452"/>
                    </a:lnTo>
                    <a:lnTo>
                      <a:pt x="369" y="452"/>
                    </a:lnTo>
                    <a:lnTo>
                      <a:pt x="377" y="461"/>
                    </a:lnTo>
                    <a:lnTo>
                      <a:pt x="369" y="469"/>
                    </a:lnTo>
                    <a:lnTo>
                      <a:pt x="360" y="469"/>
                    </a:lnTo>
                    <a:lnTo>
                      <a:pt x="402" y="519"/>
                    </a:lnTo>
                    <a:lnTo>
                      <a:pt x="427" y="494"/>
                    </a:lnTo>
                    <a:lnTo>
                      <a:pt x="469" y="469"/>
                    </a:lnTo>
                    <a:lnTo>
                      <a:pt x="469" y="486"/>
                    </a:lnTo>
                    <a:lnTo>
                      <a:pt x="486" y="486"/>
                    </a:lnTo>
                    <a:lnTo>
                      <a:pt x="486" y="469"/>
                    </a:lnTo>
                    <a:lnTo>
                      <a:pt x="503" y="469"/>
                    </a:lnTo>
                    <a:lnTo>
                      <a:pt x="519" y="469"/>
                    </a:lnTo>
                    <a:lnTo>
                      <a:pt x="536" y="469"/>
                    </a:lnTo>
                    <a:lnTo>
                      <a:pt x="553" y="469"/>
                    </a:lnTo>
                    <a:lnTo>
                      <a:pt x="561" y="461"/>
                    </a:lnTo>
                    <a:lnTo>
                      <a:pt x="587" y="444"/>
                    </a:lnTo>
                    <a:lnTo>
                      <a:pt x="595" y="427"/>
                    </a:lnTo>
                    <a:lnTo>
                      <a:pt x="603" y="419"/>
                    </a:lnTo>
                    <a:lnTo>
                      <a:pt x="603" y="402"/>
                    </a:lnTo>
                    <a:lnTo>
                      <a:pt x="595" y="385"/>
                    </a:lnTo>
                    <a:lnTo>
                      <a:pt x="603" y="369"/>
                    </a:lnTo>
                    <a:lnTo>
                      <a:pt x="612" y="352"/>
                    </a:lnTo>
                    <a:lnTo>
                      <a:pt x="603" y="343"/>
                    </a:lnTo>
                    <a:lnTo>
                      <a:pt x="603" y="335"/>
                    </a:lnTo>
                    <a:lnTo>
                      <a:pt x="603" y="318"/>
                    </a:lnTo>
                    <a:lnTo>
                      <a:pt x="595" y="293"/>
                    </a:lnTo>
                    <a:lnTo>
                      <a:pt x="595" y="285"/>
                    </a:lnTo>
                    <a:lnTo>
                      <a:pt x="603" y="268"/>
                    </a:lnTo>
                    <a:lnTo>
                      <a:pt x="587" y="268"/>
                    </a:lnTo>
                    <a:lnTo>
                      <a:pt x="570" y="268"/>
                    </a:lnTo>
                    <a:lnTo>
                      <a:pt x="561" y="268"/>
                    </a:lnTo>
                    <a:lnTo>
                      <a:pt x="553" y="259"/>
                    </a:lnTo>
                    <a:lnTo>
                      <a:pt x="545" y="285"/>
                    </a:lnTo>
                    <a:lnTo>
                      <a:pt x="528" y="293"/>
                    </a:lnTo>
                    <a:lnTo>
                      <a:pt x="519" y="293"/>
                    </a:lnTo>
                    <a:lnTo>
                      <a:pt x="519" y="285"/>
                    </a:lnTo>
                    <a:lnTo>
                      <a:pt x="519" y="285"/>
                    </a:lnTo>
                    <a:lnTo>
                      <a:pt x="511" y="276"/>
                    </a:lnTo>
                    <a:lnTo>
                      <a:pt x="519" y="268"/>
                    </a:lnTo>
                    <a:lnTo>
                      <a:pt x="528" y="259"/>
                    </a:lnTo>
                    <a:lnTo>
                      <a:pt x="528" y="226"/>
                    </a:lnTo>
                    <a:lnTo>
                      <a:pt x="528" y="218"/>
                    </a:lnTo>
                    <a:lnTo>
                      <a:pt x="528" y="201"/>
                    </a:lnTo>
                    <a:lnTo>
                      <a:pt x="519" y="201"/>
                    </a:lnTo>
                    <a:lnTo>
                      <a:pt x="503" y="201"/>
                    </a:lnTo>
                    <a:lnTo>
                      <a:pt x="494" y="209"/>
                    </a:lnTo>
                    <a:lnTo>
                      <a:pt x="494" y="218"/>
                    </a:lnTo>
                    <a:lnTo>
                      <a:pt x="486" y="209"/>
                    </a:lnTo>
                    <a:lnTo>
                      <a:pt x="478" y="209"/>
                    </a:lnTo>
                    <a:lnTo>
                      <a:pt x="436" y="209"/>
                    </a:lnTo>
                    <a:lnTo>
                      <a:pt x="428" y="176"/>
                    </a:lnTo>
                    <a:lnTo>
                      <a:pt x="369" y="167"/>
                    </a:lnTo>
                    <a:lnTo>
                      <a:pt x="327" y="101"/>
                    </a:lnTo>
                    <a:lnTo>
                      <a:pt x="268" y="67"/>
                    </a:lnTo>
                    <a:lnTo>
                      <a:pt x="276" y="59"/>
                    </a:lnTo>
                    <a:lnTo>
                      <a:pt x="176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8" name="СФО_Кемеровская область">
                <a:extLst>
                  <a:ext uri="{FF2B5EF4-FFF2-40B4-BE49-F238E27FC236}">
                    <a16:creationId xmlns:a16="http://schemas.microsoft.com/office/drawing/2014/main" xmlns="" id="{74BD7FC3-8A0F-491E-9826-2A75EFCC6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638" y="4645025"/>
                <a:ext cx="341313" cy="585788"/>
              </a:xfrm>
              <a:custGeom>
                <a:avLst/>
                <a:gdLst>
                  <a:gd name="T0" fmla="*/ 150 w 293"/>
                  <a:gd name="T1" fmla="*/ 9 h 503"/>
                  <a:gd name="T2" fmla="*/ 117 w 293"/>
                  <a:gd name="T3" fmla="*/ 9 h 503"/>
                  <a:gd name="T4" fmla="*/ 100 w 293"/>
                  <a:gd name="T5" fmla="*/ 9 h 503"/>
                  <a:gd name="T6" fmla="*/ 75 w 293"/>
                  <a:gd name="T7" fmla="*/ 25 h 503"/>
                  <a:gd name="T8" fmla="*/ 58 w 293"/>
                  <a:gd name="T9" fmla="*/ 34 h 503"/>
                  <a:gd name="T10" fmla="*/ 33 w 293"/>
                  <a:gd name="T11" fmla="*/ 34 h 503"/>
                  <a:gd name="T12" fmla="*/ 8 w 293"/>
                  <a:gd name="T13" fmla="*/ 51 h 503"/>
                  <a:gd name="T14" fmla="*/ 16 w 293"/>
                  <a:gd name="T15" fmla="*/ 84 h 503"/>
                  <a:gd name="T16" fmla="*/ 16 w 293"/>
                  <a:gd name="T17" fmla="*/ 109 h 503"/>
                  <a:gd name="T18" fmla="*/ 16 w 293"/>
                  <a:gd name="T19" fmla="*/ 135 h 503"/>
                  <a:gd name="T20" fmla="*/ 16 w 293"/>
                  <a:gd name="T21" fmla="*/ 168 h 503"/>
                  <a:gd name="T22" fmla="*/ 8 w 293"/>
                  <a:gd name="T23" fmla="*/ 193 h 503"/>
                  <a:gd name="T24" fmla="*/ 16 w 293"/>
                  <a:gd name="T25" fmla="*/ 227 h 503"/>
                  <a:gd name="T26" fmla="*/ 33 w 293"/>
                  <a:gd name="T27" fmla="*/ 252 h 503"/>
                  <a:gd name="T28" fmla="*/ 41 w 293"/>
                  <a:gd name="T29" fmla="*/ 269 h 503"/>
                  <a:gd name="T30" fmla="*/ 58 w 293"/>
                  <a:gd name="T31" fmla="*/ 285 h 503"/>
                  <a:gd name="T32" fmla="*/ 67 w 293"/>
                  <a:gd name="T33" fmla="*/ 319 h 503"/>
                  <a:gd name="T34" fmla="*/ 92 w 293"/>
                  <a:gd name="T35" fmla="*/ 344 h 503"/>
                  <a:gd name="T36" fmla="*/ 92 w 293"/>
                  <a:gd name="T37" fmla="*/ 361 h 503"/>
                  <a:gd name="T38" fmla="*/ 83 w 293"/>
                  <a:gd name="T39" fmla="*/ 386 h 503"/>
                  <a:gd name="T40" fmla="*/ 92 w 293"/>
                  <a:gd name="T41" fmla="*/ 394 h 503"/>
                  <a:gd name="T42" fmla="*/ 92 w 293"/>
                  <a:gd name="T43" fmla="*/ 420 h 503"/>
                  <a:gd name="T44" fmla="*/ 109 w 293"/>
                  <a:gd name="T45" fmla="*/ 462 h 503"/>
                  <a:gd name="T46" fmla="*/ 125 w 293"/>
                  <a:gd name="T47" fmla="*/ 470 h 503"/>
                  <a:gd name="T48" fmla="*/ 142 w 293"/>
                  <a:gd name="T49" fmla="*/ 470 h 503"/>
                  <a:gd name="T50" fmla="*/ 159 w 293"/>
                  <a:gd name="T51" fmla="*/ 478 h 503"/>
                  <a:gd name="T52" fmla="*/ 167 w 293"/>
                  <a:gd name="T53" fmla="*/ 487 h 503"/>
                  <a:gd name="T54" fmla="*/ 201 w 293"/>
                  <a:gd name="T55" fmla="*/ 487 h 503"/>
                  <a:gd name="T56" fmla="*/ 226 w 293"/>
                  <a:gd name="T57" fmla="*/ 436 h 503"/>
                  <a:gd name="T58" fmla="*/ 226 w 293"/>
                  <a:gd name="T59" fmla="*/ 403 h 503"/>
                  <a:gd name="T60" fmla="*/ 226 w 293"/>
                  <a:gd name="T61" fmla="*/ 361 h 503"/>
                  <a:gd name="T62" fmla="*/ 251 w 293"/>
                  <a:gd name="T63" fmla="*/ 336 h 503"/>
                  <a:gd name="T64" fmla="*/ 243 w 293"/>
                  <a:gd name="T65" fmla="*/ 311 h 503"/>
                  <a:gd name="T66" fmla="*/ 259 w 293"/>
                  <a:gd name="T67" fmla="*/ 294 h 503"/>
                  <a:gd name="T68" fmla="*/ 218 w 293"/>
                  <a:gd name="T69" fmla="*/ 277 h 503"/>
                  <a:gd name="T70" fmla="*/ 243 w 293"/>
                  <a:gd name="T71" fmla="*/ 218 h 503"/>
                  <a:gd name="T72" fmla="*/ 234 w 293"/>
                  <a:gd name="T73" fmla="*/ 193 h 503"/>
                  <a:gd name="T74" fmla="*/ 243 w 293"/>
                  <a:gd name="T75" fmla="*/ 168 h 503"/>
                  <a:gd name="T76" fmla="*/ 293 w 293"/>
                  <a:gd name="T77" fmla="*/ 135 h 503"/>
                  <a:gd name="T78" fmla="*/ 285 w 293"/>
                  <a:gd name="T79" fmla="*/ 51 h 503"/>
                  <a:gd name="T80" fmla="*/ 268 w 293"/>
                  <a:gd name="T81" fmla="*/ 34 h 503"/>
                  <a:gd name="T82" fmla="*/ 285 w 293"/>
                  <a:gd name="T83" fmla="*/ 17 h 503"/>
                  <a:gd name="T84" fmla="*/ 276 w 293"/>
                  <a:gd name="T85" fmla="*/ 0 h 503"/>
                  <a:gd name="T86" fmla="*/ 218 w 293"/>
                  <a:gd name="T87" fmla="*/ 17 h 503"/>
                  <a:gd name="T88" fmla="*/ 184 w 293"/>
                  <a:gd name="T89" fmla="*/ 0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503">
                    <a:moveTo>
                      <a:pt x="176" y="9"/>
                    </a:moveTo>
                    <a:lnTo>
                      <a:pt x="150" y="9"/>
                    </a:lnTo>
                    <a:lnTo>
                      <a:pt x="125" y="9"/>
                    </a:lnTo>
                    <a:lnTo>
                      <a:pt x="117" y="9"/>
                    </a:lnTo>
                    <a:lnTo>
                      <a:pt x="109" y="17"/>
                    </a:lnTo>
                    <a:lnTo>
                      <a:pt x="100" y="9"/>
                    </a:lnTo>
                    <a:lnTo>
                      <a:pt x="92" y="9"/>
                    </a:lnTo>
                    <a:lnTo>
                      <a:pt x="75" y="25"/>
                    </a:lnTo>
                    <a:lnTo>
                      <a:pt x="67" y="34"/>
                    </a:lnTo>
                    <a:lnTo>
                      <a:pt x="58" y="34"/>
                    </a:lnTo>
                    <a:lnTo>
                      <a:pt x="50" y="25"/>
                    </a:lnTo>
                    <a:lnTo>
                      <a:pt x="33" y="34"/>
                    </a:lnTo>
                    <a:lnTo>
                      <a:pt x="16" y="34"/>
                    </a:lnTo>
                    <a:lnTo>
                      <a:pt x="8" y="51"/>
                    </a:lnTo>
                    <a:lnTo>
                      <a:pt x="8" y="59"/>
                    </a:lnTo>
                    <a:lnTo>
                      <a:pt x="16" y="84"/>
                    </a:lnTo>
                    <a:lnTo>
                      <a:pt x="16" y="101"/>
                    </a:lnTo>
                    <a:lnTo>
                      <a:pt x="16" y="109"/>
                    </a:lnTo>
                    <a:lnTo>
                      <a:pt x="25" y="118"/>
                    </a:lnTo>
                    <a:lnTo>
                      <a:pt x="16" y="135"/>
                    </a:lnTo>
                    <a:lnTo>
                      <a:pt x="8" y="151"/>
                    </a:lnTo>
                    <a:lnTo>
                      <a:pt x="16" y="168"/>
                    </a:lnTo>
                    <a:lnTo>
                      <a:pt x="16" y="185"/>
                    </a:lnTo>
                    <a:lnTo>
                      <a:pt x="8" y="193"/>
                    </a:lnTo>
                    <a:lnTo>
                      <a:pt x="0" y="210"/>
                    </a:lnTo>
                    <a:lnTo>
                      <a:pt x="16" y="227"/>
                    </a:lnTo>
                    <a:lnTo>
                      <a:pt x="25" y="244"/>
                    </a:lnTo>
                    <a:lnTo>
                      <a:pt x="33" y="252"/>
                    </a:lnTo>
                    <a:lnTo>
                      <a:pt x="41" y="252"/>
                    </a:lnTo>
                    <a:lnTo>
                      <a:pt x="41" y="269"/>
                    </a:lnTo>
                    <a:lnTo>
                      <a:pt x="50" y="277"/>
                    </a:lnTo>
                    <a:lnTo>
                      <a:pt x="58" y="285"/>
                    </a:lnTo>
                    <a:lnTo>
                      <a:pt x="67" y="294"/>
                    </a:lnTo>
                    <a:lnTo>
                      <a:pt x="67" y="319"/>
                    </a:lnTo>
                    <a:lnTo>
                      <a:pt x="75" y="336"/>
                    </a:lnTo>
                    <a:lnTo>
                      <a:pt x="92" y="344"/>
                    </a:lnTo>
                    <a:lnTo>
                      <a:pt x="100" y="353"/>
                    </a:lnTo>
                    <a:lnTo>
                      <a:pt x="92" y="361"/>
                    </a:lnTo>
                    <a:lnTo>
                      <a:pt x="83" y="378"/>
                    </a:lnTo>
                    <a:lnTo>
                      <a:pt x="83" y="386"/>
                    </a:lnTo>
                    <a:lnTo>
                      <a:pt x="92" y="386"/>
                    </a:lnTo>
                    <a:lnTo>
                      <a:pt x="92" y="394"/>
                    </a:lnTo>
                    <a:lnTo>
                      <a:pt x="83" y="403"/>
                    </a:lnTo>
                    <a:lnTo>
                      <a:pt x="92" y="420"/>
                    </a:lnTo>
                    <a:lnTo>
                      <a:pt x="92" y="445"/>
                    </a:lnTo>
                    <a:lnTo>
                      <a:pt x="109" y="462"/>
                    </a:lnTo>
                    <a:lnTo>
                      <a:pt x="117" y="470"/>
                    </a:lnTo>
                    <a:lnTo>
                      <a:pt x="125" y="470"/>
                    </a:lnTo>
                    <a:lnTo>
                      <a:pt x="134" y="462"/>
                    </a:lnTo>
                    <a:lnTo>
                      <a:pt x="142" y="470"/>
                    </a:lnTo>
                    <a:lnTo>
                      <a:pt x="150" y="478"/>
                    </a:lnTo>
                    <a:lnTo>
                      <a:pt x="159" y="478"/>
                    </a:lnTo>
                    <a:lnTo>
                      <a:pt x="167" y="470"/>
                    </a:lnTo>
                    <a:lnTo>
                      <a:pt x="167" y="487"/>
                    </a:lnTo>
                    <a:lnTo>
                      <a:pt x="167" y="503"/>
                    </a:lnTo>
                    <a:lnTo>
                      <a:pt x="201" y="487"/>
                    </a:lnTo>
                    <a:lnTo>
                      <a:pt x="234" y="462"/>
                    </a:lnTo>
                    <a:lnTo>
                      <a:pt x="226" y="436"/>
                    </a:lnTo>
                    <a:lnTo>
                      <a:pt x="218" y="420"/>
                    </a:lnTo>
                    <a:lnTo>
                      <a:pt x="226" y="403"/>
                    </a:lnTo>
                    <a:lnTo>
                      <a:pt x="218" y="378"/>
                    </a:lnTo>
                    <a:lnTo>
                      <a:pt x="226" y="361"/>
                    </a:lnTo>
                    <a:lnTo>
                      <a:pt x="234" y="344"/>
                    </a:lnTo>
                    <a:lnTo>
                      <a:pt x="251" y="336"/>
                    </a:lnTo>
                    <a:lnTo>
                      <a:pt x="251" y="327"/>
                    </a:lnTo>
                    <a:lnTo>
                      <a:pt x="243" y="311"/>
                    </a:lnTo>
                    <a:lnTo>
                      <a:pt x="251" y="302"/>
                    </a:lnTo>
                    <a:lnTo>
                      <a:pt x="259" y="294"/>
                    </a:lnTo>
                    <a:lnTo>
                      <a:pt x="243" y="277"/>
                    </a:lnTo>
                    <a:lnTo>
                      <a:pt x="218" y="277"/>
                    </a:lnTo>
                    <a:lnTo>
                      <a:pt x="226" y="244"/>
                    </a:lnTo>
                    <a:lnTo>
                      <a:pt x="243" y="218"/>
                    </a:lnTo>
                    <a:lnTo>
                      <a:pt x="234" y="210"/>
                    </a:lnTo>
                    <a:lnTo>
                      <a:pt x="234" y="193"/>
                    </a:lnTo>
                    <a:lnTo>
                      <a:pt x="234" y="176"/>
                    </a:lnTo>
                    <a:lnTo>
                      <a:pt x="243" y="168"/>
                    </a:lnTo>
                    <a:lnTo>
                      <a:pt x="268" y="143"/>
                    </a:lnTo>
                    <a:lnTo>
                      <a:pt x="293" y="135"/>
                    </a:lnTo>
                    <a:lnTo>
                      <a:pt x="293" y="126"/>
                    </a:lnTo>
                    <a:lnTo>
                      <a:pt x="285" y="51"/>
                    </a:lnTo>
                    <a:lnTo>
                      <a:pt x="276" y="42"/>
                    </a:lnTo>
                    <a:lnTo>
                      <a:pt x="268" y="34"/>
                    </a:lnTo>
                    <a:lnTo>
                      <a:pt x="276" y="17"/>
                    </a:lnTo>
                    <a:lnTo>
                      <a:pt x="285" y="17"/>
                    </a:lnTo>
                    <a:lnTo>
                      <a:pt x="276" y="9"/>
                    </a:lnTo>
                    <a:lnTo>
                      <a:pt x="276" y="0"/>
                    </a:lnTo>
                    <a:lnTo>
                      <a:pt x="243" y="0"/>
                    </a:lnTo>
                    <a:lnTo>
                      <a:pt x="218" y="17"/>
                    </a:lnTo>
                    <a:lnTo>
                      <a:pt x="201" y="9"/>
                    </a:lnTo>
                    <a:lnTo>
                      <a:pt x="184" y="0"/>
                    </a:lnTo>
                    <a:lnTo>
                      <a:pt x="176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9" name="СФО_Иркутская область">
                <a:extLst>
                  <a:ext uri="{FF2B5EF4-FFF2-40B4-BE49-F238E27FC236}">
                    <a16:creationId xmlns:a16="http://schemas.microsoft.com/office/drawing/2014/main" xmlns="" id="{52900ACF-22AA-46C9-8EE0-A2E9F6458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88" y="3786188"/>
                <a:ext cx="1660525" cy="1708150"/>
              </a:xfrm>
              <a:custGeom>
                <a:avLst/>
                <a:gdLst>
                  <a:gd name="T0" fmla="*/ 738 w 1426"/>
                  <a:gd name="T1" fmla="*/ 42 h 1468"/>
                  <a:gd name="T2" fmla="*/ 705 w 1426"/>
                  <a:gd name="T3" fmla="*/ 51 h 1468"/>
                  <a:gd name="T4" fmla="*/ 663 w 1426"/>
                  <a:gd name="T5" fmla="*/ 143 h 1468"/>
                  <a:gd name="T6" fmla="*/ 671 w 1426"/>
                  <a:gd name="T7" fmla="*/ 218 h 1468"/>
                  <a:gd name="T8" fmla="*/ 571 w 1426"/>
                  <a:gd name="T9" fmla="*/ 327 h 1468"/>
                  <a:gd name="T10" fmla="*/ 604 w 1426"/>
                  <a:gd name="T11" fmla="*/ 453 h 1468"/>
                  <a:gd name="T12" fmla="*/ 621 w 1426"/>
                  <a:gd name="T13" fmla="*/ 504 h 1468"/>
                  <a:gd name="T14" fmla="*/ 587 w 1426"/>
                  <a:gd name="T15" fmla="*/ 520 h 1468"/>
                  <a:gd name="T16" fmla="*/ 587 w 1426"/>
                  <a:gd name="T17" fmla="*/ 613 h 1468"/>
                  <a:gd name="T18" fmla="*/ 545 w 1426"/>
                  <a:gd name="T19" fmla="*/ 629 h 1468"/>
                  <a:gd name="T20" fmla="*/ 503 w 1426"/>
                  <a:gd name="T21" fmla="*/ 604 h 1468"/>
                  <a:gd name="T22" fmla="*/ 453 w 1426"/>
                  <a:gd name="T23" fmla="*/ 587 h 1468"/>
                  <a:gd name="T24" fmla="*/ 344 w 1426"/>
                  <a:gd name="T25" fmla="*/ 722 h 1468"/>
                  <a:gd name="T26" fmla="*/ 319 w 1426"/>
                  <a:gd name="T27" fmla="*/ 747 h 1468"/>
                  <a:gd name="T28" fmla="*/ 277 w 1426"/>
                  <a:gd name="T29" fmla="*/ 688 h 1468"/>
                  <a:gd name="T30" fmla="*/ 168 w 1426"/>
                  <a:gd name="T31" fmla="*/ 705 h 1468"/>
                  <a:gd name="T32" fmla="*/ 151 w 1426"/>
                  <a:gd name="T33" fmla="*/ 831 h 1468"/>
                  <a:gd name="T34" fmla="*/ 118 w 1426"/>
                  <a:gd name="T35" fmla="*/ 889 h 1468"/>
                  <a:gd name="T36" fmla="*/ 67 w 1426"/>
                  <a:gd name="T37" fmla="*/ 982 h 1468"/>
                  <a:gd name="T38" fmla="*/ 26 w 1426"/>
                  <a:gd name="T39" fmla="*/ 1057 h 1468"/>
                  <a:gd name="T40" fmla="*/ 26 w 1426"/>
                  <a:gd name="T41" fmla="*/ 1107 h 1468"/>
                  <a:gd name="T42" fmla="*/ 160 w 1426"/>
                  <a:gd name="T43" fmla="*/ 1225 h 1468"/>
                  <a:gd name="T44" fmla="*/ 210 w 1426"/>
                  <a:gd name="T45" fmla="*/ 1258 h 1468"/>
                  <a:gd name="T46" fmla="*/ 327 w 1426"/>
                  <a:gd name="T47" fmla="*/ 1267 h 1468"/>
                  <a:gd name="T48" fmla="*/ 403 w 1426"/>
                  <a:gd name="T49" fmla="*/ 1325 h 1468"/>
                  <a:gd name="T50" fmla="*/ 495 w 1426"/>
                  <a:gd name="T51" fmla="*/ 1434 h 1468"/>
                  <a:gd name="T52" fmla="*/ 545 w 1426"/>
                  <a:gd name="T53" fmla="*/ 1459 h 1468"/>
                  <a:gd name="T54" fmla="*/ 579 w 1426"/>
                  <a:gd name="T55" fmla="*/ 1384 h 1468"/>
                  <a:gd name="T56" fmla="*/ 545 w 1426"/>
                  <a:gd name="T57" fmla="*/ 1342 h 1468"/>
                  <a:gd name="T58" fmla="*/ 822 w 1426"/>
                  <a:gd name="T59" fmla="*/ 1023 h 1468"/>
                  <a:gd name="T60" fmla="*/ 847 w 1426"/>
                  <a:gd name="T61" fmla="*/ 923 h 1468"/>
                  <a:gd name="T62" fmla="*/ 805 w 1426"/>
                  <a:gd name="T63" fmla="*/ 856 h 1468"/>
                  <a:gd name="T64" fmla="*/ 872 w 1426"/>
                  <a:gd name="T65" fmla="*/ 814 h 1468"/>
                  <a:gd name="T66" fmla="*/ 906 w 1426"/>
                  <a:gd name="T67" fmla="*/ 814 h 1468"/>
                  <a:gd name="T68" fmla="*/ 990 w 1426"/>
                  <a:gd name="T69" fmla="*/ 789 h 1468"/>
                  <a:gd name="T70" fmla="*/ 1049 w 1426"/>
                  <a:gd name="T71" fmla="*/ 805 h 1468"/>
                  <a:gd name="T72" fmla="*/ 1116 w 1426"/>
                  <a:gd name="T73" fmla="*/ 822 h 1468"/>
                  <a:gd name="T74" fmla="*/ 1267 w 1426"/>
                  <a:gd name="T75" fmla="*/ 780 h 1468"/>
                  <a:gd name="T76" fmla="*/ 1308 w 1426"/>
                  <a:gd name="T77" fmla="*/ 797 h 1468"/>
                  <a:gd name="T78" fmla="*/ 1350 w 1426"/>
                  <a:gd name="T79" fmla="*/ 755 h 1468"/>
                  <a:gd name="T80" fmla="*/ 1325 w 1426"/>
                  <a:gd name="T81" fmla="*/ 663 h 1468"/>
                  <a:gd name="T82" fmla="*/ 1350 w 1426"/>
                  <a:gd name="T83" fmla="*/ 629 h 1468"/>
                  <a:gd name="T84" fmla="*/ 1426 w 1426"/>
                  <a:gd name="T85" fmla="*/ 604 h 1468"/>
                  <a:gd name="T86" fmla="*/ 1401 w 1426"/>
                  <a:gd name="T87" fmla="*/ 537 h 1468"/>
                  <a:gd name="T88" fmla="*/ 1342 w 1426"/>
                  <a:gd name="T89" fmla="*/ 478 h 1468"/>
                  <a:gd name="T90" fmla="*/ 1292 w 1426"/>
                  <a:gd name="T91" fmla="*/ 436 h 1468"/>
                  <a:gd name="T92" fmla="*/ 1174 w 1426"/>
                  <a:gd name="T93" fmla="*/ 420 h 1468"/>
                  <a:gd name="T94" fmla="*/ 1116 w 1426"/>
                  <a:gd name="T95" fmla="*/ 478 h 1468"/>
                  <a:gd name="T96" fmla="*/ 1023 w 1426"/>
                  <a:gd name="T97" fmla="*/ 537 h 1468"/>
                  <a:gd name="T98" fmla="*/ 973 w 1426"/>
                  <a:gd name="T99" fmla="*/ 537 h 1468"/>
                  <a:gd name="T100" fmla="*/ 940 w 1426"/>
                  <a:gd name="T101" fmla="*/ 537 h 1468"/>
                  <a:gd name="T102" fmla="*/ 856 w 1426"/>
                  <a:gd name="T103" fmla="*/ 562 h 1468"/>
                  <a:gd name="T104" fmla="*/ 839 w 1426"/>
                  <a:gd name="T105" fmla="*/ 478 h 1468"/>
                  <a:gd name="T106" fmla="*/ 881 w 1426"/>
                  <a:gd name="T107" fmla="*/ 353 h 1468"/>
                  <a:gd name="T108" fmla="*/ 856 w 1426"/>
                  <a:gd name="T109" fmla="*/ 227 h 1468"/>
                  <a:gd name="T110" fmla="*/ 772 w 1426"/>
                  <a:gd name="T111" fmla="*/ 76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6" h="1468">
                    <a:moveTo>
                      <a:pt x="789" y="0"/>
                    </a:moveTo>
                    <a:lnTo>
                      <a:pt x="763" y="0"/>
                    </a:lnTo>
                    <a:lnTo>
                      <a:pt x="763" y="34"/>
                    </a:lnTo>
                    <a:lnTo>
                      <a:pt x="755" y="34"/>
                    </a:lnTo>
                    <a:lnTo>
                      <a:pt x="738" y="42"/>
                    </a:lnTo>
                    <a:lnTo>
                      <a:pt x="730" y="51"/>
                    </a:lnTo>
                    <a:lnTo>
                      <a:pt x="721" y="59"/>
                    </a:lnTo>
                    <a:lnTo>
                      <a:pt x="721" y="59"/>
                    </a:lnTo>
                    <a:lnTo>
                      <a:pt x="713" y="51"/>
                    </a:lnTo>
                    <a:lnTo>
                      <a:pt x="705" y="51"/>
                    </a:lnTo>
                    <a:lnTo>
                      <a:pt x="688" y="51"/>
                    </a:lnTo>
                    <a:lnTo>
                      <a:pt x="688" y="59"/>
                    </a:lnTo>
                    <a:lnTo>
                      <a:pt x="688" y="59"/>
                    </a:lnTo>
                    <a:lnTo>
                      <a:pt x="671" y="101"/>
                    </a:lnTo>
                    <a:lnTo>
                      <a:pt x="663" y="143"/>
                    </a:lnTo>
                    <a:lnTo>
                      <a:pt x="671" y="160"/>
                    </a:lnTo>
                    <a:lnTo>
                      <a:pt x="680" y="185"/>
                    </a:lnTo>
                    <a:lnTo>
                      <a:pt x="671" y="193"/>
                    </a:lnTo>
                    <a:lnTo>
                      <a:pt x="663" y="210"/>
                    </a:lnTo>
                    <a:lnTo>
                      <a:pt x="671" y="218"/>
                    </a:lnTo>
                    <a:lnTo>
                      <a:pt x="671" y="235"/>
                    </a:lnTo>
                    <a:lnTo>
                      <a:pt x="638" y="277"/>
                    </a:lnTo>
                    <a:lnTo>
                      <a:pt x="596" y="319"/>
                    </a:lnTo>
                    <a:lnTo>
                      <a:pt x="579" y="319"/>
                    </a:lnTo>
                    <a:lnTo>
                      <a:pt x="571" y="327"/>
                    </a:lnTo>
                    <a:lnTo>
                      <a:pt x="571" y="336"/>
                    </a:lnTo>
                    <a:lnTo>
                      <a:pt x="571" y="336"/>
                    </a:lnTo>
                    <a:lnTo>
                      <a:pt x="562" y="378"/>
                    </a:lnTo>
                    <a:lnTo>
                      <a:pt x="579" y="445"/>
                    </a:lnTo>
                    <a:lnTo>
                      <a:pt x="604" y="453"/>
                    </a:lnTo>
                    <a:lnTo>
                      <a:pt x="621" y="470"/>
                    </a:lnTo>
                    <a:lnTo>
                      <a:pt x="621" y="478"/>
                    </a:lnTo>
                    <a:lnTo>
                      <a:pt x="621" y="487"/>
                    </a:lnTo>
                    <a:lnTo>
                      <a:pt x="621" y="495"/>
                    </a:lnTo>
                    <a:lnTo>
                      <a:pt x="621" y="504"/>
                    </a:lnTo>
                    <a:lnTo>
                      <a:pt x="612" y="504"/>
                    </a:lnTo>
                    <a:lnTo>
                      <a:pt x="604" y="504"/>
                    </a:lnTo>
                    <a:lnTo>
                      <a:pt x="596" y="504"/>
                    </a:lnTo>
                    <a:lnTo>
                      <a:pt x="596" y="512"/>
                    </a:lnTo>
                    <a:lnTo>
                      <a:pt x="587" y="520"/>
                    </a:lnTo>
                    <a:lnTo>
                      <a:pt x="579" y="529"/>
                    </a:lnTo>
                    <a:lnTo>
                      <a:pt x="596" y="545"/>
                    </a:lnTo>
                    <a:lnTo>
                      <a:pt x="612" y="571"/>
                    </a:lnTo>
                    <a:lnTo>
                      <a:pt x="604" y="596"/>
                    </a:lnTo>
                    <a:lnTo>
                      <a:pt x="587" y="613"/>
                    </a:lnTo>
                    <a:lnTo>
                      <a:pt x="587" y="621"/>
                    </a:lnTo>
                    <a:lnTo>
                      <a:pt x="571" y="646"/>
                    </a:lnTo>
                    <a:lnTo>
                      <a:pt x="562" y="646"/>
                    </a:lnTo>
                    <a:lnTo>
                      <a:pt x="554" y="638"/>
                    </a:lnTo>
                    <a:lnTo>
                      <a:pt x="545" y="629"/>
                    </a:lnTo>
                    <a:lnTo>
                      <a:pt x="529" y="629"/>
                    </a:lnTo>
                    <a:lnTo>
                      <a:pt x="529" y="621"/>
                    </a:lnTo>
                    <a:lnTo>
                      <a:pt x="529" y="613"/>
                    </a:lnTo>
                    <a:lnTo>
                      <a:pt x="520" y="613"/>
                    </a:lnTo>
                    <a:lnTo>
                      <a:pt x="503" y="604"/>
                    </a:lnTo>
                    <a:lnTo>
                      <a:pt x="503" y="587"/>
                    </a:lnTo>
                    <a:lnTo>
                      <a:pt x="503" y="579"/>
                    </a:lnTo>
                    <a:lnTo>
                      <a:pt x="495" y="571"/>
                    </a:lnTo>
                    <a:lnTo>
                      <a:pt x="470" y="579"/>
                    </a:lnTo>
                    <a:lnTo>
                      <a:pt x="453" y="587"/>
                    </a:lnTo>
                    <a:lnTo>
                      <a:pt x="445" y="604"/>
                    </a:lnTo>
                    <a:lnTo>
                      <a:pt x="445" y="613"/>
                    </a:lnTo>
                    <a:lnTo>
                      <a:pt x="378" y="654"/>
                    </a:lnTo>
                    <a:lnTo>
                      <a:pt x="344" y="722"/>
                    </a:lnTo>
                    <a:lnTo>
                      <a:pt x="344" y="722"/>
                    </a:lnTo>
                    <a:lnTo>
                      <a:pt x="353" y="730"/>
                    </a:lnTo>
                    <a:lnTo>
                      <a:pt x="344" y="738"/>
                    </a:lnTo>
                    <a:lnTo>
                      <a:pt x="353" y="747"/>
                    </a:lnTo>
                    <a:lnTo>
                      <a:pt x="353" y="763"/>
                    </a:lnTo>
                    <a:lnTo>
                      <a:pt x="319" y="747"/>
                    </a:lnTo>
                    <a:lnTo>
                      <a:pt x="302" y="696"/>
                    </a:lnTo>
                    <a:lnTo>
                      <a:pt x="302" y="680"/>
                    </a:lnTo>
                    <a:lnTo>
                      <a:pt x="294" y="680"/>
                    </a:lnTo>
                    <a:lnTo>
                      <a:pt x="285" y="680"/>
                    </a:lnTo>
                    <a:lnTo>
                      <a:pt x="277" y="688"/>
                    </a:lnTo>
                    <a:lnTo>
                      <a:pt x="269" y="722"/>
                    </a:lnTo>
                    <a:lnTo>
                      <a:pt x="235" y="722"/>
                    </a:lnTo>
                    <a:lnTo>
                      <a:pt x="218" y="713"/>
                    </a:lnTo>
                    <a:lnTo>
                      <a:pt x="193" y="713"/>
                    </a:lnTo>
                    <a:lnTo>
                      <a:pt x="168" y="705"/>
                    </a:lnTo>
                    <a:lnTo>
                      <a:pt x="143" y="747"/>
                    </a:lnTo>
                    <a:lnTo>
                      <a:pt x="126" y="789"/>
                    </a:lnTo>
                    <a:lnTo>
                      <a:pt x="135" y="797"/>
                    </a:lnTo>
                    <a:lnTo>
                      <a:pt x="151" y="814"/>
                    </a:lnTo>
                    <a:lnTo>
                      <a:pt x="151" y="831"/>
                    </a:lnTo>
                    <a:lnTo>
                      <a:pt x="151" y="856"/>
                    </a:lnTo>
                    <a:lnTo>
                      <a:pt x="160" y="864"/>
                    </a:lnTo>
                    <a:lnTo>
                      <a:pt x="151" y="873"/>
                    </a:lnTo>
                    <a:lnTo>
                      <a:pt x="143" y="873"/>
                    </a:lnTo>
                    <a:lnTo>
                      <a:pt x="118" y="889"/>
                    </a:lnTo>
                    <a:lnTo>
                      <a:pt x="84" y="923"/>
                    </a:lnTo>
                    <a:lnTo>
                      <a:pt x="76" y="948"/>
                    </a:lnTo>
                    <a:lnTo>
                      <a:pt x="84" y="965"/>
                    </a:lnTo>
                    <a:lnTo>
                      <a:pt x="76" y="973"/>
                    </a:lnTo>
                    <a:lnTo>
                      <a:pt x="67" y="982"/>
                    </a:lnTo>
                    <a:lnTo>
                      <a:pt x="67" y="998"/>
                    </a:lnTo>
                    <a:lnTo>
                      <a:pt x="59" y="1023"/>
                    </a:lnTo>
                    <a:lnTo>
                      <a:pt x="59" y="1049"/>
                    </a:lnTo>
                    <a:lnTo>
                      <a:pt x="51" y="1049"/>
                    </a:lnTo>
                    <a:lnTo>
                      <a:pt x="26" y="1057"/>
                    </a:lnTo>
                    <a:lnTo>
                      <a:pt x="0" y="1074"/>
                    </a:lnTo>
                    <a:lnTo>
                      <a:pt x="0" y="1082"/>
                    </a:lnTo>
                    <a:lnTo>
                      <a:pt x="0" y="1091"/>
                    </a:lnTo>
                    <a:lnTo>
                      <a:pt x="9" y="1099"/>
                    </a:lnTo>
                    <a:lnTo>
                      <a:pt x="26" y="1107"/>
                    </a:lnTo>
                    <a:lnTo>
                      <a:pt x="42" y="1132"/>
                    </a:lnTo>
                    <a:lnTo>
                      <a:pt x="59" y="1158"/>
                    </a:lnTo>
                    <a:lnTo>
                      <a:pt x="76" y="1158"/>
                    </a:lnTo>
                    <a:lnTo>
                      <a:pt x="118" y="1191"/>
                    </a:lnTo>
                    <a:lnTo>
                      <a:pt x="160" y="1225"/>
                    </a:lnTo>
                    <a:lnTo>
                      <a:pt x="176" y="1225"/>
                    </a:lnTo>
                    <a:lnTo>
                      <a:pt x="193" y="1225"/>
                    </a:lnTo>
                    <a:lnTo>
                      <a:pt x="202" y="1233"/>
                    </a:lnTo>
                    <a:lnTo>
                      <a:pt x="202" y="1250"/>
                    </a:lnTo>
                    <a:lnTo>
                      <a:pt x="210" y="1258"/>
                    </a:lnTo>
                    <a:lnTo>
                      <a:pt x="244" y="1233"/>
                    </a:lnTo>
                    <a:lnTo>
                      <a:pt x="277" y="1200"/>
                    </a:lnTo>
                    <a:lnTo>
                      <a:pt x="285" y="1216"/>
                    </a:lnTo>
                    <a:lnTo>
                      <a:pt x="294" y="1241"/>
                    </a:lnTo>
                    <a:lnTo>
                      <a:pt x="327" y="1267"/>
                    </a:lnTo>
                    <a:lnTo>
                      <a:pt x="369" y="1292"/>
                    </a:lnTo>
                    <a:lnTo>
                      <a:pt x="378" y="1317"/>
                    </a:lnTo>
                    <a:lnTo>
                      <a:pt x="386" y="1334"/>
                    </a:lnTo>
                    <a:lnTo>
                      <a:pt x="394" y="1334"/>
                    </a:lnTo>
                    <a:lnTo>
                      <a:pt x="403" y="1325"/>
                    </a:lnTo>
                    <a:lnTo>
                      <a:pt x="462" y="1376"/>
                    </a:lnTo>
                    <a:lnTo>
                      <a:pt x="462" y="1392"/>
                    </a:lnTo>
                    <a:lnTo>
                      <a:pt x="470" y="1409"/>
                    </a:lnTo>
                    <a:lnTo>
                      <a:pt x="478" y="1418"/>
                    </a:lnTo>
                    <a:lnTo>
                      <a:pt x="495" y="1434"/>
                    </a:lnTo>
                    <a:lnTo>
                      <a:pt x="495" y="1451"/>
                    </a:lnTo>
                    <a:lnTo>
                      <a:pt x="487" y="1468"/>
                    </a:lnTo>
                    <a:lnTo>
                      <a:pt x="503" y="1468"/>
                    </a:lnTo>
                    <a:lnTo>
                      <a:pt x="512" y="1459"/>
                    </a:lnTo>
                    <a:lnTo>
                      <a:pt x="545" y="1459"/>
                    </a:lnTo>
                    <a:lnTo>
                      <a:pt x="571" y="1434"/>
                    </a:lnTo>
                    <a:lnTo>
                      <a:pt x="571" y="1426"/>
                    </a:lnTo>
                    <a:lnTo>
                      <a:pt x="512" y="1409"/>
                    </a:lnTo>
                    <a:lnTo>
                      <a:pt x="537" y="1401"/>
                    </a:lnTo>
                    <a:lnTo>
                      <a:pt x="579" y="1384"/>
                    </a:lnTo>
                    <a:lnTo>
                      <a:pt x="571" y="1376"/>
                    </a:lnTo>
                    <a:lnTo>
                      <a:pt x="554" y="1367"/>
                    </a:lnTo>
                    <a:lnTo>
                      <a:pt x="554" y="1359"/>
                    </a:lnTo>
                    <a:lnTo>
                      <a:pt x="545" y="1350"/>
                    </a:lnTo>
                    <a:lnTo>
                      <a:pt x="545" y="1342"/>
                    </a:lnTo>
                    <a:lnTo>
                      <a:pt x="571" y="1367"/>
                    </a:lnTo>
                    <a:lnTo>
                      <a:pt x="604" y="1384"/>
                    </a:lnTo>
                    <a:lnTo>
                      <a:pt x="705" y="1275"/>
                    </a:lnTo>
                    <a:lnTo>
                      <a:pt x="831" y="1091"/>
                    </a:lnTo>
                    <a:lnTo>
                      <a:pt x="822" y="1023"/>
                    </a:lnTo>
                    <a:lnTo>
                      <a:pt x="831" y="956"/>
                    </a:lnTo>
                    <a:lnTo>
                      <a:pt x="839" y="940"/>
                    </a:lnTo>
                    <a:lnTo>
                      <a:pt x="847" y="940"/>
                    </a:lnTo>
                    <a:lnTo>
                      <a:pt x="856" y="940"/>
                    </a:lnTo>
                    <a:lnTo>
                      <a:pt x="847" y="923"/>
                    </a:lnTo>
                    <a:lnTo>
                      <a:pt x="831" y="914"/>
                    </a:lnTo>
                    <a:lnTo>
                      <a:pt x="831" y="906"/>
                    </a:lnTo>
                    <a:lnTo>
                      <a:pt x="822" y="898"/>
                    </a:lnTo>
                    <a:lnTo>
                      <a:pt x="814" y="898"/>
                    </a:lnTo>
                    <a:lnTo>
                      <a:pt x="805" y="856"/>
                    </a:lnTo>
                    <a:lnTo>
                      <a:pt x="822" y="839"/>
                    </a:lnTo>
                    <a:lnTo>
                      <a:pt x="847" y="822"/>
                    </a:lnTo>
                    <a:lnTo>
                      <a:pt x="856" y="831"/>
                    </a:lnTo>
                    <a:lnTo>
                      <a:pt x="864" y="831"/>
                    </a:lnTo>
                    <a:lnTo>
                      <a:pt x="872" y="814"/>
                    </a:lnTo>
                    <a:lnTo>
                      <a:pt x="889" y="797"/>
                    </a:lnTo>
                    <a:lnTo>
                      <a:pt x="898" y="805"/>
                    </a:lnTo>
                    <a:lnTo>
                      <a:pt x="898" y="814"/>
                    </a:lnTo>
                    <a:lnTo>
                      <a:pt x="898" y="814"/>
                    </a:lnTo>
                    <a:lnTo>
                      <a:pt x="906" y="814"/>
                    </a:lnTo>
                    <a:lnTo>
                      <a:pt x="914" y="822"/>
                    </a:lnTo>
                    <a:lnTo>
                      <a:pt x="940" y="822"/>
                    </a:lnTo>
                    <a:lnTo>
                      <a:pt x="956" y="822"/>
                    </a:lnTo>
                    <a:lnTo>
                      <a:pt x="981" y="805"/>
                    </a:lnTo>
                    <a:lnTo>
                      <a:pt x="990" y="789"/>
                    </a:lnTo>
                    <a:lnTo>
                      <a:pt x="998" y="797"/>
                    </a:lnTo>
                    <a:lnTo>
                      <a:pt x="1007" y="805"/>
                    </a:lnTo>
                    <a:lnTo>
                      <a:pt x="1015" y="805"/>
                    </a:lnTo>
                    <a:lnTo>
                      <a:pt x="1032" y="805"/>
                    </a:lnTo>
                    <a:lnTo>
                      <a:pt x="1049" y="805"/>
                    </a:lnTo>
                    <a:lnTo>
                      <a:pt x="1065" y="797"/>
                    </a:lnTo>
                    <a:lnTo>
                      <a:pt x="1065" y="814"/>
                    </a:lnTo>
                    <a:lnTo>
                      <a:pt x="1082" y="831"/>
                    </a:lnTo>
                    <a:lnTo>
                      <a:pt x="1099" y="831"/>
                    </a:lnTo>
                    <a:lnTo>
                      <a:pt x="1116" y="822"/>
                    </a:lnTo>
                    <a:lnTo>
                      <a:pt x="1149" y="831"/>
                    </a:lnTo>
                    <a:lnTo>
                      <a:pt x="1191" y="814"/>
                    </a:lnTo>
                    <a:lnTo>
                      <a:pt x="1233" y="763"/>
                    </a:lnTo>
                    <a:lnTo>
                      <a:pt x="1267" y="772"/>
                    </a:lnTo>
                    <a:lnTo>
                      <a:pt x="1267" y="780"/>
                    </a:lnTo>
                    <a:lnTo>
                      <a:pt x="1258" y="780"/>
                    </a:lnTo>
                    <a:lnTo>
                      <a:pt x="1267" y="789"/>
                    </a:lnTo>
                    <a:lnTo>
                      <a:pt x="1283" y="789"/>
                    </a:lnTo>
                    <a:lnTo>
                      <a:pt x="1292" y="789"/>
                    </a:lnTo>
                    <a:lnTo>
                      <a:pt x="1308" y="797"/>
                    </a:lnTo>
                    <a:lnTo>
                      <a:pt x="1317" y="789"/>
                    </a:lnTo>
                    <a:lnTo>
                      <a:pt x="1334" y="772"/>
                    </a:lnTo>
                    <a:lnTo>
                      <a:pt x="1342" y="780"/>
                    </a:lnTo>
                    <a:lnTo>
                      <a:pt x="1350" y="780"/>
                    </a:lnTo>
                    <a:lnTo>
                      <a:pt x="1350" y="755"/>
                    </a:lnTo>
                    <a:lnTo>
                      <a:pt x="1350" y="730"/>
                    </a:lnTo>
                    <a:lnTo>
                      <a:pt x="1342" y="730"/>
                    </a:lnTo>
                    <a:lnTo>
                      <a:pt x="1334" y="730"/>
                    </a:lnTo>
                    <a:lnTo>
                      <a:pt x="1325" y="671"/>
                    </a:lnTo>
                    <a:lnTo>
                      <a:pt x="1325" y="663"/>
                    </a:lnTo>
                    <a:lnTo>
                      <a:pt x="1334" y="663"/>
                    </a:lnTo>
                    <a:lnTo>
                      <a:pt x="1334" y="654"/>
                    </a:lnTo>
                    <a:lnTo>
                      <a:pt x="1334" y="638"/>
                    </a:lnTo>
                    <a:lnTo>
                      <a:pt x="1342" y="638"/>
                    </a:lnTo>
                    <a:lnTo>
                      <a:pt x="1350" y="629"/>
                    </a:lnTo>
                    <a:lnTo>
                      <a:pt x="1334" y="613"/>
                    </a:lnTo>
                    <a:lnTo>
                      <a:pt x="1350" y="596"/>
                    </a:lnTo>
                    <a:lnTo>
                      <a:pt x="1376" y="604"/>
                    </a:lnTo>
                    <a:lnTo>
                      <a:pt x="1392" y="613"/>
                    </a:lnTo>
                    <a:lnTo>
                      <a:pt x="1426" y="604"/>
                    </a:lnTo>
                    <a:lnTo>
                      <a:pt x="1417" y="587"/>
                    </a:lnTo>
                    <a:lnTo>
                      <a:pt x="1417" y="579"/>
                    </a:lnTo>
                    <a:lnTo>
                      <a:pt x="1409" y="571"/>
                    </a:lnTo>
                    <a:lnTo>
                      <a:pt x="1401" y="554"/>
                    </a:lnTo>
                    <a:lnTo>
                      <a:pt x="1401" y="537"/>
                    </a:lnTo>
                    <a:lnTo>
                      <a:pt x="1401" y="529"/>
                    </a:lnTo>
                    <a:lnTo>
                      <a:pt x="1392" y="512"/>
                    </a:lnTo>
                    <a:lnTo>
                      <a:pt x="1392" y="495"/>
                    </a:lnTo>
                    <a:lnTo>
                      <a:pt x="1384" y="478"/>
                    </a:lnTo>
                    <a:lnTo>
                      <a:pt x="1342" y="478"/>
                    </a:lnTo>
                    <a:lnTo>
                      <a:pt x="1300" y="478"/>
                    </a:lnTo>
                    <a:lnTo>
                      <a:pt x="1300" y="470"/>
                    </a:lnTo>
                    <a:lnTo>
                      <a:pt x="1300" y="462"/>
                    </a:lnTo>
                    <a:lnTo>
                      <a:pt x="1292" y="453"/>
                    </a:lnTo>
                    <a:lnTo>
                      <a:pt x="1292" y="436"/>
                    </a:lnTo>
                    <a:lnTo>
                      <a:pt x="1275" y="428"/>
                    </a:lnTo>
                    <a:lnTo>
                      <a:pt x="1258" y="411"/>
                    </a:lnTo>
                    <a:lnTo>
                      <a:pt x="1233" y="403"/>
                    </a:lnTo>
                    <a:lnTo>
                      <a:pt x="1199" y="403"/>
                    </a:lnTo>
                    <a:lnTo>
                      <a:pt x="1174" y="420"/>
                    </a:lnTo>
                    <a:lnTo>
                      <a:pt x="1158" y="428"/>
                    </a:lnTo>
                    <a:lnTo>
                      <a:pt x="1141" y="436"/>
                    </a:lnTo>
                    <a:lnTo>
                      <a:pt x="1132" y="462"/>
                    </a:lnTo>
                    <a:lnTo>
                      <a:pt x="1124" y="478"/>
                    </a:lnTo>
                    <a:lnTo>
                      <a:pt x="1116" y="478"/>
                    </a:lnTo>
                    <a:lnTo>
                      <a:pt x="1107" y="478"/>
                    </a:lnTo>
                    <a:lnTo>
                      <a:pt x="1074" y="529"/>
                    </a:lnTo>
                    <a:lnTo>
                      <a:pt x="1032" y="571"/>
                    </a:lnTo>
                    <a:lnTo>
                      <a:pt x="1040" y="545"/>
                    </a:lnTo>
                    <a:lnTo>
                      <a:pt x="1023" y="537"/>
                    </a:lnTo>
                    <a:lnTo>
                      <a:pt x="1015" y="520"/>
                    </a:lnTo>
                    <a:lnTo>
                      <a:pt x="1015" y="512"/>
                    </a:lnTo>
                    <a:lnTo>
                      <a:pt x="998" y="529"/>
                    </a:lnTo>
                    <a:lnTo>
                      <a:pt x="981" y="537"/>
                    </a:lnTo>
                    <a:lnTo>
                      <a:pt x="973" y="537"/>
                    </a:lnTo>
                    <a:lnTo>
                      <a:pt x="965" y="537"/>
                    </a:lnTo>
                    <a:lnTo>
                      <a:pt x="956" y="537"/>
                    </a:lnTo>
                    <a:lnTo>
                      <a:pt x="956" y="537"/>
                    </a:lnTo>
                    <a:lnTo>
                      <a:pt x="948" y="537"/>
                    </a:lnTo>
                    <a:lnTo>
                      <a:pt x="940" y="537"/>
                    </a:lnTo>
                    <a:lnTo>
                      <a:pt x="940" y="545"/>
                    </a:lnTo>
                    <a:lnTo>
                      <a:pt x="931" y="545"/>
                    </a:lnTo>
                    <a:lnTo>
                      <a:pt x="906" y="537"/>
                    </a:lnTo>
                    <a:lnTo>
                      <a:pt x="898" y="554"/>
                    </a:lnTo>
                    <a:lnTo>
                      <a:pt x="856" y="562"/>
                    </a:lnTo>
                    <a:lnTo>
                      <a:pt x="847" y="562"/>
                    </a:lnTo>
                    <a:lnTo>
                      <a:pt x="839" y="562"/>
                    </a:lnTo>
                    <a:lnTo>
                      <a:pt x="831" y="529"/>
                    </a:lnTo>
                    <a:lnTo>
                      <a:pt x="831" y="487"/>
                    </a:lnTo>
                    <a:lnTo>
                      <a:pt x="839" y="478"/>
                    </a:lnTo>
                    <a:lnTo>
                      <a:pt x="847" y="470"/>
                    </a:lnTo>
                    <a:lnTo>
                      <a:pt x="847" y="453"/>
                    </a:lnTo>
                    <a:lnTo>
                      <a:pt x="847" y="445"/>
                    </a:lnTo>
                    <a:lnTo>
                      <a:pt x="864" y="395"/>
                    </a:lnTo>
                    <a:lnTo>
                      <a:pt x="881" y="353"/>
                    </a:lnTo>
                    <a:lnTo>
                      <a:pt x="856" y="327"/>
                    </a:lnTo>
                    <a:lnTo>
                      <a:pt x="847" y="286"/>
                    </a:lnTo>
                    <a:lnTo>
                      <a:pt x="864" y="269"/>
                    </a:lnTo>
                    <a:lnTo>
                      <a:pt x="872" y="252"/>
                    </a:lnTo>
                    <a:lnTo>
                      <a:pt x="856" y="227"/>
                    </a:lnTo>
                    <a:lnTo>
                      <a:pt x="839" y="210"/>
                    </a:lnTo>
                    <a:lnTo>
                      <a:pt x="839" y="168"/>
                    </a:lnTo>
                    <a:lnTo>
                      <a:pt x="831" y="109"/>
                    </a:lnTo>
                    <a:lnTo>
                      <a:pt x="805" y="84"/>
                    </a:lnTo>
                    <a:lnTo>
                      <a:pt x="772" y="76"/>
                    </a:lnTo>
                    <a:lnTo>
                      <a:pt x="797" y="51"/>
                    </a:lnTo>
                    <a:lnTo>
                      <a:pt x="805" y="42"/>
                    </a:lnTo>
                    <a:lnTo>
                      <a:pt x="797" y="17"/>
                    </a:lnTo>
                    <a:lnTo>
                      <a:pt x="789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0" name="СФО_Красноярский край">
                <a:extLst>
                  <a:ext uri="{FF2B5EF4-FFF2-40B4-BE49-F238E27FC236}">
                    <a16:creationId xmlns:a16="http://schemas.microsoft.com/office/drawing/2014/main" xmlns="" id="{3E691414-1F65-4AB3-B870-A5AF45D949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8638" y="1062038"/>
                <a:ext cx="1709738" cy="4265613"/>
              </a:xfrm>
              <a:custGeom>
                <a:avLst/>
                <a:gdLst>
                  <a:gd name="T0" fmla="*/ 360 w 1467"/>
                  <a:gd name="T1" fmla="*/ 805 h 3664"/>
                  <a:gd name="T2" fmla="*/ 494 w 1467"/>
                  <a:gd name="T3" fmla="*/ 7 h 3664"/>
                  <a:gd name="T4" fmla="*/ 872 w 1467"/>
                  <a:gd name="T5" fmla="*/ 679 h 3664"/>
                  <a:gd name="T6" fmla="*/ 805 w 1467"/>
                  <a:gd name="T7" fmla="*/ 251 h 3664"/>
                  <a:gd name="T8" fmla="*/ 947 w 1467"/>
                  <a:gd name="T9" fmla="*/ 268 h 3664"/>
                  <a:gd name="T10" fmla="*/ 872 w 1467"/>
                  <a:gd name="T11" fmla="*/ 261 h 3664"/>
                  <a:gd name="T12" fmla="*/ 846 w 1467"/>
                  <a:gd name="T13" fmla="*/ 309 h 3664"/>
                  <a:gd name="T14" fmla="*/ 897 w 1467"/>
                  <a:gd name="T15" fmla="*/ 386 h 3664"/>
                  <a:gd name="T16" fmla="*/ 1199 w 1467"/>
                  <a:gd name="T17" fmla="*/ 503 h 3664"/>
                  <a:gd name="T18" fmla="*/ 1073 w 1467"/>
                  <a:gd name="T19" fmla="*/ 365 h 3664"/>
                  <a:gd name="T20" fmla="*/ 1039 w 1467"/>
                  <a:gd name="T21" fmla="*/ 428 h 3664"/>
                  <a:gd name="T22" fmla="*/ 1157 w 1467"/>
                  <a:gd name="T23" fmla="*/ 495 h 3664"/>
                  <a:gd name="T24" fmla="*/ 1106 w 1467"/>
                  <a:gd name="T25" fmla="*/ 394 h 3664"/>
                  <a:gd name="T26" fmla="*/ 1408 w 1467"/>
                  <a:gd name="T27" fmla="*/ 771 h 3664"/>
                  <a:gd name="T28" fmla="*/ 1266 w 1467"/>
                  <a:gd name="T29" fmla="*/ 729 h 3664"/>
                  <a:gd name="T30" fmla="*/ 1173 w 1467"/>
                  <a:gd name="T31" fmla="*/ 654 h 3664"/>
                  <a:gd name="T32" fmla="*/ 1031 w 1467"/>
                  <a:gd name="T33" fmla="*/ 729 h 3664"/>
                  <a:gd name="T34" fmla="*/ 922 w 1467"/>
                  <a:gd name="T35" fmla="*/ 822 h 3664"/>
                  <a:gd name="T36" fmla="*/ 855 w 1467"/>
                  <a:gd name="T37" fmla="*/ 813 h 3664"/>
                  <a:gd name="T38" fmla="*/ 620 w 1467"/>
                  <a:gd name="T39" fmla="*/ 864 h 3664"/>
                  <a:gd name="T40" fmla="*/ 469 w 1467"/>
                  <a:gd name="T41" fmla="*/ 947 h 3664"/>
                  <a:gd name="T42" fmla="*/ 503 w 1467"/>
                  <a:gd name="T43" fmla="*/ 1031 h 3664"/>
                  <a:gd name="T44" fmla="*/ 385 w 1467"/>
                  <a:gd name="T45" fmla="*/ 1065 h 3664"/>
                  <a:gd name="T46" fmla="*/ 226 w 1467"/>
                  <a:gd name="T47" fmla="*/ 1107 h 3664"/>
                  <a:gd name="T48" fmla="*/ 276 w 1467"/>
                  <a:gd name="T49" fmla="*/ 1350 h 3664"/>
                  <a:gd name="T50" fmla="*/ 218 w 1467"/>
                  <a:gd name="T51" fmla="*/ 1501 h 3664"/>
                  <a:gd name="T52" fmla="*/ 192 w 1467"/>
                  <a:gd name="T53" fmla="*/ 1233 h 3664"/>
                  <a:gd name="T54" fmla="*/ 125 w 1467"/>
                  <a:gd name="T55" fmla="*/ 1300 h 3664"/>
                  <a:gd name="T56" fmla="*/ 41 w 1467"/>
                  <a:gd name="T57" fmla="*/ 1493 h 3664"/>
                  <a:gd name="T58" fmla="*/ 167 w 1467"/>
                  <a:gd name="T59" fmla="*/ 1602 h 3664"/>
                  <a:gd name="T60" fmla="*/ 109 w 1467"/>
                  <a:gd name="T61" fmla="*/ 1811 h 3664"/>
                  <a:gd name="T62" fmla="*/ 142 w 1467"/>
                  <a:gd name="T63" fmla="*/ 2071 h 3664"/>
                  <a:gd name="T64" fmla="*/ 134 w 1467"/>
                  <a:gd name="T65" fmla="*/ 2289 h 3664"/>
                  <a:gd name="T66" fmla="*/ 0 w 1467"/>
                  <a:gd name="T67" fmla="*/ 2583 h 3664"/>
                  <a:gd name="T68" fmla="*/ 209 w 1467"/>
                  <a:gd name="T69" fmla="*/ 2809 h 3664"/>
                  <a:gd name="T70" fmla="*/ 176 w 1467"/>
                  <a:gd name="T71" fmla="*/ 3052 h 3664"/>
                  <a:gd name="T72" fmla="*/ 184 w 1467"/>
                  <a:gd name="T73" fmla="*/ 3295 h 3664"/>
                  <a:gd name="T74" fmla="*/ 285 w 1467"/>
                  <a:gd name="T75" fmla="*/ 3513 h 3664"/>
                  <a:gd name="T76" fmla="*/ 436 w 1467"/>
                  <a:gd name="T77" fmla="*/ 3572 h 3664"/>
                  <a:gd name="T78" fmla="*/ 620 w 1467"/>
                  <a:gd name="T79" fmla="*/ 3497 h 3664"/>
                  <a:gd name="T80" fmla="*/ 645 w 1467"/>
                  <a:gd name="T81" fmla="*/ 3304 h 3664"/>
                  <a:gd name="T82" fmla="*/ 754 w 1467"/>
                  <a:gd name="T83" fmla="*/ 3052 h 3664"/>
                  <a:gd name="T84" fmla="*/ 914 w 1467"/>
                  <a:gd name="T85" fmla="*/ 3061 h 3664"/>
                  <a:gd name="T86" fmla="*/ 1090 w 1467"/>
                  <a:gd name="T87" fmla="*/ 2968 h 3664"/>
                  <a:gd name="T88" fmla="*/ 1165 w 1467"/>
                  <a:gd name="T89" fmla="*/ 2843 h 3664"/>
                  <a:gd name="T90" fmla="*/ 1157 w 1467"/>
                  <a:gd name="T91" fmla="*/ 2650 h 3664"/>
                  <a:gd name="T92" fmla="*/ 1274 w 1467"/>
                  <a:gd name="T93" fmla="*/ 2390 h 3664"/>
                  <a:gd name="T94" fmla="*/ 1207 w 1467"/>
                  <a:gd name="T95" fmla="*/ 2281 h 3664"/>
                  <a:gd name="T96" fmla="*/ 1199 w 1467"/>
                  <a:gd name="T97" fmla="*/ 2004 h 3664"/>
                  <a:gd name="T98" fmla="*/ 1266 w 1467"/>
                  <a:gd name="T99" fmla="*/ 1669 h 3664"/>
                  <a:gd name="T100" fmla="*/ 1459 w 1467"/>
                  <a:gd name="T101" fmla="*/ 1451 h 3664"/>
                  <a:gd name="T102" fmla="*/ 1375 w 1467"/>
                  <a:gd name="T103" fmla="*/ 1191 h 3664"/>
                  <a:gd name="T104" fmla="*/ 1333 w 1467"/>
                  <a:gd name="T105" fmla="*/ 1149 h 3664"/>
                  <a:gd name="T106" fmla="*/ 1291 w 1467"/>
                  <a:gd name="T107" fmla="*/ 1224 h 3664"/>
                  <a:gd name="T108" fmla="*/ 1199 w 1467"/>
                  <a:gd name="T109" fmla="*/ 1207 h 3664"/>
                  <a:gd name="T110" fmla="*/ 1341 w 1467"/>
                  <a:gd name="T111" fmla="*/ 1065 h 3664"/>
                  <a:gd name="T112" fmla="*/ 1425 w 1467"/>
                  <a:gd name="T113" fmla="*/ 864 h 3664"/>
                  <a:gd name="T114" fmla="*/ 796 w 1467"/>
                  <a:gd name="T115" fmla="*/ 173 h 3664"/>
                  <a:gd name="T116" fmla="*/ 872 w 1467"/>
                  <a:gd name="T117" fmla="*/ 205 h 3664"/>
                  <a:gd name="T118" fmla="*/ 914 w 1467"/>
                  <a:gd name="T119" fmla="*/ 43 h 3664"/>
                  <a:gd name="T120" fmla="*/ 813 w 1467"/>
                  <a:gd name="T121" fmla="*/ 168 h 3664"/>
                  <a:gd name="T122" fmla="*/ 872 w 1467"/>
                  <a:gd name="T123" fmla="*/ 797 h 3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7" h="3664">
                    <a:moveTo>
                      <a:pt x="142" y="1115"/>
                    </a:moveTo>
                    <a:lnTo>
                      <a:pt x="150" y="1132"/>
                    </a:lnTo>
                    <a:lnTo>
                      <a:pt x="176" y="1132"/>
                    </a:lnTo>
                    <a:lnTo>
                      <a:pt x="176" y="1107"/>
                    </a:lnTo>
                    <a:lnTo>
                      <a:pt x="176" y="1082"/>
                    </a:lnTo>
                    <a:lnTo>
                      <a:pt x="142" y="1115"/>
                    </a:lnTo>
                    <a:close/>
                    <a:moveTo>
                      <a:pt x="360" y="813"/>
                    </a:moveTo>
                    <a:close/>
                    <a:moveTo>
                      <a:pt x="352" y="813"/>
                    </a:moveTo>
                    <a:close/>
                    <a:moveTo>
                      <a:pt x="343" y="830"/>
                    </a:moveTo>
                    <a:lnTo>
                      <a:pt x="352" y="830"/>
                    </a:lnTo>
                    <a:lnTo>
                      <a:pt x="352" y="838"/>
                    </a:lnTo>
                    <a:lnTo>
                      <a:pt x="360" y="847"/>
                    </a:lnTo>
                    <a:lnTo>
                      <a:pt x="368" y="813"/>
                    </a:lnTo>
                    <a:lnTo>
                      <a:pt x="360" y="805"/>
                    </a:lnTo>
                    <a:lnTo>
                      <a:pt x="360" y="805"/>
                    </a:lnTo>
                    <a:lnTo>
                      <a:pt x="360" y="813"/>
                    </a:lnTo>
                    <a:lnTo>
                      <a:pt x="343" y="830"/>
                    </a:lnTo>
                    <a:close/>
                    <a:moveTo>
                      <a:pt x="394" y="199"/>
                    </a:moveTo>
                    <a:lnTo>
                      <a:pt x="394" y="191"/>
                    </a:lnTo>
                    <a:lnTo>
                      <a:pt x="385" y="185"/>
                    </a:lnTo>
                    <a:lnTo>
                      <a:pt x="360" y="174"/>
                    </a:lnTo>
                    <a:lnTo>
                      <a:pt x="377" y="188"/>
                    </a:lnTo>
                    <a:lnTo>
                      <a:pt x="377" y="192"/>
                    </a:lnTo>
                    <a:lnTo>
                      <a:pt x="377" y="199"/>
                    </a:lnTo>
                    <a:lnTo>
                      <a:pt x="394" y="199"/>
                    </a:lnTo>
                    <a:close/>
                    <a:moveTo>
                      <a:pt x="536" y="7"/>
                    </a:moveTo>
                    <a:lnTo>
                      <a:pt x="511" y="0"/>
                    </a:lnTo>
                    <a:lnTo>
                      <a:pt x="494" y="7"/>
                    </a:lnTo>
                    <a:lnTo>
                      <a:pt x="503" y="16"/>
                    </a:lnTo>
                    <a:lnTo>
                      <a:pt x="511" y="16"/>
                    </a:lnTo>
                    <a:lnTo>
                      <a:pt x="528" y="21"/>
                    </a:lnTo>
                    <a:lnTo>
                      <a:pt x="536" y="7"/>
                    </a:lnTo>
                    <a:close/>
                    <a:moveTo>
                      <a:pt x="1392" y="746"/>
                    </a:moveTo>
                    <a:lnTo>
                      <a:pt x="1400" y="755"/>
                    </a:lnTo>
                    <a:lnTo>
                      <a:pt x="1400" y="763"/>
                    </a:lnTo>
                    <a:lnTo>
                      <a:pt x="1417" y="771"/>
                    </a:lnTo>
                    <a:lnTo>
                      <a:pt x="1408" y="746"/>
                    </a:lnTo>
                    <a:lnTo>
                      <a:pt x="1400" y="738"/>
                    </a:lnTo>
                    <a:lnTo>
                      <a:pt x="1392" y="746"/>
                    </a:lnTo>
                    <a:close/>
                    <a:moveTo>
                      <a:pt x="846" y="679"/>
                    </a:moveTo>
                    <a:lnTo>
                      <a:pt x="863" y="679"/>
                    </a:lnTo>
                    <a:lnTo>
                      <a:pt x="872" y="679"/>
                    </a:lnTo>
                    <a:lnTo>
                      <a:pt x="888" y="654"/>
                    </a:lnTo>
                    <a:lnTo>
                      <a:pt x="872" y="654"/>
                    </a:lnTo>
                    <a:lnTo>
                      <a:pt x="863" y="662"/>
                    </a:lnTo>
                    <a:lnTo>
                      <a:pt x="855" y="671"/>
                    </a:lnTo>
                    <a:lnTo>
                      <a:pt x="846" y="679"/>
                    </a:lnTo>
                    <a:close/>
                    <a:moveTo>
                      <a:pt x="838" y="259"/>
                    </a:moveTo>
                    <a:lnTo>
                      <a:pt x="846" y="235"/>
                    </a:lnTo>
                    <a:lnTo>
                      <a:pt x="830" y="218"/>
                    </a:lnTo>
                    <a:lnTo>
                      <a:pt x="805" y="210"/>
                    </a:lnTo>
                    <a:lnTo>
                      <a:pt x="796" y="205"/>
                    </a:lnTo>
                    <a:lnTo>
                      <a:pt x="779" y="215"/>
                    </a:lnTo>
                    <a:lnTo>
                      <a:pt x="779" y="237"/>
                    </a:lnTo>
                    <a:lnTo>
                      <a:pt x="796" y="244"/>
                    </a:lnTo>
                    <a:lnTo>
                      <a:pt x="805" y="251"/>
                    </a:lnTo>
                    <a:lnTo>
                      <a:pt x="805" y="261"/>
                    </a:lnTo>
                    <a:lnTo>
                      <a:pt x="805" y="267"/>
                    </a:lnTo>
                    <a:lnTo>
                      <a:pt x="838" y="259"/>
                    </a:lnTo>
                    <a:close/>
                    <a:moveTo>
                      <a:pt x="1023" y="272"/>
                    </a:moveTo>
                    <a:lnTo>
                      <a:pt x="997" y="227"/>
                    </a:lnTo>
                    <a:lnTo>
                      <a:pt x="972" y="246"/>
                    </a:lnTo>
                    <a:lnTo>
                      <a:pt x="955" y="273"/>
                    </a:lnTo>
                    <a:lnTo>
                      <a:pt x="947" y="283"/>
                    </a:lnTo>
                    <a:lnTo>
                      <a:pt x="939" y="288"/>
                    </a:lnTo>
                    <a:lnTo>
                      <a:pt x="947" y="277"/>
                    </a:lnTo>
                    <a:lnTo>
                      <a:pt x="955" y="268"/>
                    </a:lnTo>
                    <a:lnTo>
                      <a:pt x="955" y="267"/>
                    </a:lnTo>
                    <a:lnTo>
                      <a:pt x="955" y="264"/>
                    </a:lnTo>
                    <a:lnTo>
                      <a:pt x="947" y="268"/>
                    </a:lnTo>
                    <a:lnTo>
                      <a:pt x="930" y="275"/>
                    </a:lnTo>
                    <a:lnTo>
                      <a:pt x="930" y="275"/>
                    </a:lnTo>
                    <a:lnTo>
                      <a:pt x="922" y="273"/>
                    </a:lnTo>
                    <a:lnTo>
                      <a:pt x="955" y="254"/>
                    </a:lnTo>
                    <a:lnTo>
                      <a:pt x="964" y="222"/>
                    </a:lnTo>
                    <a:lnTo>
                      <a:pt x="939" y="213"/>
                    </a:lnTo>
                    <a:lnTo>
                      <a:pt x="905" y="216"/>
                    </a:lnTo>
                    <a:lnTo>
                      <a:pt x="897" y="218"/>
                    </a:lnTo>
                    <a:lnTo>
                      <a:pt x="897" y="222"/>
                    </a:lnTo>
                    <a:lnTo>
                      <a:pt x="888" y="222"/>
                    </a:lnTo>
                    <a:lnTo>
                      <a:pt x="880" y="225"/>
                    </a:lnTo>
                    <a:lnTo>
                      <a:pt x="863" y="241"/>
                    </a:lnTo>
                    <a:lnTo>
                      <a:pt x="872" y="251"/>
                    </a:lnTo>
                    <a:lnTo>
                      <a:pt x="872" y="261"/>
                    </a:lnTo>
                    <a:lnTo>
                      <a:pt x="863" y="262"/>
                    </a:lnTo>
                    <a:lnTo>
                      <a:pt x="855" y="263"/>
                    </a:lnTo>
                    <a:lnTo>
                      <a:pt x="846" y="273"/>
                    </a:lnTo>
                    <a:lnTo>
                      <a:pt x="838" y="286"/>
                    </a:lnTo>
                    <a:lnTo>
                      <a:pt x="830" y="289"/>
                    </a:lnTo>
                    <a:lnTo>
                      <a:pt x="830" y="293"/>
                    </a:lnTo>
                    <a:lnTo>
                      <a:pt x="830" y="302"/>
                    </a:lnTo>
                    <a:lnTo>
                      <a:pt x="838" y="304"/>
                    </a:lnTo>
                    <a:lnTo>
                      <a:pt x="838" y="298"/>
                    </a:lnTo>
                    <a:lnTo>
                      <a:pt x="838" y="291"/>
                    </a:lnTo>
                    <a:lnTo>
                      <a:pt x="846" y="288"/>
                    </a:lnTo>
                    <a:lnTo>
                      <a:pt x="846" y="288"/>
                    </a:lnTo>
                    <a:lnTo>
                      <a:pt x="846" y="300"/>
                    </a:lnTo>
                    <a:lnTo>
                      <a:pt x="846" y="309"/>
                    </a:lnTo>
                    <a:lnTo>
                      <a:pt x="855" y="308"/>
                    </a:lnTo>
                    <a:lnTo>
                      <a:pt x="863" y="312"/>
                    </a:lnTo>
                    <a:lnTo>
                      <a:pt x="855" y="328"/>
                    </a:lnTo>
                    <a:lnTo>
                      <a:pt x="855" y="345"/>
                    </a:lnTo>
                    <a:lnTo>
                      <a:pt x="863" y="350"/>
                    </a:lnTo>
                    <a:lnTo>
                      <a:pt x="863" y="355"/>
                    </a:lnTo>
                    <a:lnTo>
                      <a:pt x="863" y="361"/>
                    </a:lnTo>
                    <a:lnTo>
                      <a:pt x="863" y="368"/>
                    </a:lnTo>
                    <a:lnTo>
                      <a:pt x="872" y="377"/>
                    </a:lnTo>
                    <a:lnTo>
                      <a:pt x="880" y="377"/>
                    </a:lnTo>
                    <a:lnTo>
                      <a:pt x="888" y="369"/>
                    </a:lnTo>
                    <a:lnTo>
                      <a:pt x="888" y="377"/>
                    </a:lnTo>
                    <a:lnTo>
                      <a:pt x="888" y="386"/>
                    </a:lnTo>
                    <a:lnTo>
                      <a:pt x="897" y="386"/>
                    </a:lnTo>
                    <a:lnTo>
                      <a:pt x="914" y="386"/>
                    </a:lnTo>
                    <a:lnTo>
                      <a:pt x="930" y="402"/>
                    </a:lnTo>
                    <a:lnTo>
                      <a:pt x="947" y="419"/>
                    </a:lnTo>
                    <a:lnTo>
                      <a:pt x="981" y="428"/>
                    </a:lnTo>
                    <a:lnTo>
                      <a:pt x="1014" y="402"/>
                    </a:lnTo>
                    <a:lnTo>
                      <a:pt x="1006" y="386"/>
                    </a:lnTo>
                    <a:lnTo>
                      <a:pt x="1006" y="369"/>
                    </a:lnTo>
                    <a:lnTo>
                      <a:pt x="997" y="353"/>
                    </a:lnTo>
                    <a:lnTo>
                      <a:pt x="997" y="352"/>
                    </a:lnTo>
                    <a:lnTo>
                      <a:pt x="1006" y="351"/>
                    </a:lnTo>
                    <a:lnTo>
                      <a:pt x="1014" y="312"/>
                    </a:lnTo>
                    <a:lnTo>
                      <a:pt x="1023" y="272"/>
                    </a:lnTo>
                    <a:close/>
                    <a:moveTo>
                      <a:pt x="1207" y="503"/>
                    </a:moveTo>
                    <a:lnTo>
                      <a:pt x="1199" y="503"/>
                    </a:lnTo>
                    <a:lnTo>
                      <a:pt x="1199" y="511"/>
                    </a:lnTo>
                    <a:lnTo>
                      <a:pt x="1190" y="520"/>
                    </a:lnTo>
                    <a:lnTo>
                      <a:pt x="1199" y="520"/>
                    </a:lnTo>
                    <a:lnTo>
                      <a:pt x="1207" y="503"/>
                    </a:lnTo>
                    <a:close/>
                    <a:moveTo>
                      <a:pt x="1215" y="537"/>
                    </a:moveTo>
                    <a:lnTo>
                      <a:pt x="1232" y="537"/>
                    </a:lnTo>
                    <a:lnTo>
                      <a:pt x="1241" y="528"/>
                    </a:lnTo>
                    <a:lnTo>
                      <a:pt x="1232" y="520"/>
                    </a:lnTo>
                    <a:lnTo>
                      <a:pt x="1224" y="520"/>
                    </a:lnTo>
                    <a:lnTo>
                      <a:pt x="1215" y="520"/>
                    </a:lnTo>
                    <a:lnTo>
                      <a:pt x="1207" y="528"/>
                    </a:lnTo>
                    <a:lnTo>
                      <a:pt x="1207" y="537"/>
                    </a:lnTo>
                    <a:lnTo>
                      <a:pt x="1215" y="537"/>
                    </a:lnTo>
                    <a:close/>
                    <a:moveTo>
                      <a:pt x="1073" y="365"/>
                    </a:moveTo>
                    <a:lnTo>
                      <a:pt x="1073" y="356"/>
                    </a:lnTo>
                    <a:lnTo>
                      <a:pt x="1073" y="345"/>
                    </a:lnTo>
                    <a:lnTo>
                      <a:pt x="1064" y="348"/>
                    </a:lnTo>
                    <a:lnTo>
                      <a:pt x="1056" y="356"/>
                    </a:lnTo>
                    <a:lnTo>
                      <a:pt x="1048" y="377"/>
                    </a:lnTo>
                    <a:lnTo>
                      <a:pt x="1048" y="394"/>
                    </a:lnTo>
                    <a:lnTo>
                      <a:pt x="1048" y="394"/>
                    </a:lnTo>
                    <a:lnTo>
                      <a:pt x="1056" y="402"/>
                    </a:lnTo>
                    <a:lnTo>
                      <a:pt x="1048" y="402"/>
                    </a:lnTo>
                    <a:lnTo>
                      <a:pt x="1048" y="402"/>
                    </a:lnTo>
                    <a:lnTo>
                      <a:pt x="1039" y="411"/>
                    </a:lnTo>
                    <a:lnTo>
                      <a:pt x="1039" y="411"/>
                    </a:lnTo>
                    <a:lnTo>
                      <a:pt x="1039" y="419"/>
                    </a:lnTo>
                    <a:lnTo>
                      <a:pt x="1039" y="428"/>
                    </a:lnTo>
                    <a:lnTo>
                      <a:pt x="1039" y="436"/>
                    </a:lnTo>
                    <a:lnTo>
                      <a:pt x="1031" y="436"/>
                    </a:lnTo>
                    <a:lnTo>
                      <a:pt x="1031" y="428"/>
                    </a:lnTo>
                    <a:lnTo>
                      <a:pt x="1023" y="444"/>
                    </a:lnTo>
                    <a:lnTo>
                      <a:pt x="1014" y="461"/>
                    </a:lnTo>
                    <a:lnTo>
                      <a:pt x="1014" y="486"/>
                    </a:lnTo>
                    <a:lnTo>
                      <a:pt x="997" y="511"/>
                    </a:lnTo>
                    <a:lnTo>
                      <a:pt x="989" y="537"/>
                    </a:lnTo>
                    <a:lnTo>
                      <a:pt x="1006" y="553"/>
                    </a:lnTo>
                    <a:lnTo>
                      <a:pt x="1031" y="537"/>
                    </a:lnTo>
                    <a:lnTo>
                      <a:pt x="1048" y="520"/>
                    </a:lnTo>
                    <a:lnTo>
                      <a:pt x="1081" y="520"/>
                    </a:lnTo>
                    <a:lnTo>
                      <a:pt x="1132" y="503"/>
                    </a:lnTo>
                    <a:lnTo>
                      <a:pt x="1157" y="495"/>
                    </a:lnTo>
                    <a:lnTo>
                      <a:pt x="1165" y="469"/>
                    </a:lnTo>
                    <a:lnTo>
                      <a:pt x="1165" y="444"/>
                    </a:lnTo>
                    <a:lnTo>
                      <a:pt x="1157" y="428"/>
                    </a:lnTo>
                    <a:lnTo>
                      <a:pt x="1148" y="428"/>
                    </a:lnTo>
                    <a:lnTo>
                      <a:pt x="1148" y="436"/>
                    </a:lnTo>
                    <a:lnTo>
                      <a:pt x="1140" y="436"/>
                    </a:lnTo>
                    <a:lnTo>
                      <a:pt x="1140" y="419"/>
                    </a:lnTo>
                    <a:lnTo>
                      <a:pt x="1140" y="419"/>
                    </a:lnTo>
                    <a:lnTo>
                      <a:pt x="1140" y="411"/>
                    </a:lnTo>
                    <a:lnTo>
                      <a:pt x="1132" y="402"/>
                    </a:lnTo>
                    <a:lnTo>
                      <a:pt x="1123" y="394"/>
                    </a:lnTo>
                    <a:lnTo>
                      <a:pt x="1123" y="386"/>
                    </a:lnTo>
                    <a:lnTo>
                      <a:pt x="1123" y="377"/>
                    </a:lnTo>
                    <a:lnTo>
                      <a:pt x="1106" y="394"/>
                    </a:lnTo>
                    <a:lnTo>
                      <a:pt x="1090" y="419"/>
                    </a:lnTo>
                    <a:lnTo>
                      <a:pt x="1090" y="428"/>
                    </a:lnTo>
                    <a:lnTo>
                      <a:pt x="1081" y="428"/>
                    </a:lnTo>
                    <a:lnTo>
                      <a:pt x="1081" y="419"/>
                    </a:lnTo>
                    <a:lnTo>
                      <a:pt x="1106" y="350"/>
                    </a:lnTo>
                    <a:lnTo>
                      <a:pt x="1090" y="340"/>
                    </a:lnTo>
                    <a:lnTo>
                      <a:pt x="1081" y="340"/>
                    </a:lnTo>
                    <a:lnTo>
                      <a:pt x="1081" y="355"/>
                    </a:lnTo>
                    <a:lnTo>
                      <a:pt x="1073" y="365"/>
                    </a:lnTo>
                    <a:close/>
                    <a:moveTo>
                      <a:pt x="1425" y="805"/>
                    </a:moveTo>
                    <a:lnTo>
                      <a:pt x="1425" y="813"/>
                    </a:lnTo>
                    <a:lnTo>
                      <a:pt x="1417" y="797"/>
                    </a:lnTo>
                    <a:lnTo>
                      <a:pt x="1417" y="780"/>
                    </a:lnTo>
                    <a:lnTo>
                      <a:pt x="1408" y="771"/>
                    </a:lnTo>
                    <a:lnTo>
                      <a:pt x="1392" y="771"/>
                    </a:lnTo>
                    <a:lnTo>
                      <a:pt x="1375" y="746"/>
                    </a:lnTo>
                    <a:lnTo>
                      <a:pt x="1358" y="721"/>
                    </a:lnTo>
                    <a:lnTo>
                      <a:pt x="1350" y="729"/>
                    </a:lnTo>
                    <a:lnTo>
                      <a:pt x="1350" y="729"/>
                    </a:lnTo>
                    <a:lnTo>
                      <a:pt x="1341" y="721"/>
                    </a:lnTo>
                    <a:lnTo>
                      <a:pt x="1333" y="721"/>
                    </a:lnTo>
                    <a:lnTo>
                      <a:pt x="1333" y="729"/>
                    </a:lnTo>
                    <a:lnTo>
                      <a:pt x="1324" y="729"/>
                    </a:lnTo>
                    <a:lnTo>
                      <a:pt x="1316" y="729"/>
                    </a:lnTo>
                    <a:lnTo>
                      <a:pt x="1308" y="729"/>
                    </a:lnTo>
                    <a:lnTo>
                      <a:pt x="1291" y="729"/>
                    </a:lnTo>
                    <a:lnTo>
                      <a:pt x="1274" y="738"/>
                    </a:lnTo>
                    <a:lnTo>
                      <a:pt x="1266" y="729"/>
                    </a:lnTo>
                    <a:lnTo>
                      <a:pt x="1257" y="729"/>
                    </a:lnTo>
                    <a:lnTo>
                      <a:pt x="1249" y="738"/>
                    </a:lnTo>
                    <a:lnTo>
                      <a:pt x="1232" y="771"/>
                    </a:lnTo>
                    <a:lnTo>
                      <a:pt x="1207" y="771"/>
                    </a:lnTo>
                    <a:lnTo>
                      <a:pt x="1224" y="729"/>
                    </a:lnTo>
                    <a:lnTo>
                      <a:pt x="1224" y="696"/>
                    </a:lnTo>
                    <a:lnTo>
                      <a:pt x="1199" y="696"/>
                    </a:lnTo>
                    <a:lnTo>
                      <a:pt x="1173" y="696"/>
                    </a:lnTo>
                    <a:lnTo>
                      <a:pt x="1182" y="688"/>
                    </a:lnTo>
                    <a:lnTo>
                      <a:pt x="1182" y="679"/>
                    </a:lnTo>
                    <a:lnTo>
                      <a:pt x="1157" y="688"/>
                    </a:lnTo>
                    <a:lnTo>
                      <a:pt x="1140" y="679"/>
                    </a:lnTo>
                    <a:lnTo>
                      <a:pt x="1157" y="671"/>
                    </a:lnTo>
                    <a:lnTo>
                      <a:pt x="1173" y="654"/>
                    </a:lnTo>
                    <a:lnTo>
                      <a:pt x="1182" y="646"/>
                    </a:lnTo>
                    <a:lnTo>
                      <a:pt x="1190" y="646"/>
                    </a:lnTo>
                    <a:lnTo>
                      <a:pt x="1199" y="637"/>
                    </a:lnTo>
                    <a:lnTo>
                      <a:pt x="1182" y="620"/>
                    </a:lnTo>
                    <a:lnTo>
                      <a:pt x="1157" y="612"/>
                    </a:lnTo>
                    <a:lnTo>
                      <a:pt x="1148" y="604"/>
                    </a:lnTo>
                    <a:lnTo>
                      <a:pt x="1148" y="595"/>
                    </a:lnTo>
                    <a:lnTo>
                      <a:pt x="1132" y="595"/>
                    </a:lnTo>
                    <a:lnTo>
                      <a:pt x="1115" y="604"/>
                    </a:lnTo>
                    <a:lnTo>
                      <a:pt x="1106" y="604"/>
                    </a:lnTo>
                    <a:lnTo>
                      <a:pt x="1106" y="604"/>
                    </a:lnTo>
                    <a:lnTo>
                      <a:pt x="1056" y="662"/>
                    </a:lnTo>
                    <a:lnTo>
                      <a:pt x="1023" y="721"/>
                    </a:lnTo>
                    <a:lnTo>
                      <a:pt x="1031" y="729"/>
                    </a:lnTo>
                    <a:lnTo>
                      <a:pt x="1031" y="755"/>
                    </a:lnTo>
                    <a:lnTo>
                      <a:pt x="981" y="771"/>
                    </a:lnTo>
                    <a:lnTo>
                      <a:pt x="972" y="763"/>
                    </a:lnTo>
                    <a:lnTo>
                      <a:pt x="955" y="763"/>
                    </a:lnTo>
                    <a:lnTo>
                      <a:pt x="955" y="771"/>
                    </a:lnTo>
                    <a:lnTo>
                      <a:pt x="972" y="797"/>
                    </a:lnTo>
                    <a:lnTo>
                      <a:pt x="981" y="813"/>
                    </a:lnTo>
                    <a:lnTo>
                      <a:pt x="964" y="813"/>
                    </a:lnTo>
                    <a:lnTo>
                      <a:pt x="955" y="797"/>
                    </a:lnTo>
                    <a:lnTo>
                      <a:pt x="939" y="805"/>
                    </a:lnTo>
                    <a:lnTo>
                      <a:pt x="930" y="805"/>
                    </a:lnTo>
                    <a:lnTo>
                      <a:pt x="930" y="813"/>
                    </a:lnTo>
                    <a:lnTo>
                      <a:pt x="922" y="822"/>
                    </a:lnTo>
                    <a:lnTo>
                      <a:pt x="922" y="822"/>
                    </a:lnTo>
                    <a:lnTo>
                      <a:pt x="914" y="822"/>
                    </a:lnTo>
                    <a:lnTo>
                      <a:pt x="914" y="822"/>
                    </a:lnTo>
                    <a:lnTo>
                      <a:pt x="914" y="830"/>
                    </a:lnTo>
                    <a:lnTo>
                      <a:pt x="897" y="830"/>
                    </a:lnTo>
                    <a:lnTo>
                      <a:pt x="888" y="830"/>
                    </a:lnTo>
                    <a:lnTo>
                      <a:pt x="880" y="838"/>
                    </a:lnTo>
                    <a:lnTo>
                      <a:pt x="863" y="838"/>
                    </a:lnTo>
                    <a:lnTo>
                      <a:pt x="872" y="838"/>
                    </a:lnTo>
                    <a:lnTo>
                      <a:pt x="872" y="830"/>
                    </a:lnTo>
                    <a:lnTo>
                      <a:pt x="863" y="822"/>
                    </a:lnTo>
                    <a:lnTo>
                      <a:pt x="846" y="830"/>
                    </a:lnTo>
                    <a:lnTo>
                      <a:pt x="838" y="838"/>
                    </a:lnTo>
                    <a:lnTo>
                      <a:pt x="846" y="822"/>
                    </a:lnTo>
                    <a:lnTo>
                      <a:pt x="855" y="813"/>
                    </a:lnTo>
                    <a:lnTo>
                      <a:pt x="805" y="797"/>
                    </a:lnTo>
                    <a:lnTo>
                      <a:pt x="754" y="805"/>
                    </a:lnTo>
                    <a:lnTo>
                      <a:pt x="746" y="813"/>
                    </a:lnTo>
                    <a:lnTo>
                      <a:pt x="763" y="822"/>
                    </a:lnTo>
                    <a:lnTo>
                      <a:pt x="779" y="822"/>
                    </a:lnTo>
                    <a:lnTo>
                      <a:pt x="779" y="830"/>
                    </a:lnTo>
                    <a:lnTo>
                      <a:pt x="763" y="838"/>
                    </a:lnTo>
                    <a:lnTo>
                      <a:pt x="746" y="838"/>
                    </a:lnTo>
                    <a:lnTo>
                      <a:pt x="712" y="847"/>
                    </a:lnTo>
                    <a:lnTo>
                      <a:pt x="687" y="855"/>
                    </a:lnTo>
                    <a:lnTo>
                      <a:pt x="670" y="855"/>
                    </a:lnTo>
                    <a:lnTo>
                      <a:pt x="645" y="855"/>
                    </a:lnTo>
                    <a:lnTo>
                      <a:pt x="637" y="855"/>
                    </a:lnTo>
                    <a:lnTo>
                      <a:pt x="620" y="864"/>
                    </a:lnTo>
                    <a:lnTo>
                      <a:pt x="620" y="864"/>
                    </a:lnTo>
                    <a:lnTo>
                      <a:pt x="587" y="880"/>
                    </a:lnTo>
                    <a:lnTo>
                      <a:pt x="570" y="897"/>
                    </a:lnTo>
                    <a:lnTo>
                      <a:pt x="545" y="897"/>
                    </a:lnTo>
                    <a:lnTo>
                      <a:pt x="519" y="897"/>
                    </a:lnTo>
                    <a:lnTo>
                      <a:pt x="528" y="906"/>
                    </a:lnTo>
                    <a:lnTo>
                      <a:pt x="545" y="914"/>
                    </a:lnTo>
                    <a:lnTo>
                      <a:pt x="536" y="922"/>
                    </a:lnTo>
                    <a:lnTo>
                      <a:pt x="519" y="931"/>
                    </a:lnTo>
                    <a:lnTo>
                      <a:pt x="511" y="947"/>
                    </a:lnTo>
                    <a:lnTo>
                      <a:pt x="511" y="964"/>
                    </a:lnTo>
                    <a:lnTo>
                      <a:pt x="494" y="947"/>
                    </a:lnTo>
                    <a:lnTo>
                      <a:pt x="469" y="939"/>
                    </a:lnTo>
                    <a:lnTo>
                      <a:pt x="469" y="947"/>
                    </a:lnTo>
                    <a:lnTo>
                      <a:pt x="494" y="973"/>
                    </a:lnTo>
                    <a:lnTo>
                      <a:pt x="511" y="989"/>
                    </a:lnTo>
                    <a:lnTo>
                      <a:pt x="503" y="998"/>
                    </a:lnTo>
                    <a:lnTo>
                      <a:pt x="503" y="998"/>
                    </a:lnTo>
                    <a:lnTo>
                      <a:pt x="494" y="989"/>
                    </a:lnTo>
                    <a:lnTo>
                      <a:pt x="486" y="981"/>
                    </a:lnTo>
                    <a:lnTo>
                      <a:pt x="477" y="989"/>
                    </a:lnTo>
                    <a:lnTo>
                      <a:pt x="477" y="989"/>
                    </a:lnTo>
                    <a:lnTo>
                      <a:pt x="469" y="989"/>
                    </a:lnTo>
                    <a:lnTo>
                      <a:pt x="461" y="989"/>
                    </a:lnTo>
                    <a:lnTo>
                      <a:pt x="477" y="1006"/>
                    </a:lnTo>
                    <a:lnTo>
                      <a:pt x="503" y="1031"/>
                    </a:lnTo>
                    <a:lnTo>
                      <a:pt x="503" y="1031"/>
                    </a:lnTo>
                    <a:lnTo>
                      <a:pt x="503" y="1031"/>
                    </a:lnTo>
                    <a:lnTo>
                      <a:pt x="494" y="1040"/>
                    </a:lnTo>
                    <a:lnTo>
                      <a:pt x="494" y="1040"/>
                    </a:lnTo>
                    <a:lnTo>
                      <a:pt x="494" y="1073"/>
                    </a:lnTo>
                    <a:lnTo>
                      <a:pt x="494" y="1090"/>
                    </a:lnTo>
                    <a:lnTo>
                      <a:pt x="486" y="1090"/>
                    </a:lnTo>
                    <a:lnTo>
                      <a:pt x="469" y="1098"/>
                    </a:lnTo>
                    <a:lnTo>
                      <a:pt x="461" y="1098"/>
                    </a:lnTo>
                    <a:lnTo>
                      <a:pt x="469" y="1090"/>
                    </a:lnTo>
                    <a:lnTo>
                      <a:pt x="477" y="1082"/>
                    </a:lnTo>
                    <a:lnTo>
                      <a:pt x="486" y="1073"/>
                    </a:lnTo>
                    <a:lnTo>
                      <a:pt x="486" y="1065"/>
                    </a:lnTo>
                    <a:lnTo>
                      <a:pt x="452" y="1056"/>
                    </a:lnTo>
                    <a:lnTo>
                      <a:pt x="427" y="1065"/>
                    </a:lnTo>
                    <a:lnTo>
                      <a:pt x="385" y="1065"/>
                    </a:lnTo>
                    <a:lnTo>
                      <a:pt x="335" y="1056"/>
                    </a:lnTo>
                    <a:lnTo>
                      <a:pt x="285" y="1048"/>
                    </a:lnTo>
                    <a:lnTo>
                      <a:pt x="276" y="1048"/>
                    </a:lnTo>
                    <a:lnTo>
                      <a:pt x="268" y="1048"/>
                    </a:lnTo>
                    <a:lnTo>
                      <a:pt x="259" y="1048"/>
                    </a:lnTo>
                    <a:lnTo>
                      <a:pt x="243" y="1040"/>
                    </a:lnTo>
                    <a:lnTo>
                      <a:pt x="243" y="1048"/>
                    </a:lnTo>
                    <a:lnTo>
                      <a:pt x="234" y="1065"/>
                    </a:lnTo>
                    <a:lnTo>
                      <a:pt x="226" y="1073"/>
                    </a:lnTo>
                    <a:lnTo>
                      <a:pt x="234" y="1082"/>
                    </a:lnTo>
                    <a:lnTo>
                      <a:pt x="234" y="1090"/>
                    </a:lnTo>
                    <a:lnTo>
                      <a:pt x="234" y="1090"/>
                    </a:lnTo>
                    <a:lnTo>
                      <a:pt x="226" y="1090"/>
                    </a:lnTo>
                    <a:lnTo>
                      <a:pt x="226" y="1107"/>
                    </a:lnTo>
                    <a:lnTo>
                      <a:pt x="234" y="1115"/>
                    </a:lnTo>
                    <a:lnTo>
                      <a:pt x="226" y="1140"/>
                    </a:lnTo>
                    <a:lnTo>
                      <a:pt x="218" y="1157"/>
                    </a:lnTo>
                    <a:lnTo>
                      <a:pt x="218" y="1165"/>
                    </a:lnTo>
                    <a:lnTo>
                      <a:pt x="218" y="1165"/>
                    </a:lnTo>
                    <a:lnTo>
                      <a:pt x="218" y="1174"/>
                    </a:lnTo>
                    <a:lnTo>
                      <a:pt x="209" y="1182"/>
                    </a:lnTo>
                    <a:lnTo>
                      <a:pt x="234" y="1207"/>
                    </a:lnTo>
                    <a:lnTo>
                      <a:pt x="259" y="1224"/>
                    </a:lnTo>
                    <a:lnTo>
                      <a:pt x="259" y="1249"/>
                    </a:lnTo>
                    <a:lnTo>
                      <a:pt x="259" y="1274"/>
                    </a:lnTo>
                    <a:lnTo>
                      <a:pt x="285" y="1291"/>
                    </a:lnTo>
                    <a:lnTo>
                      <a:pt x="293" y="1325"/>
                    </a:lnTo>
                    <a:lnTo>
                      <a:pt x="276" y="1350"/>
                    </a:lnTo>
                    <a:lnTo>
                      <a:pt x="259" y="1375"/>
                    </a:lnTo>
                    <a:lnTo>
                      <a:pt x="268" y="1392"/>
                    </a:lnTo>
                    <a:lnTo>
                      <a:pt x="259" y="1467"/>
                    </a:lnTo>
                    <a:lnTo>
                      <a:pt x="243" y="1476"/>
                    </a:lnTo>
                    <a:lnTo>
                      <a:pt x="226" y="1484"/>
                    </a:lnTo>
                    <a:lnTo>
                      <a:pt x="251" y="1543"/>
                    </a:lnTo>
                    <a:lnTo>
                      <a:pt x="259" y="1576"/>
                    </a:lnTo>
                    <a:lnTo>
                      <a:pt x="251" y="1576"/>
                    </a:lnTo>
                    <a:lnTo>
                      <a:pt x="251" y="1568"/>
                    </a:lnTo>
                    <a:lnTo>
                      <a:pt x="234" y="1560"/>
                    </a:lnTo>
                    <a:lnTo>
                      <a:pt x="226" y="1551"/>
                    </a:lnTo>
                    <a:lnTo>
                      <a:pt x="226" y="1534"/>
                    </a:lnTo>
                    <a:lnTo>
                      <a:pt x="226" y="1518"/>
                    </a:lnTo>
                    <a:lnTo>
                      <a:pt x="218" y="1501"/>
                    </a:lnTo>
                    <a:lnTo>
                      <a:pt x="209" y="1493"/>
                    </a:lnTo>
                    <a:lnTo>
                      <a:pt x="243" y="1409"/>
                    </a:lnTo>
                    <a:lnTo>
                      <a:pt x="234" y="1392"/>
                    </a:lnTo>
                    <a:lnTo>
                      <a:pt x="218" y="1383"/>
                    </a:lnTo>
                    <a:lnTo>
                      <a:pt x="226" y="1375"/>
                    </a:lnTo>
                    <a:lnTo>
                      <a:pt x="226" y="1367"/>
                    </a:lnTo>
                    <a:lnTo>
                      <a:pt x="226" y="1367"/>
                    </a:lnTo>
                    <a:lnTo>
                      <a:pt x="226" y="1358"/>
                    </a:lnTo>
                    <a:lnTo>
                      <a:pt x="251" y="1342"/>
                    </a:lnTo>
                    <a:lnTo>
                      <a:pt x="276" y="1308"/>
                    </a:lnTo>
                    <a:lnTo>
                      <a:pt x="251" y="1291"/>
                    </a:lnTo>
                    <a:lnTo>
                      <a:pt x="209" y="1283"/>
                    </a:lnTo>
                    <a:lnTo>
                      <a:pt x="201" y="1258"/>
                    </a:lnTo>
                    <a:lnTo>
                      <a:pt x="192" y="1233"/>
                    </a:lnTo>
                    <a:lnTo>
                      <a:pt x="167" y="1199"/>
                    </a:lnTo>
                    <a:lnTo>
                      <a:pt x="142" y="1174"/>
                    </a:lnTo>
                    <a:lnTo>
                      <a:pt x="125" y="1174"/>
                    </a:lnTo>
                    <a:lnTo>
                      <a:pt x="117" y="1174"/>
                    </a:lnTo>
                    <a:lnTo>
                      <a:pt x="125" y="1191"/>
                    </a:lnTo>
                    <a:lnTo>
                      <a:pt x="134" y="1207"/>
                    </a:lnTo>
                    <a:lnTo>
                      <a:pt x="150" y="1224"/>
                    </a:lnTo>
                    <a:lnTo>
                      <a:pt x="167" y="1241"/>
                    </a:lnTo>
                    <a:lnTo>
                      <a:pt x="167" y="1266"/>
                    </a:lnTo>
                    <a:lnTo>
                      <a:pt x="150" y="1283"/>
                    </a:lnTo>
                    <a:lnTo>
                      <a:pt x="142" y="1291"/>
                    </a:lnTo>
                    <a:lnTo>
                      <a:pt x="142" y="1283"/>
                    </a:lnTo>
                    <a:lnTo>
                      <a:pt x="125" y="1283"/>
                    </a:lnTo>
                    <a:lnTo>
                      <a:pt x="125" y="1300"/>
                    </a:lnTo>
                    <a:lnTo>
                      <a:pt x="125" y="1316"/>
                    </a:lnTo>
                    <a:lnTo>
                      <a:pt x="142" y="1333"/>
                    </a:lnTo>
                    <a:lnTo>
                      <a:pt x="159" y="1350"/>
                    </a:lnTo>
                    <a:lnTo>
                      <a:pt x="159" y="1392"/>
                    </a:lnTo>
                    <a:lnTo>
                      <a:pt x="150" y="1434"/>
                    </a:lnTo>
                    <a:lnTo>
                      <a:pt x="134" y="1434"/>
                    </a:lnTo>
                    <a:lnTo>
                      <a:pt x="117" y="1425"/>
                    </a:lnTo>
                    <a:lnTo>
                      <a:pt x="100" y="1442"/>
                    </a:lnTo>
                    <a:lnTo>
                      <a:pt x="67" y="1467"/>
                    </a:lnTo>
                    <a:lnTo>
                      <a:pt x="58" y="1467"/>
                    </a:lnTo>
                    <a:lnTo>
                      <a:pt x="58" y="1476"/>
                    </a:lnTo>
                    <a:lnTo>
                      <a:pt x="58" y="1476"/>
                    </a:lnTo>
                    <a:lnTo>
                      <a:pt x="41" y="1484"/>
                    </a:lnTo>
                    <a:lnTo>
                      <a:pt x="41" y="1493"/>
                    </a:lnTo>
                    <a:lnTo>
                      <a:pt x="41" y="1509"/>
                    </a:lnTo>
                    <a:lnTo>
                      <a:pt x="50" y="1526"/>
                    </a:lnTo>
                    <a:lnTo>
                      <a:pt x="58" y="1551"/>
                    </a:lnTo>
                    <a:lnTo>
                      <a:pt x="58" y="1551"/>
                    </a:lnTo>
                    <a:lnTo>
                      <a:pt x="83" y="1568"/>
                    </a:lnTo>
                    <a:lnTo>
                      <a:pt x="100" y="1585"/>
                    </a:lnTo>
                    <a:lnTo>
                      <a:pt x="100" y="1593"/>
                    </a:lnTo>
                    <a:lnTo>
                      <a:pt x="109" y="1593"/>
                    </a:lnTo>
                    <a:lnTo>
                      <a:pt x="125" y="1585"/>
                    </a:lnTo>
                    <a:lnTo>
                      <a:pt x="142" y="1568"/>
                    </a:lnTo>
                    <a:lnTo>
                      <a:pt x="150" y="1576"/>
                    </a:lnTo>
                    <a:lnTo>
                      <a:pt x="150" y="1585"/>
                    </a:lnTo>
                    <a:lnTo>
                      <a:pt x="159" y="1593"/>
                    </a:lnTo>
                    <a:lnTo>
                      <a:pt x="167" y="1602"/>
                    </a:lnTo>
                    <a:lnTo>
                      <a:pt x="159" y="1652"/>
                    </a:lnTo>
                    <a:lnTo>
                      <a:pt x="150" y="1702"/>
                    </a:lnTo>
                    <a:lnTo>
                      <a:pt x="134" y="1744"/>
                    </a:lnTo>
                    <a:lnTo>
                      <a:pt x="100" y="1761"/>
                    </a:lnTo>
                    <a:lnTo>
                      <a:pt x="100" y="1769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78"/>
                    </a:lnTo>
                    <a:lnTo>
                      <a:pt x="100" y="1794"/>
                    </a:lnTo>
                    <a:lnTo>
                      <a:pt x="109" y="1811"/>
                    </a:lnTo>
                    <a:lnTo>
                      <a:pt x="109" y="1803"/>
                    </a:lnTo>
                    <a:lnTo>
                      <a:pt x="109" y="1803"/>
                    </a:lnTo>
                    <a:lnTo>
                      <a:pt x="109" y="1811"/>
                    </a:lnTo>
                    <a:lnTo>
                      <a:pt x="109" y="1811"/>
                    </a:lnTo>
                    <a:lnTo>
                      <a:pt x="92" y="1828"/>
                    </a:lnTo>
                    <a:lnTo>
                      <a:pt x="92" y="1836"/>
                    </a:lnTo>
                    <a:lnTo>
                      <a:pt x="100" y="1853"/>
                    </a:lnTo>
                    <a:lnTo>
                      <a:pt x="109" y="1870"/>
                    </a:lnTo>
                    <a:lnTo>
                      <a:pt x="117" y="1912"/>
                    </a:lnTo>
                    <a:lnTo>
                      <a:pt x="109" y="1945"/>
                    </a:lnTo>
                    <a:lnTo>
                      <a:pt x="109" y="2004"/>
                    </a:lnTo>
                    <a:lnTo>
                      <a:pt x="117" y="2029"/>
                    </a:lnTo>
                    <a:lnTo>
                      <a:pt x="142" y="2038"/>
                    </a:lnTo>
                    <a:lnTo>
                      <a:pt x="142" y="2046"/>
                    </a:lnTo>
                    <a:lnTo>
                      <a:pt x="142" y="2054"/>
                    </a:lnTo>
                    <a:lnTo>
                      <a:pt x="142" y="2054"/>
                    </a:lnTo>
                    <a:lnTo>
                      <a:pt x="142" y="2071"/>
                    </a:lnTo>
                    <a:lnTo>
                      <a:pt x="142" y="2088"/>
                    </a:lnTo>
                    <a:lnTo>
                      <a:pt x="142" y="2096"/>
                    </a:lnTo>
                    <a:lnTo>
                      <a:pt x="134" y="2113"/>
                    </a:lnTo>
                    <a:lnTo>
                      <a:pt x="125" y="2113"/>
                    </a:lnTo>
                    <a:lnTo>
                      <a:pt x="134" y="2138"/>
                    </a:lnTo>
                    <a:lnTo>
                      <a:pt x="150" y="2138"/>
                    </a:lnTo>
                    <a:lnTo>
                      <a:pt x="159" y="2155"/>
                    </a:lnTo>
                    <a:lnTo>
                      <a:pt x="176" y="2163"/>
                    </a:lnTo>
                    <a:lnTo>
                      <a:pt x="192" y="2155"/>
                    </a:lnTo>
                    <a:lnTo>
                      <a:pt x="201" y="2180"/>
                    </a:lnTo>
                    <a:lnTo>
                      <a:pt x="192" y="2230"/>
                    </a:lnTo>
                    <a:lnTo>
                      <a:pt x="159" y="2281"/>
                    </a:lnTo>
                    <a:lnTo>
                      <a:pt x="142" y="2281"/>
                    </a:lnTo>
                    <a:lnTo>
                      <a:pt x="134" y="2289"/>
                    </a:lnTo>
                    <a:lnTo>
                      <a:pt x="134" y="2306"/>
                    </a:lnTo>
                    <a:lnTo>
                      <a:pt x="142" y="2314"/>
                    </a:lnTo>
                    <a:lnTo>
                      <a:pt x="159" y="2323"/>
                    </a:lnTo>
                    <a:lnTo>
                      <a:pt x="150" y="2339"/>
                    </a:lnTo>
                    <a:lnTo>
                      <a:pt x="142" y="2348"/>
                    </a:lnTo>
                    <a:lnTo>
                      <a:pt x="142" y="2356"/>
                    </a:lnTo>
                    <a:lnTo>
                      <a:pt x="134" y="2373"/>
                    </a:lnTo>
                    <a:lnTo>
                      <a:pt x="109" y="2407"/>
                    </a:lnTo>
                    <a:lnTo>
                      <a:pt x="67" y="2440"/>
                    </a:lnTo>
                    <a:lnTo>
                      <a:pt x="75" y="2499"/>
                    </a:lnTo>
                    <a:lnTo>
                      <a:pt x="109" y="2516"/>
                    </a:lnTo>
                    <a:lnTo>
                      <a:pt x="125" y="2532"/>
                    </a:lnTo>
                    <a:lnTo>
                      <a:pt x="67" y="2566"/>
                    </a:lnTo>
                    <a:lnTo>
                      <a:pt x="0" y="2583"/>
                    </a:lnTo>
                    <a:lnTo>
                      <a:pt x="0" y="2650"/>
                    </a:lnTo>
                    <a:lnTo>
                      <a:pt x="0" y="2692"/>
                    </a:lnTo>
                    <a:lnTo>
                      <a:pt x="41" y="2708"/>
                    </a:lnTo>
                    <a:lnTo>
                      <a:pt x="67" y="2700"/>
                    </a:lnTo>
                    <a:lnTo>
                      <a:pt x="100" y="2708"/>
                    </a:lnTo>
                    <a:lnTo>
                      <a:pt x="125" y="2717"/>
                    </a:lnTo>
                    <a:lnTo>
                      <a:pt x="142" y="2725"/>
                    </a:lnTo>
                    <a:lnTo>
                      <a:pt x="142" y="2734"/>
                    </a:lnTo>
                    <a:lnTo>
                      <a:pt x="150" y="2742"/>
                    </a:lnTo>
                    <a:lnTo>
                      <a:pt x="159" y="2742"/>
                    </a:lnTo>
                    <a:lnTo>
                      <a:pt x="176" y="2759"/>
                    </a:lnTo>
                    <a:lnTo>
                      <a:pt x="176" y="2784"/>
                    </a:lnTo>
                    <a:lnTo>
                      <a:pt x="184" y="2801"/>
                    </a:lnTo>
                    <a:lnTo>
                      <a:pt x="209" y="2809"/>
                    </a:lnTo>
                    <a:lnTo>
                      <a:pt x="226" y="2834"/>
                    </a:lnTo>
                    <a:lnTo>
                      <a:pt x="209" y="2843"/>
                    </a:lnTo>
                    <a:lnTo>
                      <a:pt x="192" y="2859"/>
                    </a:lnTo>
                    <a:lnTo>
                      <a:pt x="176" y="2884"/>
                    </a:lnTo>
                    <a:lnTo>
                      <a:pt x="176" y="2910"/>
                    </a:lnTo>
                    <a:lnTo>
                      <a:pt x="209" y="2943"/>
                    </a:lnTo>
                    <a:lnTo>
                      <a:pt x="234" y="2985"/>
                    </a:lnTo>
                    <a:lnTo>
                      <a:pt x="226" y="2993"/>
                    </a:lnTo>
                    <a:lnTo>
                      <a:pt x="218" y="2993"/>
                    </a:lnTo>
                    <a:lnTo>
                      <a:pt x="218" y="3010"/>
                    </a:lnTo>
                    <a:lnTo>
                      <a:pt x="209" y="3019"/>
                    </a:lnTo>
                    <a:lnTo>
                      <a:pt x="201" y="3019"/>
                    </a:lnTo>
                    <a:lnTo>
                      <a:pt x="192" y="3019"/>
                    </a:lnTo>
                    <a:lnTo>
                      <a:pt x="176" y="3052"/>
                    </a:lnTo>
                    <a:lnTo>
                      <a:pt x="167" y="3069"/>
                    </a:lnTo>
                    <a:lnTo>
                      <a:pt x="167" y="3077"/>
                    </a:lnTo>
                    <a:lnTo>
                      <a:pt x="167" y="3086"/>
                    </a:lnTo>
                    <a:lnTo>
                      <a:pt x="176" y="3094"/>
                    </a:lnTo>
                    <a:lnTo>
                      <a:pt x="167" y="3094"/>
                    </a:lnTo>
                    <a:lnTo>
                      <a:pt x="159" y="3111"/>
                    </a:lnTo>
                    <a:lnTo>
                      <a:pt x="167" y="3119"/>
                    </a:lnTo>
                    <a:lnTo>
                      <a:pt x="176" y="3128"/>
                    </a:lnTo>
                    <a:lnTo>
                      <a:pt x="184" y="3203"/>
                    </a:lnTo>
                    <a:lnTo>
                      <a:pt x="184" y="3212"/>
                    </a:lnTo>
                    <a:lnTo>
                      <a:pt x="159" y="3220"/>
                    </a:lnTo>
                    <a:lnTo>
                      <a:pt x="134" y="3245"/>
                    </a:lnTo>
                    <a:lnTo>
                      <a:pt x="159" y="3270"/>
                    </a:lnTo>
                    <a:lnTo>
                      <a:pt x="184" y="3295"/>
                    </a:lnTo>
                    <a:lnTo>
                      <a:pt x="209" y="3295"/>
                    </a:lnTo>
                    <a:lnTo>
                      <a:pt x="226" y="3287"/>
                    </a:lnTo>
                    <a:lnTo>
                      <a:pt x="243" y="3304"/>
                    </a:lnTo>
                    <a:lnTo>
                      <a:pt x="268" y="3312"/>
                    </a:lnTo>
                    <a:lnTo>
                      <a:pt x="276" y="3362"/>
                    </a:lnTo>
                    <a:lnTo>
                      <a:pt x="293" y="3413"/>
                    </a:lnTo>
                    <a:lnTo>
                      <a:pt x="276" y="3455"/>
                    </a:lnTo>
                    <a:lnTo>
                      <a:pt x="285" y="3463"/>
                    </a:lnTo>
                    <a:lnTo>
                      <a:pt x="285" y="3463"/>
                    </a:lnTo>
                    <a:lnTo>
                      <a:pt x="285" y="3471"/>
                    </a:lnTo>
                    <a:lnTo>
                      <a:pt x="293" y="3480"/>
                    </a:lnTo>
                    <a:lnTo>
                      <a:pt x="301" y="3488"/>
                    </a:lnTo>
                    <a:lnTo>
                      <a:pt x="301" y="3497"/>
                    </a:lnTo>
                    <a:lnTo>
                      <a:pt x="285" y="3513"/>
                    </a:lnTo>
                    <a:lnTo>
                      <a:pt x="268" y="3522"/>
                    </a:lnTo>
                    <a:lnTo>
                      <a:pt x="268" y="3530"/>
                    </a:lnTo>
                    <a:lnTo>
                      <a:pt x="251" y="3564"/>
                    </a:lnTo>
                    <a:lnTo>
                      <a:pt x="251" y="3564"/>
                    </a:lnTo>
                    <a:lnTo>
                      <a:pt x="234" y="3564"/>
                    </a:lnTo>
                    <a:lnTo>
                      <a:pt x="226" y="3572"/>
                    </a:lnTo>
                    <a:lnTo>
                      <a:pt x="209" y="3589"/>
                    </a:lnTo>
                    <a:lnTo>
                      <a:pt x="201" y="3614"/>
                    </a:lnTo>
                    <a:lnTo>
                      <a:pt x="218" y="3622"/>
                    </a:lnTo>
                    <a:lnTo>
                      <a:pt x="226" y="3639"/>
                    </a:lnTo>
                    <a:lnTo>
                      <a:pt x="276" y="3656"/>
                    </a:lnTo>
                    <a:lnTo>
                      <a:pt x="335" y="3664"/>
                    </a:lnTo>
                    <a:lnTo>
                      <a:pt x="394" y="3631"/>
                    </a:lnTo>
                    <a:lnTo>
                      <a:pt x="436" y="3572"/>
                    </a:lnTo>
                    <a:lnTo>
                      <a:pt x="452" y="3564"/>
                    </a:lnTo>
                    <a:lnTo>
                      <a:pt x="469" y="3555"/>
                    </a:lnTo>
                    <a:lnTo>
                      <a:pt x="477" y="3530"/>
                    </a:lnTo>
                    <a:lnTo>
                      <a:pt x="486" y="3513"/>
                    </a:lnTo>
                    <a:lnTo>
                      <a:pt x="503" y="3513"/>
                    </a:lnTo>
                    <a:lnTo>
                      <a:pt x="511" y="3513"/>
                    </a:lnTo>
                    <a:lnTo>
                      <a:pt x="519" y="3505"/>
                    </a:lnTo>
                    <a:lnTo>
                      <a:pt x="528" y="3505"/>
                    </a:lnTo>
                    <a:lnTo>
                      <a:pt x="528" y="3513"/>
                    </a:lnTo>
                    <a:lnTo>
                      <a:pt x="536" y="3513"/>
                    </a:lnTo>
                    <a:lnTo>
                      <a:pt x="545" y="3513"/>
                    </a:lnTo>
                    <a:lnTo>
                      <a:pt x="553" y="3505"/>
                    </a:lnTo>
                    <a:lnTo>
                      <a:pt x="578" y="3513"/>
                    </a:lnTo>
                    <a:lnTo>
                      <a:pt x="620" y="3497"/>
                    </a:lnTo>
                    <a:lnTo>
                      <a:pt x="603" y="3471"/>
                    </a:lnTo>
                    <a:lnTo>
                      <a:pt x="587" y="3446"/>
                    </a:lnTo>
                    <a:lnTo>
                      <a:pt x="570" y="3438"/>
                    </a:lnTo>
                    <a:lnTo>
                      <a:pt x="561" y="3430"/>
                    </a:lnTo>
                    <a:lnTo>
                      <a:pt x="561" y="3421"/>
                    </a:lnTo>
                    <a:lnTo>
                      <a:pt x="561" y="3413"/>
                    </a:lnTo>
                    <a:lnTo>
                      <a:pt x="587" y="3396"/>
                    </a:lnTo>
                    <a:lnTo>
                      <a:pt x="612" y="3388"/>
                    </a:lnTo>
                    <a:lnTo>
                      <a:pt x="620" y="3388"/>
                    </a:lnTo>
                    <a:lnTo>
                      <a:pt x="628" y="3362"/>
                    </a:lnTo>
                    <a:lnTo>
                      <a:pt x="628" y="3337"/>
                    </a:lnTo>
                    <a:lnTo>
                      <a:pt x="628" y="3321"/>
                    </a:lnTo>
                    <a:lnTo>
                      <a:pt x="637" y="3312"/>
                    </a:lnTo>
                    <a:lnTo>
                      <a:pt x="645" y="3304"/>
                    </a:lnTo>
                    <a:lnTo>
                      <a:pt x="645" y="3287"/>
                    </a:lnTo>
                    <a:lnTo>
                      <a:pt x="645" y="3262"/>
                    </a:lnTo>
                    <a:lnTo>
                      <a:pt x="679" y="3228"/>
                    </a:lnTo>
                    <a:lnTo>
                      <a:pt x="704" y="3212"/>
                    </a:lnTo>
                    <a:lnTo>
                      <a:pt x="712" y="3212"/>
                    </a:lnTo>
                    <a:lnTo>
                      <a:pt x="721" y="3203"/>
                    </a:lnTo>
                    <a:lnTo>
                      <a:pt x="712" y="3195"/>
                    </a:lnTo>
                    <a:lnTo>
                      <a:pt x="712" y="3170"/>
                    </a:lnTo>
                    <a:lnTo>
                      <a:pt x="712" y="3153"/>
                    </a:lnTo>
                    <a:lnTo>
                      <a:pt x="704" y="3136"/>
                    </a:lnTo>
                    <a:lnTo>
                      <a:pt x="687" y="3128"/>
                    </a:lnTo>
                    <a:lnTo>
                      <a:pt x="704" y="3086"/>
                    </a:lnTo>
                    <a:lnTo>
                      <a:pt x="729" y="3044"/>
                    </a:lnTo>
                    <a:lnTo>
                      <a:pt x="754" y="3052"/>
                    </a:lnTo>
                    <a:lnTo>
                      <a:pt x="779" y="3052"/>
                    </a:lnTo>
                    <a:lnTo>
                      <a:pt x="796" y="3061"/>
                    </a:lnTo>
                    <a:lnTo>
                      <a:pt x="830" y="3061"/>
                    </a:lnTo>
                    <a:lnTo>
                      <a:pt x="838" y="3027"/>
                    </a:lnTo>
                    <a:lnTo>
                      <a:pt x="846" y="3019"/>
                    </a:lnTo>
                    <a:lnTo>
                      <a:pt x="855" y="3019"/>
                    </a:lnTo>
                    <a:lnTo>
                      <a:pt x="863" y="3019"/>
                    </a:lnTo>
                    <a:lnTo>
                      <a:pt x="863" y="3027"/>
                    </a:lnTo>
                    <a:lnTo>
                      <a:pt x="880" y="3086"/>
                    </a:lnTo>
                    <a:lnTo>
                      <a:pt x="914" y="3102"/>
                    </a:lnTo>
                    <a:lnTo>
                      <a:pt x="914" y="3086"/>
                    </a:lnTo>
                    <a:lnTo>
                      <a:pt x="914" y="3077"/>
                    </a:lnTo>
                    <a:lnTo>
                      <a:pt x="914" y="3069"/>
                    </a:lnTo>
                    <a:lnTo>
                      <a:pt x="914" y="3061"/>
                    </a:lnTo>
                    <a:lnTo>
                      <a:pt x="905" y="3061"/>
                    </a:lnTo>
                    <a:lnTo>
                      <a:pt x="939" y="2993"/>
                    </a:lnTo>
                    <a:lnTo>
                      <a:pt x="1006" y="2952"/>
                    </a:lnTo>
                    <a:lnTo>
                      <a:pt x="1006" y="2943"/>
                    </a:lnTo>
                    <a:lnTo>
                      <a:pt x="1014" y="2926"/>
                    </a:lnTo>
                    <a:lnTo>
                      <a:pt x="1039" y="2910"/>
                    </a:lnTo>
                    <a:lnTo>
                      <a:pt x="1056" y="2910"/>
                    </a:lnTo>
                    <a:lnTo>
                      <a:pt x="1064" y="2918"/>
                    </a:lnTo>
                    <a:lnTo>
                      <a:pt x="1064" y="2926"/>
                    </a:lnTo>
                    <a:lnTo>
                      <a:pt x="1064" y="2943"/>
                    </a:lnTo>
                    <a:lnTo>
                      <a:pt x="1081" y="2952"/>
                    </a:lnTo>
                    <a:lnTo>
                      <a:pt x="1098" y="2952"/>
                    </a:lnTo>
                    <a:lnTo>
                      <a:pt x="1090" y="2960"/>
                    </a:lnTo>
                    <a:lnTo>
                      <a:pt x="1090" y="2968"/>
                    </a:lnTo>
                    <a:lnTo>
                      <a:pt x="1106" y="2968"/>
                    </a:lnTo>
                    <a:lnTo>
                      <a:pt x="1115" y="2977"/>
                    </a:lnTo>
                    <a:lnTo>
                      <a:pt x="1123" y="2985"/>
                    </a:lnTo>
                    <a:lnTo>
                      <a:pt x="1132" y="2985"/>
                    </a:lnTo>
                    <a:lnTo>
                      <a:pt x="1148" y="2960"/>
                    </a:lnTo>
                    <a:lnTo>
                      <a:pt x="1148" y="2952"/>
                    </a:lnTo>
                    <a:lnTo>
                      <a:pt x="1165" y="2935"/>
                    </a:lnTo>
                    <a:lnTo>
                      <a:pt x="1173" y="2910"/>
                    </a:lnTo>
                    <a:lnTo>
                      <a:pt x="1157" y="2884"/>
                    </a:lnTo>
                    <a:lnTo>
                      <a:pt x="1140" y="2868"/>
                    </a:lnTo>
                    <a:lnTo>
                      <a:pt x="1148" y="2859"/>
                    </a:lnTo>
                    <a:lnTo>
                      <a:pt x="1157" y="2851"/>
                    </a:lnTo>
                    <a:lnTo>
                      <a:pt x="1157" y="2843"/>
                    </a:lnTo>
                    <a:lnTo>
                      <a:pt x="1165" y="2843"/>
                    </a:lnTo>
                    <a:lnTo>
                      <a:pt x="1173" y="2843"/>
                    </a:lnTo>
                    <a:lnTo>
                      <a:pt x="1182" y="2843"/>
                    </a:lnTo>
                    <a:lnTo>
                      <a:pt x="1182" y="2834"/>
                    </a:lnTo>
                    <a:lnTo>
                      <a:pt x="1182" y="2826"/>
                    </a:lnTo>
                    <a:lnTo>
                      <a:pt x="1182" y="2817"/>
                    </a:lnTo>
                    <a:lnTo>
                      <a:pt x="1182" y="2809"/>
                    </a:lnTo>
                    <a:lnTo>
                      <a:pt x="1165" y="2792"/>
                    </a:lnTo>
                    <a:lnTo>
                      <a:pt x="1140" y="2784"/>
                    </a:lnTo>
                    <a:lnTo>
                      <a:pt x="1123" y="2717"/>
                    </a:lnTo>
                    <a:lnTo>
                      <a:pt x="1132" y="2675"/>
                    </a:lnTo>
                    <a:lnTo>
                      <a:pt x="1132" y="2666"/>
                    </a:lnTo>
                    <a:lnTo>
                      <a:pt x="1132" y="2666"/>
                    </a:lnTo>
                    <a:lnTo>
                      <a:pt x="1148" y="2658"/>
                    </a:lnTo>
                    <a:lnTo>
                      <a:pt x="1157" y="2650"/>
                    </a:lnTo>
                    <a:lnTo>
                      <a:pt x="1199" y="2616"/>
                    </a:lnTo>
                    <a:lnTo>
                      <a:pt x="1232" y="2574"/>
                    </a:lnTo>
                    <a:lnTo>
                      <a:pt x="1232" y="2557"/>
                    </a:lnTo>
                    <a:lnTo>
                      <a:pt x="1224" y="2549"/>
                    </a:lnTo>
                    <a:lnTo>
                      <a:pt x="1232" y="2532"/>
                    </a:lnTo>
                    <a:lnTo>
                      <a:pt x="1241" y="2524"/>
                    </a:lnTo>
                    <a:lnTo>
                      <a:pt x="1232" y="2499"/>
                    </a:lnTo>
                    <a:lnTo>
                      <a:pt x="1224" y="2474"/>
                    </a:lnTo>
                    <a:lnTo>
                      <a:pt x="1232" y="2440"/>
                    </a:lnTo>
                    <a:lnTo>
                      <a:pt x="1257" y="2398"/>
                    </a:lnTo>
                    <a:lnTo>
                      <a:pt x="1249" y="2390"/>
                    </a:lnTo>
                    <a:lnTo>
                      <a:pt x="1249" y="2390"/>
                    </a:lnTo>
                    <a:lnTo>
                      <a:pt x="1266" y="2381"/>
                    </a:lnTo>
                    <a:lnTo>
                      <a:pt x="1274" y="2390"/>
                    </a:lnTo>
                    <a:lnTo>
                      <a:pt x="1282" y="2398"/>
                    </a:lnTo>
                    <a:lnTo>
                      <a:pt x="1282" y="2398"/>
                    </a:lnTo>
                    <a:lnTo>
                      <a:pt x="1291" y="2390"/>
                    </a:lnTo>
                    <a:lnTo>
                      <a:pt x="1299" y="2381"/>
                    </a:lnTo>
                    <a:lnTo>
                      <a:pt x="1316" y="2373"/>
                    </a:lnTo>
                    <a:lnTo>
                      <a:pt x="1324" y="2373"/>
                    </a:lnTo>
                    <a:lnTo>
                      <a:pt x="1324" y="2339"/>
                    </a:lnTo>
                    <a:lnTo>
                      <a:pt x="1291" y="2339"/>
                    </a:lnTo>
                    <a:lnTo>
                      <a:pt x="1257" y="2331"/>
                    </a:lnTo>
                    <a:lnTo>
                      <a:pt x="1249" y="2323"/>
                    </a:lnTo>
                    <a:lnTo>
                      <a:pt x="1241" y="2314"/>
                    </a:lnTo>
                    <a:lnTo>
                      <a:pt x="1232" y="2314"/>
                    </a:lnTo>
                    <a:lnTo>
                      <a:pt x="1224" y="2314"/>
                    </a:lnTo>
                    <a:lnTo>
                      <a:pt x="1207" y="2281"/>
                    </a:lnTo>
                    <a:lnTo>
                      <a:pt x="1224" y="2256"/>
                    </a:lnTo>
                    <a:lnTo>
                      <a:pt x="1224" y="2230"/>
                    </a:lnTo>
                    <a:lnTo>
                      <a:pt x="1241" y="2205"/>
                    </a:lnTo>
                    <a:lnTo>
                      <a:pt x="1249" y="2197"/>
                    </a:lnTo>
                    <a:lnTo>
                      <a:pt x="1257" y="2180"/>
                    </a:lnTo>
                    <a:lnTo>
                      <a:pt x="1241" y="2163"/>
                    </a:lnTo>
                    <a:lnTo>
                      <a:pt x="1224" y="2147"/>
                    </a:lnTo>
                    <a:lnTo>
                      <a:pt x="1215" y="2130"/>
                    </a:lnTo>
                    <a:lnTo>
                      <a:pt x="1215" y="2105"/>
                    </a:lnTo>
                    <a:lnTo>
                      <a:pt x="1215" y="2088"/>
                    </a:lnTo>
                    <a:lnTo>
                      <a:pt x="1207" y="2071"/>
                    </a:lnTo>
                    <a:lnTo>
                      <a:pt x="1207" y="2038"/>
                    </a:lnTo>
                    <a:lnTo>
                      <a:pt x="1207" y="2012"/>
                    </a:lnTo>
                    <a:lnTo>
                      <a:pt x="1199" y="2004"/>
                    </a:lnTo>
                    <a:lnTo>
                      <a:pt x="1190" y="1996"/>
                    </a:lnTo>
                    <a:lnTo>
                      <a:pt x="1207" y="1979"/>
                    </a:lnTo>
                    <a:lnTo>
                      <a:pt x="1232" y="1962"/>
                    </a:lnTo>
                    <a:lnTo>
                      <a:pt x="1241" y="1870"/>
                    </a:lnTo>
                    <a:lnTo>
                      <a:pt x="1241" y="1811"/>
                    </a:lnTo>
                    <a:lnTo>
                      <a:pt x="1241" y="1752"/>
                    </a:lnTo>
                    <a:lnTo>
                      <a:pt x="1224" y="1727"/>
                    </a:lnTo>
                    <a:lnTo>
                      <a:pt x="1215" y="1694"/>
                    </a:lnTo>
                    <a:lnTo>
                      <a:pt x="1215" y="1685"/>
                    </a:lnTo>
                    <a:lnTo>
                      <a:pt x="1224" y="1669"/>
                    </a:lnTo>
                    <a:lnTo>
                      <a:pt x="1232" y="1669"/>
                    </a:lnTo>
                    <a:lnTo>
                      <a:pt x="1232" y="1660"/>
                    </a:lnTo>
                    <a:lnTo>
                      <a:pt x="1249" y="1669"/>
                    </a:lnTo>
                    <a:lnTo>
                      <a:pt x="1266" y="1669"/>
                    </a:lnTo>
                    <a:lnTo>
                      <a:pt x="1282" y="1652"/>
                    </a:lnTo>
                    <a:lnTo>
                      <a:pt x="1308" y="1643"/>
                    </a:lnTo>
                    <a:lnTo>
                      <a:pt x="1333" y="1652"/>
                    </a:lnTo>
                    <a:lnTo>
                      <a:pt x="1350" y="1652"/>
                    </a:lnTo>
                    <a:lnTo>
                      <a:pt x="1366" y="1627"/>
                    </a:lnTo>
                    <a:lnTo>
                      <a:pt x="1366" y="1593"/>
                    </a:lnTo>
                    <a:lnTo>
                      <a:pt x="1383" y="1585"/>
                    </a:lnTo>
                    <a:lnTo>
                      <a:pt x="1392" y="1576"/>
                    </a:lnTo>
                    <a:lnTo>
                      <a:pt x="1392" y="1560"/>
                    </a:lnTo>
                    <a:lnTo>
                      <a:pt x="1400" y="1534"/>
                    </a:lnTo>
                    <a:lnTo>
                      <a:pt x="1433" y="1509"/>
                    </a:lnTo>
                    <a:lnTo>
                      <a:pt x="1467" y="1484"/>
                    </a:lnTo>
                    <a:lnTo>
                      <a:pt x="1467" y="1476"/>
                    </a:lnTo>
                    <a:lnTo>
                      <a:pt x="1459" y="1451"/>
                    </a:lnTo>
                    <a:lnTo>
                      <a:pt x="1442" y="1417"/>
                    </a:lnTo>
                    <a:lnTo>
                      <a:pt x="1442" y="1383"/>
                    </a:lnTo>
                    <a:lnTo>
                      <a:pt x="1433" y="1350"/>
                    </a:lnTo>
                    <a:lnTo>
                      <a:pt x="1417" y="1333"/>
                    </a:lnTo>
                    <a:lnTo>
                      <a:pt x="1400" y="1325"/>
                    </a:lnTo>
                    <a:lnTo>
                      <a:pt x="1392" y="1316"/>
                    </a:lnTo>
                    <a:lnTo>
                      <a:pt x="1392" y="1300"/>
                    </a:lnTo>
                    <a:lnTo>
                      <a:pt x="1392" y="1291"/>
                    </a:lnTo>
                    <a:lnTo>
                      <a:pt x="1383" y="1283"/>
                    </a:lnTo>
                    <a:lnTo>
                      <a:pt x="1375" y="1249"/>
                    </a:lnTo>
                    <a:lnTo>
                      <a:pt x="1383" y="1216"/>
                    </a:lnTo>
                    <a:lnTo>
                      <a:pt x="1375" y="1207"/>
                    </a:lnTo>
                    <a:lnTo>
                      <a:pt x="1375" y="1199"/>
                    </a:lnTo>
                    <a:lnTo>
                      <a:pt x="1375" y="1191"/>
                    </a:lnTo>
                    <a:lnTo>
                      <a:pt x="1375" y="1182"/>
                    </a:lnTo>
                    <a:lnTo>
                      <a:pt x="1366" y="1182"/>
                    </a:lnTo>
                    <a:lnTo>
                      <a:pt x="1358" y="1174"/>
                    </a:lnTo>
                    <a:lnTo>
                      <a:pt x="1375" y="1157"/>
                    </a:lnTo>
                    <a:lnTo>
                      <a:pt x="1383" y="1132"/>
                    </a:lnTo>
                    <a:lnTo>
                      <a:pt x="1392" y="1124"/>
                    </a:lnTo>
                    <a:lnTo>
                      <a:pt x="1392" y="1107"/>
                    </a:lnTo>
                    <a:lnTo>
                      <a:pt x="1400" y="1098"/>
                    </a:lnTo>
                    <a:lnTo>
                      <a:pt x="1383" y="1107"/>
                    </a:lnTo>
                    <a:lnTo>
                      <a:pt x="1375" y="1115"/>
                    </a:lnTo>
                    <a:lnTo>
                      <a:pt x="1358" y="1107"/>
                    </a:lnTo>
                    <a:lnTo>
                      <a:pt x="1333" y="1124"/>
                    </a:lnTo>
                    <a:lnTo>
                      <a:pt x="1333" y="1132"/>
                    </a:lnTo>
                    <a:lnTo>
                      <a:pt x="1333" y="1149"/>
                    </a:lnTo>
                    <a:lnTo>
                      <a:pt x="1350" y="1149"/>
                    </a:lnTo>
                    <a:lnTo>
                      <a:pt x="1375" y="1140"/>
                    </a:lnTo>
                    <a:lnTo>
                      <a:pt x="1375" y="1149"/>
                    </a:lnTo>
                    <a:lnTo>
                      <a:pt x="1366" y="1157"/>
                    </a:lnTo>
                    <a:lnTo>
                      <a:pt x="1358" y="1157"/>
                    </a:lnTo>
                    <a:lnTo>
                      <a:pt x="1341" y="1182"/>
                    </a:lnTo>
                    <a:lnTo>
                      <a:pt x="1324" y="1191"/>
                    </a:lnTo>
                    <a:lnTo>
                      <a:pt x="1316" y="1182"/>
                    </a:lnTo>
                    <a:lnTo>
                      <a:pt x="1316" y="1182"/>
                    </a:lnTo>
                    <a:lnTo>
                      <a:pt x="1308" y="1199"/>
                    </a:lnTo>
                    <a:lnTo>
                      <a:pt x="1291" y="1207"/>
                    </a:lnTo>
                    <a:lnTo>
                      <a:pt x="1291" y="1207"/>
                    </a:lnTo>
                    <a:lnTo>
                      <a:pt x="1291" y="1207"/>
                    </a:lnTo>
                    <a:lnTo>
                      <a:pt x="1291" y="1224"/>
                    </a:lnTo>
                    <a:lnTo>
                      <a:pt x="1291" y="1233"/>
                    </a:lnTo>
                    <a:lnTo>
                      <a:pt x="1274" y="1224"/>
                    </a:lnTo>
                    <a:lnTo>
                      <a:pt x="1266" y="1216"/>
                    </a:lnTo>
                    <a:lnTo>
                      <a:pt x="1266" y="1224"/>
                    </a:lnTo>
                    <a:lnTo>
                      <a:pt x="1257" y="1224"/>
                    </a:lnTo>
                    <a:lnTo>
                      <a:pt x="1232" y="1224"/>
                    </a:lnTo>
                    <a:lnTo>
                      <a:pt x="1207" y="1224"/>
                    </a:lnTo>
                    <a:lnTo>
                      <a:pt x="1199" y="1249"/>
                    </a:lnTo>
                    <a:lnTo>
                      <a:pt x="1173" y="1274"/>
                    </a:lnTo>
                    <a:lnTo>
                      <a:pt x="1165" y="1274"/>
                    </a:lnTo>
                    <a:lnTo>
                      <a:pt x="1173" y="1258"/>
                    </a:lnTo>
                    <a:lnTo>
                      <a:pt x="1190" y="1241"/>
                    </a:lnTo>
                    <a:lnTo>
                      <a:pt x="1190" y="1224"/>
                    </a:lnTo>
                    <a:lnTo>
                      <a:pt x="1199" y="1207"/>
                    </a:lnTo>
                    <a:lnTo>
                      <a:pt x="1224" y="1199"/>
                    </a:lnTo>
                    <a:lnTo>
                      <a:pt x="1232" y="1174"/>
                    </a:lnTo>
                    <a:lnTo>
                      <a:pt x="1224" y="1165"/>
                    </a:lnTo>
                    <a:lnTo>
                      <a:pt x="1207" y="1157"/>
                    </a:lnTo>
                    <a:lnTo>
                      <a:pt x="1199" y="1157"/>
                    </a:lnTo>
                    <a:lnTo>
                      <a:pt x="1199" y="1157"/>
                    </a:lnTo>
                    <a:lnTo>
                      <a:pt x="1199" y="1157"/>
                    </a:lnTo>
                    <a:lnTo>
                      <a:pt x="1249" y="1165"/>
                    </a:lnTo>
                    <a:lnTo>
                      <a:pt x="1282" y="1132"/>
                    </a:lnTo>
                    <a:lnTo>
                      <a:pt x="1291" y="1132"/>
                    </a:lnTo>
                    <a:lnTo>
                      <a:pt x="1299" y="1115"/>
                    </a:lnTo>
                    <a:lnTo>
                      <a:pt x="1308" y="1098"/>
                    </a:lnTo>
                    <a:lnTo>
                      <a:pt x="1324" y="1082"/>
                    </a:lnTo>
                    <a:lnTo>
                      <a:pt x="1341" y="1065"/>
                    </a:lnTo>
                    <a:lnTo>
                      <a:pt x="1350" y="1040"/>
                    </a:lnTo>
                    <a:lnTo>
                      <a:pt x="1400" y="1006"/>
                    </a:lnTo>
                    <a:lnTo>
                      <a:pt x="1400" y="998"/>
                    </a:lnTo>
                    <a:lnTo>
                      <a:pt x="1408" y="989"/>
                    </a:lnTo>
                    <a:lnTo>
                      <a:pt x="1425" y="964"/>
                    </a:lnTo>
                    <a:lnTo>
                      <a:pt x="1450" y="939"/>
                    </a:lnTo>
                    <a:lnTo>
                      <a:pt x="1459" y="897"/>
                    </a:lnTo>
                    <a:lnTo>
                      <a:pt x="1442" y="889"/>
                    </a:lnTo>
                    <a:lnTo>
                      <a:pt x="1433" y="872"/>
                    </a:lnTo>
                    <a:lnTo>
                      <a:pt x="1433" y="880"/>
                    </a:lnTo>
                    <a:lnTo>
                      <a:pt x="1425" y="889"/>
                    </a:lnTo>
                    <a:lnTo>
                      <a:pt x="1425" y="889"/>
                    </a:lnTo>
                    <a:lnTo>
                      <a:pt x="1425" y="889"/>
                    </a:lnTo>
                    <a:lnTo>
                      <a:pt x="1425" y="864"/>
                    </a:lnTo>
                    <a:lnTo>
                      <a:pt x="1433" y="864"/>
                    </a:lnTo>
                    <a:lnTo>
                      <a:pt x="1450" y="872"/>
                    </a:lnTo>
                    <a:lnTo>
                      <a:pt x="1450" y="880"/>
                    </a:lnTo>
                    <a:lnTo>
                      <a:pt x="1450" y="889"/>
                    </a:lnTo>
                    <a:lnTo>
                      <a:pt x="1459" y="872"/>
                    </a:lnTo>
                    <a:lnTo>
                      <a:pt x="1459" y="830"/>
                    </a:lnTo>
                    <a:lnTo>
                      <a:pt x="1450" y="830"/>
                    </a:lnTo>
                    <a:lnTo>
                      <a:pt x="1442" y="830"/>
                    </a:lnTo>
                    <a:lnTo>
                      <a:pt x="1442" y="805"/>
                    </a:lnTo>
                    <a:lnTo>
                      <a:pt x="1425" y="788"/>
                    </a:lnTo>
                    <a:lnTo>
                      <a:pt x="1425" y="805"/>
                    </a:lnTo>
                    <a:close/>
                    <a:moveTo>
                      <a:pt x="813" y="167"/>
                    </a:moveTo>
                    <a:lnTo>
                      <a:pt x="805" y="168"/>
                    </a:lnTo>
                    <a:lnTo>
                      <a:pt x="796" y="173"/>
                    </a:lnTo>
                    <a:lnTo>
                      <a:pt x="805" y="177"/>
                    </a:lnTo>
                    <a:lnTo>
                      <a:pt x="813" y="179"/>
                    </a:lnTo>
                    <a:lnTo>
                      <a:pt x="821" y="187"/>
                    </a:lnTo>
                    <a:lnTo>
                      <a:pt x="830" y="195"/>
                    </a:lnTo>
                    <a:lnTo>
                      <a:pt x="821" y="196"/>
                    </a:lnTo>
                    <a:lnTo>
                      <a:pt x="813" y="195"/>
                    </a:lnTo>
                    <a:lnTo>
                      <a:pt x="813" y="198"/>
                    </a:lnTo>
                    <a:lnTo>
                      <a:pt x="813" y="201"/>
                    </a:lnTo>
                    <a:lnTo>
                      <a:pt x="821" y="203"/>
                    </a:lnTo>
                    <a:lnTo>
                      <a:pt x="830" y="204"/>
                    </a:lnTo>
                    <a:lnTo>
                      <a:pt x="838" y="213"/>
                    </a:lnTo>
                    <a:lnTo>
                      <a:pt x="846" y="218"/>
                    </a:lnTo>
                    <a:lnTo>
                      <a:pt x="863" y="212"/>
                    </a:lnTo>
                    <a:lnTo>
                      <a:pt x="872" y="205"/>
                    </a:lnTo>
                    <a:lnTo>
                      <a:pt x="939" y="196"/>
                    </a:lnTo>
                    <a:lnTo>
                      <a:pt x="947" y="192"/>
                    </a:lnTo>
                    <a:lnTo>
                      <a:pt x="947" y="171"/>
                    </a:lnTo>
                    <a:lnTo>
                      <a:pt x="947" y="147"/>
                    </a:lnTo>
                    <a:lnTo>
                      <a:pt x="964" y="137"/>
                    </a:lnTo>
                    <a:lnTo>
                      <a:pt x="972" y="127"/>
                    </a:lnTo>
                    <a:lnTo>
                      <a:pt x="972" y="117"/>
                    </a:lnTo>
                    <a:lnTo>
                      <a:pt x="964" y="108"/>
                    </a:lnTo>
                    <a:lnTo>
                      <a:pt x="964" y="106"/>
                    </a:lnTo>
                    <a:lnTo>
                      <a:pt x="955" y="102"/>
                    </a:lnTo>
                    <a:lnTo>
                      <a:pt x="939" y="63"/>
                    </a:lnTo>
                    <a:lnTo>
                      <a:pt x="930" y="32"/>
                    </a:lnTo>
                    <a:lnTo>
                      <a:pt x="914" y="31"/>
                    </a:lnTo>
                    <a:lnTo>
                      <a:pt x="914" y="43"/>
                    </a:lnTo>
                    <a:lnTo>
                      <a:pt x="872" y="66"/>
                    </a:lnTo>
                    <a:lnTo>
                      <a:pt x="838" y="93"/>
                    </a:lnTo>
                    <a:lnTo>
                      <a:pt x="838" y="107"/>
                    </a:lnTo>
                    <a:lnTo>
                      <a:pt x="846" y="111"/>
                    </a:lnTo>
                    <a:lnTo>
                      <a:pt x="846" y="118"/>
                    </a:lnTo>
                    <a:lnTo>
                      <a:pt x="838" y="127"/>
                    </a:lnTo>
                    <a:lnTo>
                      <a:pt x="838" y="136"/>
                    </a:lnTo>
                    <a:lnTo>
                      <a:pt x="830" y="145"/>
                    </a:lnTo>
                    <a:lnTo>
                      <a:pt x="821" y="149"/>
                    </a:lnTo>
                    <a:lnTo>
                      <a:pt x="813" y="153"/>
                    </a:lnTo>
                    <a:lnTo>
                      <a:pt x="813" y="160"/>
                    </a:lnTo>
                    <a:lnTo>
                      <a:pt x="821" y="166"/>
                    </a:lnTo>
                    <a:lnTo>
                      <a:pt x="821" y="168"/>
                    </a:lnTo>
                    <a:lnTo>
                      <a:pt x="813" y="168"/>
                    </a:lnTo>
                    <a:lnTo>
                      <a:pt x="813" y="167"/>
                    </a:lnTo>
                    <a:close/>
                    <a:moveTo>
                      <a:pt x="796" y="26"/>
                    </a:moveTo>
                    <a:lnTo>
                      <a:pt x="788" y="37"/>
                    </a:lnTo>
                    <a:lnTo>
                      <a:pt x="788" y="44"/>
                    </a:lnTo>
                    <a:lnTo>
                      <a:pt x="796" y="44"/>
                    </a:lnTo>
                    <a:lnTo>
                      <a:pt x="813" y="52"/>
                    </a:lnTo>
                    <a:lnTo>
                      <a:pt x="830" y="31"/>
                    </a:lnTo>
                    <a:lnTo>
                      <a:pt x="796" y="26"/>
                    </a:lnTo>
                    <a:close/>
                    <a:moveTo>
                      <a:pt x="863" y="788"/>
                    </a:moveTo>
                    <a:lnTo>
                      <a:pt x="846" y="780"/>
                    </a:lnTo>
                    <a:lnTo>
                      <a:pt x="846" y="780"/>
                    </a:lnTo>
                    <a:lnTo>
                      <a:pt x="855" y="797"/>
                    </a:lnTo>
                    <a:lnTo>
                      <a:pt x="872" y="805"/>
                    </a:lnTo>
                    <a:lnTo>
                      <a:pt x="872" y="797"/>
                    </a:lnTo>
                    <a:lnTo>
                      <a:pt x="872" y="788"/>
                    </a:lnTo>
                    <a:lnTo>
                      <a:pt x="863" y="78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1" name="СФО_Забайкальский край">
                <a:extLst>
                  <a:ext uri="{FF2B5EF4-FFF2-40B4-BE49-F238E27FC236}">
                    <a16:creationId xmlns:a16="http://schemas.microsoft.com/office/drawing/2014/main" xmlns="" id="{55E06FD2-2CFF-4493-846F-907E111E3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1850" y="4479925"/>
                <a:ext cx="1065213" cy="1249363"/>
              </a:xfrm>
              <a:custGeom>
                <a:avLst/>
                <a:gdLst>
                  <a:gd name="T0" fmla="*/ 545 w 914"/>
                  <a:gd name="T1" fmla="*/ 17 h 1073"/>
                  <a:gd name="T2" fmla="*/ 545 w 914"/>
                  <a:gd name="T3" fmla="*/ 42 h 1073"/>
                  <a:gd name="T4" fmla="*/ 536 w 914"/>
                  <a:gd name="T5" fmla="*/ 67 h 1073"/>
                  <a:gd name="T6" fmla="*/ 553 w 914"/>
                  <a:gd name="T7" fmla="*/ 134 h 1073"/>
                  <a:gd name="T8" fmla="*/ 561 w 914"/>
                  <a:gd name="T9" fmla="*/ 184 h 1073"/>
                  <a:gd name="T10" fmla="*/ 528 w 914"/>
                  <a:gd name="T11" fmla="*/ 193 h 1073"/>
                  <a:gd name="T12" fmla="*/ 494 w 914"/>
                  <a:gd name="T13" fmla="*/ 193 h 1073"/>
                  <a:gd name="T14" fmla="*/ 452 w 914"/>
                  <a:gd name="T15" fmla="*/ 201 h 1073"/>
                  <a:gd name="T16" fmla="*/ 444 w 914"/>
                  <a:gd name="T17" fmla="*/ 226 h 1073"/>
                  <a:gd name="T18" fmla="*/ 452 w 914"/>
                  <a:gd name="T19" fmla="*/ 226 h 1073"/>
                  <a:gd name="T20" fmla="*/ 469 w 914"/>
                  <a:gd name="T21" fmla="*/ 260 h 1073"/>
                  <a:gd name="T22" fmla="*/ 469 w 914"/>
                  <a:gd name="T23" fmla="*/ 268 h 1073"/>
                  <a:gd name="T24" fmla="*/ 478 w 914"/>
                  <a:gd name="T25" fmla="*/ 293 h 1073"/>
                  <a:gd name="T26" fmla="*/ 478 w 914"/>
                  <a:gd name="T27" fmla="*/ 318 h 1073"/>
                  <a:gd name="T28" fmla="*/ 511 w 914"/>
                  <a:gd name="T29" fmla="*/ 360 h 1073"/>
                  <a:gd name="T30" fmla="*/ 536 w 914"/>
                  <a:gd name="T31" fmla="*/ 461 h 1073"/>
                  <a:gd name="T32" fmla="*/ 486 w 914"/>
                  <a:gd name="T33" fmla="*/ 478 h 1073"/>
                  <a:gd name="T34" fmla="*/ 385 w 914"/>
                  <a:gd name="T35" fmla="*/ 570 h 1073"/>
                  <a:gd name="T36" fmla="*/ 410 w 914"/>
                  <a:gd name="T37" fmla="*/ 662 h 1073"/>
                  <a:gd name="T38" fmla="*/ 310 w 914"/>
                  <a:gd name="T39" fmla="*/ 713 h 1073"/>
                  <a:gd name="T40" fmla="*/ 276 w 914"/>
                  <a:gd name="T41" fmla="*/ 721 h 1073"/>
                  <a:gd name="T42" fmla="*/ 243 w 914"/>
                  <a:gd name="T43" fmla="*/ 763 h 1073"/>
                  <a:gd name="T44" fmla="*/ 192 w 914"/>
                  <a:gd name="T45" fmla="*/ 805 h 1073"/>
                  <a:gd name="T46" fmla="*/ 142 w 914"/>
                  <a:gd name="T47" fmla="*/ 805 h 1073"/>
                  <a:gd name="T48" fmla="*/ 92 w 914"/>
                  <a:gd name="T49" fmla="*/ 838 h 1073"/>
                  <a:gd name="T50" fmla="*/ 33 w 914"/>
                  <a:gd name="T51" fmla="*/ 847 h 1073"/>
                  <a:gd name="T52" fmla="*/ 42 w 914"/>
                  <a:gd name="T53" fmla="*/ 880 h 1073"/>
                  <a:gd name="T54" fmla="*/ 33 w 914"/>
                  <a:gd name="T55" fmla="*/ 922 h 1073"/>
                  <a:gd name="T56" fmla="*/ 16 w 914"/>
                  <a:gd name="T57" fmla="*/ 947 h 1073"/>
                  <a:gd name="T58" fmla="*/ 16 w 914"/>
                  <a:gd name="T59" fmla="*/ 1023 h 1073"/>
                  <a:gd name="T60" fmla="*/ 167 w 914"/>
                  <a:gd name="T61" fmla="*/ 1073 h 1073"/>
                  <a:gd name="T62" fmla="*/ 192 w 914"/>
                  <a:gd name="T63" fmla="*/ 1073 h 1073"/>
                  <a:gd name="T64" fmla="*/ 251 w 914"/>
                  <a:gd name="T65" fmla="*/ 1048 h 1073"/>
                  <a:gd name="T66" fmla="*/ 385 w 914"/>
                  <a:gd name="T67" fmla="*/ 981 h 1073"/>
                  <a:gd name="T68" fmla="*/ 519 w 914"/>
                  <a:gd name="T69" fmla="*/ 956 h 1073"/>
                  <a:gd name="T70" fmla="*/ 645 w 914"/>
                  <a:gd name="T71" fmla="*/ 972 h 1073"/>
                  <a:gd name="T72" fmla="*/ 746 w 914"/>
                  <a:gd name="T73" fmla="*/ 931 h 1073"/>
                  <a:gd name="T74" fmla="*/ 788 w 914"/>
                  <a:gd name="T75" fmla="*/ 889 h 1073"/>
                  <a:gd name="T76" fmla="*/ 779 w 914"/>
                  <a:gd name="T77" fmla="*/ 880 h 1073"/>
                  <a:gd name="T78" fmla="*/ 813 w 914"/>
                  <a:gd name="T79" fmla="*/ 729 h 1073"/>
                  <a:gd name="T80" fmla="*/ 846 w 914"/>
                  <a:gd name="T81" fmla="*/ 654 h 1073"/>
                  <a:gd name="T82" fmla="*/ 830 w 914"/>
                  <a:gd name="T83" fmla="*/ 620 h 1073"/>
                  <a:gd name="T84" fmla="*/ 805 w 914"/>
                  <a:gd name="T85" fmla="*/ 587 h 1073"/>
                  <a:gd name="T86" fmla="*/ 838 w 914"/>
                  <a:gd name="T87" fmla="*/ 545 h 1073"/>
                  <a:gd name="T88" fmla="*/ 897 w 914"/>
                  <a:gd name="T89" fmla="*/ 478 h 1073"/>
                  <a:gd name="T90" fmla="*/ 880 w 914"/>
                  <a:gd name="T91" fmla="*/ 436 h 1073"/>
                  <a:gd name="T92" fmla="*/ 880 w 914"/>
                  <a:gd name="T93" fmla="*/ 411 h 1073"/>
                  <a:gd name="T94" fmla="*/ 872 w 914"/>
                  <a:gd name="T95" fmla="*/ 377 h 1073"/>
                  <a:gd name="T96" fmla="*/ 872 w 914"/>
                  <a:gd name="T97" fmla="*/ 327 h 1073"/>
                  <a:gd name="T98" fmla="*/ 830 w 914"/>
                  <a:gd name="T99" fmla="*/ 293 h 1073"/>
                  <a:gd name="T100" fmla="*/ 779 w 914"/>
                  <a:gd name="T101" fmla="*/ 251 h 1073"/>
                  <a:gd name="T102" fmla="*/ 754 w 914"/>
                  <a:gd name="T103" fmla="*/ 268 h 1073"/>
                  <a:gd name="T104" fmla="*/ 746 w 914"/>
                  <a:gd name="T105" fmla="*/ 235 h 1073"/>
                  <a:gd name="T106" fmla="*/ 721 w 914"/>
                  <a:gd name="T107" fmla="*/ 209 h 1073"/>
                  <a:gd name="T108" fmla="*/ 704 w 914"/>
                  <a:gd name="T109" fmla="*/ 184 h 1073"/>
                  <a:gd name="T110" fmla="*/ 679 w 914"/>
                  <a:gd name="T111" fmla="*/ 117 h 1073"/>
                  <a:gd name="T112" fmla="*/ 654 w 914"/>
                  <a:gd name="T113" fmla="*/ 92 h 1073"/>
                  <a:gd name="T114" fmla="*/ 637 w 914"/>
                  <a:gd name="T115" fmla="*/ 42 h 1073"/>
                  <a:gd name="T116" fmla="*/ 587 w 914"/>
                  <a:gd name="T117" fmla="*/ 8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14" h="1073">
                    <a:moveTo>
                      <a:pt x="587" y="8"/>
                    </a:moveTo>
                    <a:lnTo>
                      <a:pt x="561" y="0"/>
                    </a:lnTo>
                    <a:lnTo>
                      <a:pt x="545" y="17"/>
                    </a:lnTo>
                    <a:lnTo>
                      <a:pt x="561" y="33"/>
                    </a:lnTo>
                    <a:lnTo>
                      <a:pt x="553" y="42"/>
                    </a:lnTo>
                    <a:lnTo>
                      <a:pt x="545" y="42"/>
                    </a:lnTo>
                    <a:lnTo>
                      <a:pt x="545" y="58"/>
                    </a:lnTo>
                    <a:lnTo>
                      <a:pt x="545" y="67"/>
                    </a:lnTo>
                    <a:lnTo>
                      <a:pt x="536" y="67"/>
                    </a:lnTo>
                    <a:lnTo>
                      <a:pt x="536" y="75"/>
                    </a:lnTo>
                    <a:lnTo>
                      <a:pt x="545" y="134"/>
                    </a:lnTo>
                    <a:lnTo>
                      <a:pt x="553" y="134"/>
                    </a:lnTo>
                    <a:lnTo>
                      <a:pt x="561" y="134"/>
                    </a:lnTo>
                    <a:lnTo>
                      <a:pt x="561" y="159"/>
                    </a:lnTo>
                    <a:lnTo>
                      <a:pt x="561" y="184"/>
                    </a:lnTo>
                    <a:lnTo>
                      <a:pt x="553" y="184"/>
                    </a:lnTo>
                    <a:lnTo>
                      <a:pt x="545" y="176"/>
                    </a:lnTo>
                    <a:lnTo>
                      <a:pt x="528" y="193"/>
                    </a:lnTo>
                    <a:lnTo>
                      <a:pt x="519" y="201"/>
                    </a:lnTo>
                    <a:lnTo>
                      <a:pt x="503" y="193"/>
                    </a:lnTo>
                    <a:lnTo>
                      <a:pt x="494" y="193"/>
                    </a:lnTo>
                    <a:lnTo>
                      <a:pt x="478" y="193"/>
                    </a:lnTo>
                    <a:lnTo>
                      <a:pt x="469" y="193"/>
                    </a:lnTo>
                    <a:lnTo>
                      <a:pt x="452" y="201"/>
                    </a:lnTo>
                    <a:lnTo>
                      <a:pt x="452" y="218"/>
                    </a:lnTo>
                    <a:lnTo>
                      <a:pt x="444" y="226"/>
                    </a:lnTo>
                    <a:lnTo>
                      <a:pt x="444" y="226"/>
                    </a:lnTo>
                    <a:lnTo>
                      <a:pt x="452" y="226"/>
                    </a:lnTo>
                    <a:lnTo>
                      <a:pt x="452" y="226"/>
                    </a:lnTo>
                    <a:lnTo>
                      <a:pt x="452" y="226"/>
                    </a:lnTo>
                    <a:lnTo>
                      <a:pt x="461" y="235"/>
                    </a:lnTo>
                    <a:lnTo>
                      <a:pt x="469" y="243"/>
                    </a:lnTo>
                    <a:lnTo>
                      <a:pt x="469" y="260"/>
                    </a:lnTo>
                    <a:lnTo>
                      <a:pt x="461" y="268"/>
                    </a:lnTo>
                    <a:lnTo>
                      <a:pt x="461" y="268"/>
                    </a:lnTo>
                    <a:lnTo>
                      <a:pt x="469" y="268"/>
                    </a:lnTo>
                    <a:lnTo>
                      <a:pt x="478" y="285"/>
                    </a:lnTo>
                    <a:lnTo>
                      <a:pt x="478" y="285"/>
                    </a:lnTo>
                    <a:lnTo>
                      <a:pt x="478" y="293"/>
                    </a:lnTo>
                    <a:lnTo>
                      <a:pt x="478" y="293"/>
                    </a:lnTo>
                    <a:lnTo>
                      <a:pt x="486" y="310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44"/>
                    </a:lnTo>
                    <a:lnTo>
                      <a:pt x="511" y="360"/>
                    </a:lnTo>
                    <a:lnTo>
                      <a:pt x="553" y="394"/>
                    </a:lnTo>
                    <a:lnTo>
                      <a:pt x="553" y="461"/>
                    </a:lnTo>
                    <a:lnTo>
                      <a:pt x="536" y="461"/>
                    </a:lnTo>
                    <a:lnTo>
                      <a:pt x="511" y="469"/>
                    </a:lnTo>
                    <a:lnTo>
                      <a:pt x="503" y="469"/>
                    </a:lnTo>
                    <a:lnTo>
                      <a:pt x="486" y="478"/>
                    </a:lnTo>
                    <a:lnTo>
                      <a:pt x="444" y="520"/>
                    </a:lnTo>
                    <a:lnTo>
                      <a:pt x="394" y="562"/>
                    </a:lnTo>
                    <a:lnTo>
                      <a:pt x="385" y="570"/>
                    </a:lnTo>
                    <a:lnTo>
                      <a:pt x="377" y="578"/>
                    </a:lnTo>
                    <a:lnTo>
                      <a:pt x="394" y="612"/>
                    </a:lnTo>
                    <a:lnTo>
                      <a:pt x="410" y="662"/>
                    </a:lnTo>
                    <a:lnTo>
                      <a:pt x="369" y="696"/>
                    </a:lnTo>
                    <a:lnTo>
                      <a:pt x="318" y="704"/>
                    </a:lnTo>
                    <a:lnTo>
                      <a:pt x="310" y="713"/>
                    </a:lnTo>
                    <a:lnTo>
                      <a:pt x="293" y="729"/>
                    </a:lnTo>
                    <a:lnTo>
                      <a:pt x="285" y="721"/>
                    </a:lnTo>
                    <a:lnTo>
                      <a:pt x="276" y="721"/>
                    </a:lnTo>
                    <a:lnTo>
                      <a:pt x="268" y="738"/>
                    </a:lnTo>
                    <a:lnTo>
                      <a:pt x="260" y="754"/>
                    </a:lnTo>
                    <a:lnTo>
                      <a:pt x="243" y="763"/>
                    </a:lnTo>
                    <a:lnTo>
                      <a:pt x="218" y="771"/>
                    </a:lnTo>
                    <a:lnTo>
                      <a:pt x="209" y="788"/>
                    </a:lnTo>
                    <a:lnTo>
                      <a:pt x="192" y="805"/>
                    </a:lnTo>
                    <a:lnTo>
                      <a:pt x="184" y="813"/>
                    </a:lnTo>
                    <a:lnTo>
                      <a:pt x="167" y="805"/>
                    </a:lnTo>
                    <a:lnTo>
                      <a:pt x="142" y="805"/>
                    </a:lnTo>
                    <a:lnTo>
                      <a:pt x="117" y="822"/>
                    </a:lnTo>
                    <a:lnTo>
                      <a:pt x="100" y="838"/>
                    </a:lnTo>
                    <a:lnTo>
                      <a:pt x="92" y="838"/>
                    </a:lnTo>
                    <a:lnTo>
                      <a:pt x="75" y="830"/>
                    </a:lnTo>
                    <a:lnTo>
                      <a:pt x="42" y="830"/>
                    </a:lnTo>
                    <a:lnTo>
                      <a:pt x="33" y="847"/>
                    </a:lnTo>
                    <a:lnTo>
                      <a:pt x="42" y="872"/>
                    </a:lnTo>
                    <a:lnTo>
                      <a:pt x="42" y="872"/>
                    </a:lnTo>
                    <a:lnTo>
                      <a:pt x="42" y="880"/>
                    </a:lnTo>
                    <a:lnTo>
                      <a:pt x="25" y="889"/>
                    </a:lnTo>
                    <a:lnTo>
                      <a:pt x="8" y="905"/>
                    </a:lnTo>
                    <a:lnTo>
                      <a:pt x="33" y="922"/>
                    </a:lnTo>
                    <a:lnTo>
                      <a:pt x="50" y="939"/>
                    </a:lnTo>
                    <a:lnTo>
                      <a:pt x="33" y="947"/>
                    </a:lnTo>
                    <a:lnTo>
                      <a:pt x="16" y="947"/>
                    </a:lnTo>
                    <a:lnTo>
                      <a:pt x="0" y="972"/>
                    </a:lnTo>
                    <a:lnTo>
                      <a:pt x="0" y="1006"/>
                    </a:lnTo>
                    <a:lnTo>
                      <a:pt x="16" y="1023"/>
                    </a:lnTo>
                    <a:lnTo>
                      <a:pt x="50" y="1056"/>
                    </a:lnTo>
                    <a:lnTo>
                      <a:pt x="109" y="1065"/>
                    </a:lnTo>
                    <a:lnTo>
                      <a:pt x="167" y="1073"/>
                    </a:lnTo>
                    <a:lnTo>
                      <a:pt x="176" y="1073"/>
                    </a:lnTo>
                    <a:lnTo>
                      <a:pt x="184" y="1065"/>
                    </a:lnTo>
                    <a:lnTo>
                      <a:pt x="192" y="1073"/>
                    </a:lnTo>
                    <a:lnTo>
                      <a:pt x="209" y="1073"/>
                    </a:lnTo>
                    <a:lnTo>
                      <a:pt x="226" y="1065"/>
                    </a:lnTo>
                    <a:lnTo>
                      <a:pt x="251" y="1048"/>
                    </a:lnTo>
                    <a:lnTo>
                      <a:pt x="310" y="1031"/>
                    </a:lnTo>
                    <a:lnTo>
                      <a:pt x="369" y="1014"/>
                    </a:lnTo>
                    <a:lnTo>
                      <a:pt x="385" y="981"/>
                    </a:lnTo>
                    <a:lnTo>
                      <a:pt x="444" y="931"/>
                    </a:lnTo>
                    <a:lnTo>
                      <a:pt x="486" y="939"/>
                    </a:lnTo>
                    <a:lnTo>
                      <a:pt x="519" y="956"/>
                    </a:lnTo>
                    <a:lnTo>
                      <a:pt x="553" y="956"/>
                    </a:lnTo>
                    <a:lnTo>
                      <a:pt x="603" y="947"/>
                    </a:lnTo>
                    <a:lnTo>
                      <a:pt x="645" y="972"/>
                    </a:lnTo>
                    <a:lnTo>
                      <a:pt x="704" y="981"/>
                    </a:lnTo>
                    <a:lnTo>
                      <a:pt x="721" y="956"/>
                    </a:lnTo>
                    <a:lnTo>
                      <a:pt x="746" y="931"/>
                    </a:lnTo>
                    <a:lnTo>
                      <a:pt x="771" y="914"/>
                    </a:lnTo>
                    <a:lnTo>
                      <a:pt x="788" y="897"/>
                    </a:lnTo>
                    <a:lnTo>
                      <a:pt x="788" y="889"/>
                    </a:lnTo>
                    <a:lnTo>
                      <a:pt x="788" y="880"/>
                    </a:lnTo>
                    <a:lnTo>
                      <a:pt x="788" y="880"/>
                    </a:lnTo>
                    <a:lnTo>
                      <a:pt x="779" y="880"/>
                    </a:lnTo>
                    <a:lnTo>
                      <a:pt x="779" y="872"/>
                    </a:lnTo>
                    <a:lnTo>
                      <a:pt x="796" y="805"/>
                    </a:lnTo>
                    <a:lnTo>
                      <a:pt x="813" y="729"/>
                    </a:lnTo>
                    <a:lnTo>
                      <a:pt x="838" y="696"/>
                    </a:lnTo>
                    <a:lnTo>
                      <a:pt x="855" y="662"/>
                    </a:lnTo>
                    <a:lnTo>
                      <a:pt x="846" y="654"/>
                    </a:lnTo>
                    <a:lnTo>
                      <a:pt x="838" y="645"/>
                    </a:lnTo>
                    <a:lnTo>
                      <a:pt x="838" y="629"/>
                    </a:lnTo>
                    <a:lnTo>
                      <a:pt x="830" y="620"/>
                    </a:lnTo>
                    <a:lnTo>
                      <a:pt x="805" y="629"/>
                    </a:lnTo>
                    <a:lnTo>
                      <a:pt x="796" y="604"/>
                    </a:lnTo>
                    <a:lnTo>
                      <a:pt x="805" y="587"/>
                    </a:lnTo>
                    <a:lnTo>
                      <a:pt x="830" y="562"/>
                    </a:lnTo>
                    <a:lnTo>
                      <a:pt x="830" y="553"/>
                    </a:lnTo>
                    <a:lnTo>
                      <a:pt x="838" y="545"/>
                    </a:lnTo>
                    <a:lnTo>
                      <a:pt x="872" y="528"/>
                    </a:lnTo>
                    <a:lnTo>
                      <a:pt x="914" y="503"/>
                    </a:lnTo>
                    <a:lnTo>
                      <a:pt x="897" y="478"/>
                    </a:lnTo>
                    <a:lnTo>
                      <a:pt x="872" y="453"/>
                    </a:lnTo>
                    <a:lnTo>
                      <a:pt x="872" y="453"/>
                    </a:lnTo>
                    <a:lnTo>
                      <a:pt x="880" y="436"/>
                    </a:lnTo>
                    <a:lnTo>
                      <a:pt x="880" y="427"/>
                    </a:lnTo>
                    <a:lnTo>
                      <a:pt x="880" y="419"/>
                    </a:lnTo>
                    <a:lnTo>
                      <a:pt x="880" y="411"/>
                    </a:lnTo>
                    <a:lnTo>
                      <a:pt x="888" y="402"/>
                    </a:lnTo>
                    <a:lnTo>
                      <a:pt x="897" y="394"/>
                    </a:lnTo>
                    <a:lnTo>
                      <a:pt x="872" y="377"/>
                    </a:lnTo>
                    <a:lnTo>
                      <a:pt x="863" y="377"/>
                    </a:lnTo>
                    <a:lnTo>
                      <a:pt x="855" y="369"/>
                    </a:lnTo>
                    <a:lnTo>
                      <a:pt x="872" y="327"/>
                    </a:lnTo>
                    <a:lnTo>
                      <a:pt x="855" y="285"/>
                    </a:lnTo>
                    <a:lnTo>
                      <a:pt x="838" y="293"/>
                    </a:lnTo>
                    <a:lnTo>
                      <a:pt x="830" y="293"/>
                    </a:lnTo>
                    <a:lnTo>
                      <a:pt x="821" y="268"/>
                    </a:lnTo>
                    <a:lnTo>
                      <a:pt x="805" y="243"/>
                    </a:lnTo>
                    <a:lnTo>
                      <a:pt x="779" y="251"/>
                    </a:lnTo>
                    <a:lnTo>
                      <a:pt x="763" y="260"/>
                    </a:lnTo>
                    <a:lnTo>
                      <a:pt x="763" y="268"/>
                    </a:lnTo>
                    <a:lnTo>
                      <a:pt x="754" y="268"/>
                    </a:lnTo>
                    <a:lnTo>
                      <a:pt x="737" y="251"/>
                    </a:lnTo>
                    <a:lnTo>
                      <a:pt x="737" y="235"/>
                    </a:lnTo>
                    <a:lnTo>
                      <a:pt x="746" y="235"/>
                    </a:lnTo>
                    <a:lnTo>
                      <a:pt x="754" y="226"/>
                    </a:lnTo>
                    <a:lnTo>
                      <a:pt x="737" y="218"/>
                    </a:lnTo>
                    <a:lnTo>
                      <a:pt x="721" y="209"/>
                    </a:lnTo>
                    <a:lnTo>
                      <a:pt x="712" y="201"/>
                    </a:lnTo>
                    <a:lnTo>
                      <a:pt x="712" y="184"/>
                    </a:lnTo>
                    <a:lnTo>
                      <a:pt x="704" y="184"/>
                    </a:lnTo>
                    <a:lnTo>
                      <a:pt x="696" y="184"/>
                    </a:lnTo>
                    <a:lnTo>
                      <a:pt x="704" y="151"/>
                    </a:lnTo>
                    <a:lnTo>
                      <a:pt x="679" y="117"/>
                    </a:lnTo>
                    <a:lnTo>
                      <a:pt x="670" y="84"/>
                    </a:lnTo>
                    <a:lnTo>
                      <a:pt x="662" y="84"/>
                    </a:lnTo>
                    <a:lnTo>
                      <a:pt x="654" y="92"/>
                    </a:lnTo>
                    <a:lnTo>
                      <a:pt x="654" y="92"/>
                    </a:lnTo>
                    <a:lnTo>
                      <a:pt x="637" y="58"/>
                    </a:lnTo>
                    <a:lnTo>
                      <a:pt x="637" y="42"/>
                    </a:lnTo>
                    <a:lnTo>
                      <a:pt x="637" y="8"/>
                    </a:lnTo>
                    <a:lnTo>
                      <a:pt x="603" y="17"/>
                    </a:lnTo>
                    <a:lnTo>
                      <a:pt x="587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2" name="СФО_Алтайский край">
                <a:extLst>
                  <a:ext uri="{FF2B5EF4-FFF2-40B4-BE49-F238E27FC236}">
                    <a16:creationId xmlns:a16="http://schemas.microsoft.com/office/drawing/2014/main" xmlns="" id="{53836F2C-6CC0-4ED6-A096-FFBF71DF1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013" y="4830763"/>
                <a:ext cx="673100" cy="527050"/>
              </a:xfrm>
              <a:custGeom>
                <a:avLst/>
                <a:gdLst>
                  <a:gd name="T0" fmla="*/ 402 w 578"/>
                  <a:gd name="T1" fmla="*/ 75 h 452"/>
                  <a:gd name="T2" fmla="*/ 377 w 578"/>
                  <a:gd name="T3" fmla="*/ 92 h 452"/>
                  <a:gd name="T4" fmla="*/ 360 w 578"/>
                  <a:gd name="T5" fmla="*/ 75 h 452"/>
                  <a:gd name="T6" fmla="*/ 293 w 578"/>
                  <a:gd name="T7" fmla="*/ 125 h 452"/>
                  <a:gd name="T8" fmla="*/ 260 w 578"/>
                  <a:gd name="T9" fmla="*/ 75 h 452"/>
                  <a:gd name="T10" fmla="*/ 260 w 578"/>
                  <a:gd name="T11" fmla="*/ 58 h 452"/>
                  <a:gd name="T12" fmla="*/ 251 w 578"/>
                  <a:gd name="T13" fmla="*/ 50 h 452"/>
                  <a:gd name="T14" fmla="*/ 243 w 578"/>
                  <a:gd name="T15" fmla="*/ 33 h 452"/>
                  <a:gd name="T16" fmla="*/ 234 w 578"/>
                  <a:gd name="T17" fmla="*/ 0 h 452"/>
                  <a:gd name="T18" fmla="*/ 125 w 578"/>
                  <a:gd name="T19" fmla="*/ 42 h 452"/>
                  <a:gd name="T20" fmla="*/ 117 w 578"/>
                  <a:gd name="T21" fmla="*/ 50 h 452"/>
                  <a:gd name="T22" fmla="*/ 92 w 578"/>
                  <a:gd name="T23" fmla="*/ 50 h 452"/>
                  <a:gd name="T24" fmla="*/ 50 w 578"/>
                  <a:gd name="T25" fmla="*/ 42 h 452"/>
                  <a:gd name="T26" fmla="*/ 33 w 578"/>
                  <a:gd name="T27" fmla="*/ 33 h 452"/>
                  <a:gd name="T28" fmla="*/ 16 w 578"/>
                  <a:gd name="T29" fmla="*/ 42 h 452"/>
                  <a:gd name="T30" fmla="*/ 58 w 578"/>
                  <a:gd name="T31" fmla="*/ 360 h 452"/>
                  <a:gd name="T32" fmla="*/ 92 w 578"/>
                  <a:gd name="T33" fmla="*/ 343 h 452"/>
                  <a:gd name="T34" fmla="*/ 100 w 578"/>
                  <a:gd name="T35" fmla="*/ 335 h 452"/>
                  <a:gd name="T36" fmla="*/ 109 w 578"/>
                  <a:gd name="T37" fmla="*/ 327 h 452"/>
                  <a:gd name="T38" fmla="*/ 134 w 578"/>
                  <a:gd name="T39" fmla="*/ 360 h 452"/>
                  <a:gd name="T40" fmla="*/ 184 w 578"/>
                  <a:gd name="T41" fmla="*/ 402 h 452"/>
                  <a:gd name="T42" fmla="*/ 226 w 578"/>
                  <a:gd name="T43" fmla="*/ 411 h 452"/>
                  <a:gd name="T44" fmla="*/ 234 w 578"/>
                  <a:gd name="T45" fmla="*/ 402 h 452"/>
                  <a:gd name="T46" fmla="*/ 251 w 578"/>
                  <a:gd name="T47" fmla="*/ 402 h 452"/>
                  <a:gd name="T48" fmla="*/ 268 w 578"/>
                  <a:gd name="T49" fmla="*/ 394 h 452"/>
                  <a:gd name="T50" fmla="*/ 318 w 578"/>
                  <a:gd name="T51" fmla="*/ 452 h 452"/>
                  <a:gd name="T52" fmla="*/ 343 w 578"/>
                  <a:gd name="T53" fmla="*/ 444 h 452"/>
                  <a:gd name="T54" fmla="*/ 343 w 578"/>
                  <a:gd name="T55" fmla="*/ 419 h 452"/>
                  <a:gd name="T56" fmla="*/ 310 w 578"/>
                  <a:gd name="T57" fmla="*/ 385 h 452"/>
                  <a:gd name="T58" fmla="*/ 343 w 578"/>
                  <a:gd name="T59" fmla="*/ 385 h 452"/>
                  <a:gd name="T60" fmla="*/ 352 w 578"/>
                  <a:gd name="T61" fmla="*/ 377 h 452"/>
                  <a:gd name="T62" fmla="*/ 402 w 578"/>
                  <a:gd name="T63" fmla="*/ 369 h 452"/>
                  <a:gd name="T64" fmla="*/ 436 w 578"/>
                  <a:gd name="T65" fmla="*/ 360 h 452"/>
                  <a:gd name="T66" fmla="*/ 452 w 578"/>
                  <a:gd name="T67" fmla="*/ 352 h 452"/>
                  <a:gd name="T68" fmla="*/ 469 w 578"/>
                  <a:gd name="T69" fmla="*/ 335 h 452"/>
                  <a:gd name="T70" fmla="*/ 486 w 578"/>
                  <a:gd name="T71" fmla="*/ 327 h 452"/>
                  <a:gd name="T72" fmla="*/ 503 w 578"/>
                  <a:gd name="T73" fmla="*/ 335 h 452"/>
                  <a:gd name="T74" fmla="*/ 519 w 578"/>
                  <a:gd name="T75" fmla="*/ 335 h 452"/>
                  <a:gd name="T76" fmla="*/ 545 w 578"/>
                  <a:gd name="T77" fmla="*/ 327 h 452"/>
                  <a:gd name="T78" fmla="*/ 545 w 578"/>
                  <a:gd name="T79" fmla="*/ 293 h 452"/>
                  <a:gd name="T80" fmla="*/ 570 w 578"/>
                  <a:gd name="T81" fmla="*/ 260 h 452"/>
                  <a:gd name="T82" fmla="*/ 570 w 578"/>
                  <a:gd name="T83" fmla="*/ 234 h 452"/>
                  <a:gd name="T84" fmla="*/ 561 w 578"/>
                  <a:gd name="T85" fmla="*/ 218 h 452"/>
                  <a:gd name="T86" fmla="*/ 570 w 578"/>
                  <a:gd name="T87" fmla="*/ 201 h 452"/>
                  <a:gd name="T88" fmla="*/ 570 w 578"/>
                  <a:gd name="T89" fmla="*/ 184 h 452"/>
                  <a:gd name="T90" fmla="*/ 545 w 578"/>
                  <a:gd name="T91" fmla="*/ 159 h 452"/>
                  <a:gd name="T92" fmla="*/ 536 w 578"/>
                  <a:gd name="T93" fmla="*/ 125 h 452"/>
                  <a:gd name="T94" fmla="*/ 519 w 578"/>
                  <a:gd name="T95" fmla="*/ 109 h 452"/>
                  <a:gd name="T96" fmla="*/ 511 w 578"/>
                  <a:gd name="T97" fmla="*/ 92 h 452"/>
                  <a:gd name="T98" fmla="*/ 494 w 578"/>
                  <a:gd name="T99" fmla="*/ 67 h 452"/>
                  <a:gd name="T100" fmla="*/ 452 w 578"/>
                  <a:gd name="T101" fmla="*/ 67 h 452"/>
                  <a:gd name="T102" fmla="*/ 427 w 578"/>
                  <a:gd name="T103" fmla="*/ 75 h 452"/>
                  <a:gd name="T104" fmla="*/ 410 w 578"/>
                  <a:gd name="T105" fmla="*/ 75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8" h="452">
                    <a:moveTo>
                      <a:pt x="410" y="75"/>
                    </a:moveTo>
                    <a:lnTo>
                      <a:pt x="402" y="75"/>
                    </a:lnTo>
                    <a:lnTo>
                      <a:pt x="377" y="75"/>
                    </a:lnTo>
                    <a:lnTo>
                      <a:pt x="377" y="92"/>
                    </a:lnTo>
                    <a:lnTo>
                      <a:pt x="369" y="92"/>
                    </a:lnTo>
                    <a:lnTo>
                      <a:pt x="360" y="75"/>
                    </a:lnTo>
                    <a:lnTo>
                      <a:pt x="318" y="100"/>
                    </a:lnTo>
                    <a:lnTo>
                      <a:pt x="293" y="125"/>
                    </a:lnTo>
                    <a:lnTo>
                      <a:pt x="260" y="75"/>
                    </a:lnTo>
                    <a:lnTo>
                      <a:pt x="260" y="75"/>
                    </a:lnTo>
                    <a:lnTo>
                      <a:pt x="268" y="67"/>
                    </a:lnTo>
                    <a:lnTo>
                      <a:pt x="260" y="58"/>
                    </a:lnTo>
                    <a:lnTo>
                      <a:pt x="251" y="58"/>
                    </a:lnTo>
                    <a:lnTo>
                      <a:pt x="251" y="50"/>
                    </a:lnTo>
                    <a:lnTo>
                      <a:pt x="251" y="42"/>
                    </a:lnTo>
                    <a:lnTo>
                      <a:pt x="243" y="33"/>
                    </a:lnTo>
                    <a:lnTo>
                      <a:pt x="234" y="8"/>
                    </a:lnTo>
                    <a:lnTo>
                      <a:pt x="234" y="0"/>
                    </a:lnTo>
                    <a:lnTo>
                      <a:pt x="184" y="16"/>
                    </a:lnTo>
                    <a:lnTo>
                      <a:pt x="125" y="42"/>
                    </a:lnTo>
                    <a:lnTo>
                      <a:pt x="125" y="42"/>
                    </a:lnTo>
                    <a:lnTo>
                      <a:pt x="117" y="50"/>
                    </a:lnTo>
                    <a:lnTo>
                      <a:pt x="117" y="50"/>
                    </a:lnTo>
                    <a:lnTo>
                      <a:pt x="92" y="50"/>
                    </a:lnTo>
                    <a:lnTo>
                      <a:pt x="67" y="42"/>
                    </a:lnTo>
                    <a:lnTo>
                      <a:pt x="50" y="42"/>
                    </a:lnTo>
                    <a:lnTo>
                      <a:pt x="41" y="50"/>
                    </a:lnTo>
                    <a:lnTo>
                      <a:pt x="33" y="33"/>
                    </a:lnTo>
                    <a:lnTo>
                      <a:pt x="25" y="33"/>
                    </a:lnTo>
                    <a:lnTo>
                      <a:pt x="16" y="42"/>
                    </a:lnTo>
                    <a:lnTo>
                      <a:pt x="0" y="58"/>
                    </a:lnTo>
                    <a:lnTo>
                      <a:pt x="58" y="360"/>
                    </a:lnTo>
                    <a:lnTo>
                      <a:pt x="92" y="352"/>
                    </a:lnTo>
                    <a:lnTo>
                      <a:pt x="92" y="343"/>
                    </a:lnTo>
                    <a:lnTo>
                      <a:pt x="92" y="335"/>
                    </a:lnTo>
                    <a:lnTo>
                      <a:pt x="100" y="335"/>
                    </a:lnTo>
                    <a:lnTo>
                      <a:pt x="109" y="335"/>
                    </a:lnTo>
                    <a:lnTo>
                      <a:pt x="109" y="327"/>
                    </a:lnTo>
                    <a:lnTo>
                      <a:pt x="117" y="318"/>
                    </a:lnTo>
                    <a:lnTo>
                      <a:pt x="134" y="360"/>
                    </a:lnTo>
                    <a:lnTo>
                      <a:pt x="150" y="394"/>
                    </a:lnTo>
                    <a:lnTo>
                      <a:pt x="184" y="402"/>
                    </a:lnTo>
                    <a:lnTo>
                      <a:pt x="201" y="411"/>
                    </a:lnTo>
                    <a:lnTo>
                      <a:pt x="226" y="411"/>
                    </a:lnTo>
                    <a:lnTo>
                      <a:pt x="234" y="411"/>
                    </a:lnTo>
                    <a:lnTo>
                      <a:pt x="234" y="402"/>
                    </a:lnTo>
                    <a:lnTo>
                      <a:pt x="243" y="402"/>
                    </a:lnTo>
                    <a:lnTo>
                      <a:pt x="251" y="402"/>
                    </a:lnTo>
                    <a:lnTo>
                      <a:pt x="260" y="402"/>
                    </a:lnTo>
                    <a:lnTo>
                      <a:pt x="268" y="394"/>
                    </a:lnTo>
                    <a:lnTo>
                      <a:pt x="301" y="419"/>
                    </a:lnTo>
                    <a:lnTo>
                      <a:pt x="318" y="452"/>
                    </a:lnTo>
                    <a:lnTo>
                      <a:pt x="343" y="452"/>
                    </a:lnTo>
                    <a:lnTo>
                      <a:pt x="343" y="444"/>
                    </a:lnTo>
                    <a:lnTo>
                      <a:pt x="343" y="427"/>
                    </a:lnTo>
                    <a:lnTo>
                      <a:pt x="343" y="419"/>
                    </a:lnTo>
                    <a:lnTo>
                      <a:pt x="327" y="402"/>
                    </a:lnTo>
                    <a:lnTo>
                      <a:pt x="310" y="385"/>
                    </a:lnTo>
                    <a:lnTo>
                      <a:pt x="327" y="377"/>
                    </a:lnTo>
                    <a:lnTo>
                      <a:pt x="343" y="385"/>
                    </a:lnTo>
                    <a:lnTo>
                      <a:pt x="343" y="377"/>
                    </a:lnTo>
                    <a:lnTo>
                      <a:pt x="352" y="377"/>
                    </a:lnTo>
                    <a:lnTo>
                      <a:pt x="369" y="369"/>
                    </a:lnTo>
                    <a:lnTo>
                      <a:pt x="402" y="369"/>
                    </a:lnTo>
                    <a:lnTo>
                      <a:pt x="427" y="369"/>
                    </a:lnTo>
                    <a:lnTo>
                      <a:pt x="436" y="360"/>
                    </a:lnTo>
                    <a:lnTo>
                      <a:pt x="444" y="352"/>
                    </a:lnTo>
                    <a:lnTo>
                      <a:pt x="452" y="352"/>
                    </a:lnTo>
                    <a:lnTo>
                      <a:pt x="461" y="352"/>
                    </a:lnTo>
                    <a:lnTo>
                      <a:pt x="469" y="335"/>
                    </a:lnTo>
                    <a:lnTo>
                      <a:pt x="478" y="318"/>
                    </a:lnTo>
                    <a:lnTo>
                      <a:pt x="486" y="327"/>
                    </a:lnTo>
                    <a:lnTo>
                      <a:pt x="494" y="335"/>
                    </a:lnTo>
                    <a:lnTo>
                      <a:pt x="503" y="335"/>
                    </a:lnTo>
                    <a:lnTo>
                      <a:pt x="519" y="335"/>
                    </a:lnTo>
                    <a:lnTo>
                      <a:pt x="519" y="335"/>
                    </a:lnTo>
                    <a:lnTo>
                      <a:pt x="528" y="343"/>
                    </a:lnTo>
                    <a:lnTo>
                      <a:pt x="545" y="327"/>
                    </a:lnTo>
                    <a:lnTo>
                      <a:pt x="536" y="310"/>
                    </a:lnTo>
                    <a:lnTo>
                      <a:pt x="545" y="293"/>
                    </a:lnTo>
                    <a:lnTo>
                      <a:pt x="570" y="285"/>
                    </a:lnTo>
                    <a:lnTo>
                      <a:pt x="570" y="260"/>
                    </a:lnTo>
                    <a:lnTo>
                      <a:pt x="561" y="243"/>
                    </a:lnTo>
                    <a:lnTo>
                      <a:pt x="570" y="234"/>
                    </a:lnTo>
                    <a:lnTo>
                      <a:pt x="570" y="226"/>
                    </a:lnTo>
                    <a:lnTo>
                      <a:pt x="561" y="218"/>
                    </a:lnTo>
                    <a:lnTo>
                      <a:pt x="561" y="218"/>
                    </a:lnTo>
                    <a:lnTo>
                      <a:pt x="570" y="201"/>
                    </a:lnTo>
                    <a:lnTo>
                      <a:pt x="578" y="184"/>
                    </a:lnTo>
                    <a:lnTo>
                      <a:pt x="570" y="184"/>
                    </a:lnTo>
                    <a:lnTo>
                      <a:pt x="553" y="176"/>
                    </a:lnTo>
                    <a:lnTo>
                      <a:pt x="545" y="159"/>
                    </a:lnTo>
                    <a:lnTo>
                      <a:pt x="545" y="134"/>
                    </a:lnTo>
                    <a:lnTo>
                      <a:pt x="536" y="125"/>
                    </a:lnTo>
                    <a:lnTo>
                      <a:pt x="528" y="117"/>
                    </a:lnTo>
                    <a:lnTo>
                      <a:pt x="519" y="109"/>
                    </a:lnTo>
                    <a:lnTo>
                      <a:pt x="519" y="92"/>
                    </a:lnTo>
                    <a:lnTo>
                      <a:pt x="511" y="92"/>
                    </a:lnTo>
                    <a:lnTo>
                      <a:pt x="494" y="84"/>
                    </a:lnTo>
                    <a:lnTo>
                      <a:pt x="494" y="67"/>
                    </a:lnTo>
                    <a:lnTo>
                      <a:pt x="478" y="50"/>
                    </a:lnTo>
                    <a:lnTo>
                      <a:pt x="452" y="67"/>
                    </a:lnTo>
                    <a:lnTo>
                      <a:pt x="444" y="75"/>
                    </a:lnTo>
                    <a:lnTo>
                      <a:pt x="427" y="75"/>
                    </a:lnTo>
                    <a:lnTo>
                      <a:pt x="410" y="67"/>
                    </a:lnTo>
                    <a:lnTo>
                      <a:pt x="410" y="75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323" name="СФО_Республика Хакасия">
                <a:extLst>
                  <a:ext uri="{FF2B5EF4-FFF2-40B4-BE49-F238E27FC236}">
                    <a16:creationId xmlns:a16="http://schemas.microsoft.com/office/drawing/2014/main" xmlns="" id="{FC92FFAA-375B-4336-8540-0E7C7EBBC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8" y="4840288"/>
                <a:ext cx="331788" cy="508000"/>
              </a:xfrm>
              <a:custGeom>
                <a:avLst/>
                <a:gdLst>
                  <a:gd name="T0" fmla="*/ 227 w 285"/>
                  <a:gd name="T1" fmla="*/ 59 h 436"/>
                  <a:gd name="T2" fmla="*/ 210 w 285"/>
                  <a:gd name="T3" fmla="*/ 42 h 436"/>
                  <a:gd name="T4" fmla="*/ 193 w 285"/>
                  <a:gd name="T5" fmla="*/ 50 h 436"/>
                  <a:gd name="T6" fmla="*/ 168 w 285"/>
                  <a:gd name="T7" fmla="*/ 50 h 436"/>
                  <a:gd name="T8" fmla="*/ 143 w 285"/>
                  <a:gd name="T9" fmla="*/ 25 h 436"/>
                  <a:gd name="T10" fmla="*/ 118 w 285"/>
                  <a:gd name="T11" fmla="*/ 0 h 436"/>
                  <a:gd name="T12" fmla="*/ 109 w 285"/>
                  <a:gd name="T13" fmla="*/ 8 h 436"/>
                  <a:gd name="T14" fmla="*/ 109 w 285"/>
                  <a:gd name="T15" fmla="*/ 25 h 436"/>
                  <a:gd name="T16" fmla="*/ 109 w 285"/>
                  <a:gd name="T17" fmla="*/ 42 h 436"/>
                  <a:gd name="T18" fmla="*/ 109 w 285"/>
                  <a:gd name="T19" fmla="*/ 50 h 436"/>
                  <a:gd name="T20" fmla="*/ 101 w 285"/>
                  <a:gd name="T21" fmla="*/ 76 h 436"/>
                  <a:gd name="T22" fmla="*/ 93 w 285"/>
                  <a:gd name="T23" fmla="*/ 109 h 436"/>
                  <a:gd name="T24" fmla="*/ 118 w 285"/>
                  <a:gd name="T25" fmla="*/ 109 h 436"/>
                  <a:gd name="T26" fmla="*/ 134 w 285"/>
                  <a:gd name="T27" fmla="*/ 126 h 436"/>
                  <a:gd name="T28" fmla="*/ 126 w 285"/>
                  <a:gd name="T29" fmla="*/ 134 h 436"/>
                  <a:gd name="T30" fmla="*/ 118 w 285"/>
                  <a:gd name="T31" fmla="*/ 143 h 436"/>
                  <a:gd name="T32" fmla="*/ 126 w 285"/>
                  <a:gd name="T33" fmla="*/ 159 h 436"/>
                  <a:gd name="T34" fmla="*/ 118 w 285"/>
                  <a:gd name="T35" fmla="*/ 176 h 436"/>
                  <a:gd name="T36" fmla="*/ 109 w 285"/>
                  <a:gd name="T37" fmla="*/ 176 h 436"/>
                  <a:gd name="T38" fmla="*/ 93 w 285"/>
                  <a:gd name="T39" fmla="*/ 193 h 436"/>
                  <a:gd name="T40" fmla="*/ 93 w 285"/>
                  <a:gd name="T41" fmla="*/ 210 h 436"/>
                  <a:gd name="T42" fmla="*/ 101 w 285"/>
                  <a:gd name="T43" fmla="*/ 235 h 436"/>
                  <a:gd name="T44" fmla="*/ 93 w 285"/>
                  <a:gd name="T45" fmla="*/ 252 h 436"/>
                  <a:gd name="T46" fmla="*/ 101 w 285"/>
                  <a:gd name="T47" fmla="*/ 268 h 436"/>
                  <a:gd name="T48" fmla="*/ 109 w 285"/>
                  <a:gd name="T49" fmla="*/ 294 h 436"/>
                  <a:gd name="T50" fmla="*/ 76 w 285"/>
                  <a:gd name="T51" fmla="*/ 319 h 436"/>
                  <a:gd name="T52" fmla="*/ 42 w 285"/>
                  <a:gd name="T53" fmla="*/ 335 h 436"/>
                  <a:gd name="T54" fmla="*/ 25 w 285"/>
                  <a:gd name="T55" fmla="*/ 352 h 436"/>
                  <a:gd name="T56" fmla="*/ 9 w 285"/>
                  <a:gd name="T57" fmla="*/ 361 h 436"/>
                  <a:gd name="T58" fmla="*/ 9 w 285"/>
                  <a:gd name="T59" fmla="*/ 377 h 436"/>
                  <a:gd name="T60" fmla="*/ 9 w 285"/>
                  <a:gd name="T61" fmla="*/ 386 h 436"/>
                  <a:gd name="T62" fmla="*/ 0 w 285"/>
                  <a:gd name="T63" fmla="*/ 394 h 436"/>
                  <a:gd name="T64" fmla="*/ 0 w 285"/>
                  <a:gd name="T65" fmla="*/ 403 h 436"/>
                  <a:gd name="T66" fmla="*/ 9 w 285"/>
                  <a:gd name="T67" fmla="*/ 428 h 436"/>
                  <a:gd name="T68" fmla="*/ 34 w 285"/>
                  <a:gd name="T69" fmla="*/ 436 h 436"/>
                  <a:gd name="T70" fmla="*/ 51 w 285"/>
                  <a:gd name="T71" fmla="*/ 428 h 436"/>
                  <a:gd name="T72" fmla="*/ 67 w 285"/>
                  <a:gd name="T73" fmla="*/ 419 h 436"/>
                  <a:gd name="T74" fmla="*/ 101 w 285"/>
                  <a:gd name="T75" fmla="*/ 428 h 436"/>
                  <a:gd name="T76" fmla="*/ 134 w 285"/>
                  <a:gd name="T77" fmla="*/ 428 h 436"/>
                  <a:gd name="T78" fmla="*/ 134 w 285"/>
                  <a:gd name="T79" fmla="*/ 411 h 436"/>
                  <a:gd name="T80" fmla="*/ 134 w 285"/>
                  <a:gd name="T81" fmla="*/ 386 h 436"/>
                  <a:gd name="T82" fmla="*/ 160 w 285"/>
                  <a:gd name="T83" fmla="*/ 377 h 436"/>
                  <a:gd name="T84" fmla="*/ 185 w 285"/>
                  <a:gd name="T85" fmla="*/ 369 h 436"/>
                  <a:gd name="T86" fmla="*/ 193 w 285"/>
                  <a:gd name="T87" fmla="*/ 344 h 436"/>
                  <a:gd name="T88" fmla="*/ 210 w 285"/>
                  <a:gd name="T89" fmla="*/ 327 h 436"/>
                  <a:gd name="T90" fmla="*/ 218 w 285"/>
                  <a:gd name="T91" fmla="*/ 319 h 436"/>
                  <a:gd name="T92" fmla="*/ 235 w 285"/>
                  <a:gd name="T93" fmla="*/ 319 h 436"/>
                  <a:gd name="T94" fmla="*/ 235 w 285"/>
                  <a:gd name="T95" fmla="*/ 319 h 436"/>
                  <a:gd name="T96" fmla="*/ 252 w 285"/>
                  <a:gd name="T97" fmla="*/ 285 h 436"/>
                  <a:gd name="T98" fmla="*/ 252 w 285"/>
                  <a:gd name="T99" fmla="*/ 277 h 436"/>
                  <a:gd name="T100" fmla="*/ 269 w 285"/>
                  <a:gd name="T101" fmla="*/ 268 h 436"/>
                  <a:gd name="T102" fmla="*/ 285 w 285"/>
                  <a:gd name="T103" fmla="*/ 252 h 436"/>
                  <a:gd name="T104" fmla="*/ 285 w 285"/>
                  <a:gd name="T105" fmla="*/ 243 h 436"/>
                  <a:gd name="T106" fmla="*/ 277 w 285"/>
                  <a:gd name="T107" fmla="*/ 235 h 436"/>
                  <a:gd name="T108" fmla="*/ 269 w 285"/>
                  <a:gd name="T109" fmla="*/ 226 h 436"/>
                  <a:gd name="T110" fmla="*/ 269 w 285"/>
                  <a:gd name="T111" fmla="*/ 218 h 436"/>
                  <a:gd name="T112" fmla="*/ 269 w 285"/>
                  <a:gd name="T113" fmla="*/ 218 h 436"/>
                  <a:gd name="T114" fmla="*/ 260 w 285"/>
                  <a:gd name="T115" fmla="*/ 210 h 436"/>
                  <a:gd name="T116" fmla="*/ 277 w 285"/>
                  <a:gd name="T117" fmla="*/ 168 h 436"/>
                  <a:gd name="T118" fmla="*/ 260 w 285"/>
                  <a:gd name="T119" fmla="*/ 117 h 436"/>
                  <a:gd name="T120" fmla="*/ 252 w 285"/>
                  <a:gd name="T121" fmla="*/ 67 h 436"/>
                  <a:gd name="T122" fmla="*/ 227 w 285"/>
                  <a:gd name="T123" fmla="*/ 59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5" h="436">
                    <a:moveTo>
                      <a:pt x="227" y="59"/>
                    </a:moveTo>
                    <a:lnTo>
                      <a:pt x="210" y="42"/>
                    </a:lnTo>
                    <a:lnTo>
                      <a:pt x="193" y="50"/>
                    </a:lnTo>
                    <a:lnTo>
                      <a:pt x="168" y="50"/>
                    </a:lnTo>
                    <a:lnTo>
                      <a:pt x="143" y="25"/>
                    </a:lnTo>
                    <a:lnTo>
                      <a:pt x="118" y="0"/>
                    </a:lnTo>
                    <a:lnTo>
                      <a:pt x="109" y="8"/>
                    </a:lnTo>
                    <a:lnTo>
                      <a:pt x="109" y="25"/>
                    </a:lnTo>
                    <a:lnTo>
                      <a:pt x="109" y="42"/>
                    </a:lnTo>
                    <a:lnTo>
                      <a:pt x="109" y="50"/>
                    </a:lnTo>
                    <a:lnTo>
                      <a:pt x="101" y="76"/>
                    </a:lnTo>
                    <a:lnTo>
                      <a:pt x="93" y="109"/>
                    </a:lnTo>
                    <a:lnTo>
                      <a:pt x="118" y="109"/>
                    </a:lnTo>
                    <a:lnTo>
                      <a:pt x="134" y="126"/>
                    </a:lnTo>
                    <a:lnTo>
                      <a:pt x="126" y="134"/>
                    </a:lnTo>
                    <a:lnTo>
                      <a:pt x="118" y="143"/>
                    </a:lnTo>
                    <a:lnTo>
                      <a:pt x="126" y="159"/>
                    </a:lnTo>
                    <a:lnTo>
                      <a:pt x="118" y="176"/>
                    </a:lnTo>
                    <a:lnTo>
                      <a:pt x="109" y="176"/>
                    </a:lnTo>
                    <a:lnTo>
                      <a:pt x="93" y="193"/>
                    </a:lnTo>
                    <a:lnTo>
                      <a:pt x="93" y="210"/>
                    </a:lnTo>
                    <a:lnTo>
                      <a:pt x="101" y="235"/>
                    </a:lnTo>
                    <a:lnTo>
                      <a:pt x="93" y="252"/>
                    </a:lnTo>
                    <a:lnTo>
                      <a:pt x="101" y="268"/>
                    </a:lnTo>
                    <a:lnTo>
                      <a:pt x="109" y="294"/>
                    </a:lnTo>
                    <a:lnTo>
                      <a:pt x="76" y="319"/>
                    </a:lnTo>
                    <a:lnTo>
                      <a:pt x="42" y="335"/>
                    </a:lnTo>
                    <a:lnTo>
                      <a:pt x="25" y="352"/>
                    </a:lnTo>
                    <a:lnTo>
                      <a:pt x="9" y="361"/>
                    </a:lnTo>
                    <a:lnTo>
                      <a:pt x="9" y="377"/>
                    </a:lnTo>
                    <a:lnTo>
                      <a:pt x="9" y="386"/>
                    </a:lnTo>
                    <a:lnTo>
                      <a:pt x="0" y="394"/>
                    </a:lnTo>
                    <a:lnTo>
                      <a:pt x="0" y="403"/>
                    </a:lnTo>
                    <a:lnTo>
                      <a:pt x="9" y="428"/>
                    </a:lnTo>
                    <a:lnTo>
                      <a:pt x="34" y="436"/>
                    </a:lnTo>
                    <a:lnTo>
                      <a:pt x="51" y="428"/>
                    </a:lnTo>
                    <a:lnTo>
                      <a:pt x="67" y="419"/>
                    </a:lnTo>
                    <a:lnTo>
                      <a:pt x="101" y="428"/>
                    </a:lnTo>
                    <a:lnTo>
                      <a:pt x="134" y="428"/>
                    </a:lnTo>
                    <a:lnTo>
                      <a:pt x="134" y="411"/>
                    </a:lnTo>
                    <a:lnTo>
                      <a:pt x="134" y="386"/>
                    </a:lnTo>
                    <a:lnTo>
                      <a:pt x="160" y="377"/>
                    </a:lnTo>
                    <a:lnTo>
                      <a:pt x="185" y="369"/>
                    </a:lnTo>
                    <a:lnTo>
                      <a:pt x="193" y="344"/>
                    </a:lnTo>
                    <a:lnTo>
                      <a:pt x="210" y="327"/>
                    </a:lnTo>
                    <a:lnTo>
                      <a:pt x="218" y="319"/>
                    </a:lnTo>
                    <a:lnTo>
                      <a:pt x="235" y="319"/>
                    </a:lnTo>
                    <a:lnTo>
                      <a:pt x="235" y="319"/>
                    </a:lnTo>
                    <a:lnTo>
                      <a:pt x="252" y="285"/>
                    </a:lnTo>
                    <a:lnTo>
                      <a:pt x="252" y="277"/>
                    </a:lnTo>
                    <a:lnTo>
                      <a:pt x="269" y="268"/>
                    </a:lnTo>
                    <a:lnTo>
                      <a:pt x="285" y="252"/>
                    </a:lnTo>
                    <a:lnTo>
                      <a:pt x="285" y="243"/>
                    </a:lnTo>
                    <a:lnTo>
                      <a:pt x="277" y="235"/>
                    </a:lnTo>
                    <a:lnTo>
                      <a:pt x="269" y="226"/>
                    </a:lnTo>
                    <a:lnTo>
                      <a:pt x="269" y="218"/>
                    </a:lnTo>
                    <a:lnTo>
                      <a:pt x="269" y="218"/>
                    </a:lnTo>
                    <a:lnTo>
                      <a:pt x="260" y="210"/>
                    </a:lnTo>
                    <a:lnTo>
                      <a:pt x="277" y="168"/>
                    </a:lnTo>
                    <a:lnTo>
                      <a:pt x="260" y="117"/>
                    </a:lnTo>
                    <a:lnTo>
                      <a:pt x="252" y="67"/>
                    </a:lnTo>
                    <a:lnTo>
                      <a:pt x="227" y="5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4" name="СФО_Республика Тыва">
                <a:extLst>
                  <a:ext uri="{FF2B5EF4-FFF2-40B4-BE49-F238E27FC236}">
                    <a16:creationId xmlns:a16="http://schemas.microsoft.com/office/drawing/2014/main" xmlns="" id="{1669721F-1100-4747-ADFB-0572C17E6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950" y="5122863"/>
                <a:ext cx="801688" cy="519113"/>
              </a:xfrm>
              <a:custGeom>
                <a:avLst/>
                <a:gdLst>
                  <a:gd name="T0" fmla="*/ 545 w 688"/>
                  <a:gd name="T1" fmla="*/ 9 h 445"/>
                  <a:gd name="T2" fmla="*/ 478 w 688"/>
                  <a:gd name="T3" fmla="*/ 17 h 445"/>
                  <a:gd name="T4" fmla="*/ 461 w 688"/>
                  <a:gd name="T5" fmla="*/ 25 h 445"/>
                  <a:gd name="T6" fmla="*/ 453 w 688"/>
                  <a:gd name="T7" fmla="*/ 17 h 445"/>
                  <a:gd name="T8" fmla="*/ 436 w 688"/>
                  <a:gd name="T9" fmla="*/ 25 h 445"/>
                  <a:gd name="T10" fmla="*/ 411 w 688"/>
                  <a:gd name="T11" fmla="*/ 25 h 445"/>
                  <a:gd name="T12" fmla="*/ 394 w 688"/>
                  <a:gd name="T13" fmla="*/ 67 h 445"/>
                  <a:gd name="T14" fmla="*/ 361 w 688"/>
                  <a:gd name="T15" fmla="*/ 84 h 445"/>
                  <a:gd name="T16" fmla="*/ 260 w 688"/>
                  <a:gd name="T17" fmla="*/ 176 h 445"/>
                  <a:gd name="T18" fmla="*/ 151 w 688"/>
                  <a:gd name="T19" fmla="*/ 151 h 445"/>
                  <a:gd name="T20" fmla="*/ 126 w 688"/>
                  <a:gd name="T21" fmla="*/ 126 h 445"/>
                  <a:gd name="T22" fmla="*/ 75 w 688"/>
                  <a:gd name="T23" fmla="*/ 143 h 445"/>
                  <a:gd name="T24" fmla="*/ 75 w 688"/>
                  <a:gd name="T25" fmla="*/ 185 h 445"/>
                  <a:gd name="T26" fmla="*/ 8 w 688"/>
                  <a:gd name="T27" fmla="*/ 176 h 445"/>
                  <a:gd name="T28" fmla="*/ 8 w 688"/>
                  <a:gd name="T29" fmla="*/ 235 h 445"/>
                  <a:gd name="T30" fmla="*/ 25 w 688"/>
                  <a:gd name="T31" fmla="*/ 243 h 445"/>
                  <a:gd name="T32" fmla="*/ 25 w 688"/>
                  <a:gd name="T33" fmla="*/ 277 h 445"/>
                  <a:gd name="T34" fmla="*/ 42 w 688"/>
                  <a:gd name="T35" fmla="*/ 302 h 445"/>
                  <a:gd name="T36" fmla="*/ 0 w 688"/>
                  <a:gd name="T37" fmla="*/ 319 h 445"/>
                  <a:gd name="T38" fmla="*/ 17 w 688"/>
                  <a:gd name="T39" fmla="*/ 327 h 445"/>
                  <a:gd name="T40" fmla="*/ 25 w 688"/>
                  <a:gd name="T41" fmla="*/ 352 h 445"/>
                  <a:gd name="T42" fmla="*/ 92 w 688"/>
                  <a:gd name="T43" fmla="*/ 344 h 445"/>
                  <a:gd name="T44" fmla="*/ 101 w 688"/>
                  <a:gd name="T45" fmla="*/ 310 h 445"/>
                  <a:gd name="T46" fmla="*/ 159 w 688"/>
                  <a:gd name="T47" fmla="*/ 310 h 445"/>
                  <a:gd name="T48" fmla="*/ 193 w 688"/>
                  <a:gd name="T49" fmla="*/ 302 h 445"/>
                  <a:gd name="T50" fmla="*/ 210 w 688"/>
                  <a:gd name="T51" fmla="*/ 294 h 445"/>
                  <a:gd name="T52" fmla="*/ 226 w 688"/>
                  <a:gd name="T53" fmla="*/ 285 h 445"/>
                  <a:gd name="T54" fmla="*/ 235 w 688"/>
                  <a:gd name="T55" fmla="*/ 294 h 445"/>
                  <a:gd name="T56" fmla="*/ 243 w 688"/>
                  <a:gd name="T57" fmla="*/ 302 h 445"/>
                  <a:gd name="T58" fmla="*/ 260 w 688"/>
                  <a:gd name="T59" fmla="*/ 310 h 445"/>
                  <a:gd name="T60" fmla="*/ 302 w 688"/>
                  <a:gd name="T61" fmla="*/ 327 h 445"/>
                  <a:gd name="T62" fmla="*/ 352 w 688"/>
                  <a:gd name="T63" fmla="*/ 361 h 445"/>
                  <a:gd name="T64" fmla="*/ 394 w 688"/>
                  <a:gd name="T65" fmla="*/ 403 h 445"/>
                  <a:gd name="T66" fmla="*/ 436 w 688"/>
                  <a:gd name="T67" fmla="*/ 411 h 445"/>
                  <a:gd name="T68" fmla="*/ 486 w 688"/>
                  <a:gd name="T69" fmla="*/ 419 h 445"/>
                  <a:gd name="T70" fmla="*/ 503 w 688"/>
                  <a:gd name="T71" fmla="*/ 419 h 445"/>
                  <a:gd name="T72" fmla="*/ 537 w 688"/>
                  <a:gd name="T73" fmla="*/ 436 h 445"/>
                  <a:gd name="T74" fmla="*/ 604 w 688"/>
                  <a:gd name="T75" fmla="*/ 411 h 445"/>
                  <a:gd name="T76" fmla="*/ 621 w 688"/>
                  <a:gd name="T77" fmla="*/ 361 h 445"/>
                  <a:gd name="T78" fmla="*/ 604 w 688"/>
                  <a:gd name="T79" fmla="*/ 344 h 445"/>
                  <a:gd name="T80" fmla="*/ 604 w 688"/>
                  <a:gd name="T81" fmla="*/ 327 h 445"/>
                  <a:gd name="T82" fmla="*/ 595 w 688"/>
                  <a:gd name="T83" fmla="*/ 310 h 445"/>
                  <a:gd name="T84" fmla="*/ 637 w 688"/>
                  <a:gd name="T85" fmla="*/ 235 h 445"/>
                  <a:gd name="T86" fmla="*/ 654 w 688"/>
                  <a:gd name="T87" fmla="*/ 227 h 445"/>
                  <a:gd name="T88" fmla="*/ 679 w 688"/>
                  <a:gd name="T89" fmla="*/ 193 h 445"/>
                  <a:gd name="T90" fmla="*/ 679 w 688"/>
                  <a:gd name="T91" fmla="*/ 176 h 445"/>
                  <a:gd name="T92" fmla="*/ 671 w 688"/>
                  <a:gd name="T93" fmla="*/ 160 h 445"/>
                  <a:gd name="T94" fmla="*/ 679 w 688"/>
                  <a:gd name="T95" fmla="*/ 143 h 445"/>
                  <a:gd name="T96" fmla="*/ 679 w 688"/>
                  <a:gd name="T97" fmla="*/ 101 h 445"/>
                  <a:gd name="T98" fmla="*/ 688 w 688"/>
                  <a:gd name="T99" fmla="*/ 101 h 445"/>
                  <a:gd name="T100" fmla="*/ 679 w 688"/>
                  <a:gd name="T101" fmla="*/ 76 h 445"/>
                  <a:gd name="T102" fmla="*/ 646 w 688"/>
                  <a:gd name="T103" fmla="*/ 76 h 445"/>
                  <a:gd name="T104" fmla="*/ 562 w 688"/>
                  <a:gd name="T105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8" h="445">
                    <a:moveTo>
                      <a:pt x="562" y="9"/>
                    </a:moveTo>
                    <a:lnTo>
                      <a:pt x="545" y="9"/>
                    </a:lnTo>
                    <a:lnTo>
                      <a:pt x="503" y="25"/>
                    </a:lnTo>
                    <a:lnTo>
                      <a:pt x="478" y="17"/>
                    </a:lnTo>
                    <a:lnTo>
                      <a:pt x="470" y="25"/>
                    </a:lnTo>
                    <a:lnTo>
                      <a:pt x="461" y="25"/>
                    </a:lnTo>
                    <a:lnTo>
                      <a:pt x="453" y="25"/>
                    </a:lnTo>
                    <a:lnTo>
                      <a:pt x="453" y="17"/>
                    </a:lnTo>
                    <a:lnTo>
                      <a:pt x="444" y="17"/>
                    </a:lnTo>
                    <a:lnTo>
                      <a:pt x="436" y="25"/>
                    </a:lnTo>
                    <a:lnTo>
                      <a:pt x="419" y="25"/>
                    </a:lnTo>
                    <a:lnTo>
                      <a:pt x="411" y="25"/>
                    </a:lnTo>
                    <a:lnTo>
                      <a:pt x="402" y="42"/>
                    </a:lnTo>
                    <a:lnTo>
                      <a:pt x="394" y="67"/>
                    </a:lnTo>
                    <a:lnTo>
                      <a:pt x="377" y="76"/>
                    </a:lnTo>
                    <a:lnTo>
                      <a:pt x="361" y="84"/>
                    </a:lnTo>
                    <a:lnTo>
                      <a:pt x="319" y="143"/>
                    </a:lnTo>
                    <a:lnTo>
                      <a:pt x="260" y="176"/>
                    </a:lnTo>
                    <a:lnTo>
                      <a:pt x="201" y="168"/>
                    </a:lnTo>
                    <a:lnTo>
                      <a:pt x="151" y="151"/>
                    </a:lnTo>
                    <a:lnTo>
                      <a:pt x="143" y="134"/>
                    </a:lnTo>
                    <a:lnTo>
                      <a:pt x="126" y="126"/>
                    </a:lnTo>
                    <a:lnTo>
                      <a:pt x="101" y="134"/>
                    </a:lnTo>
                    <a:lnTo>
                      <a:pt x="75" y="143"/>
                    </a:lnTo>
                    <a:lnTo>
                      <a:pt x="75" y="168"/>
                    </a:lnTo>
                    <a:lnTo>
                      <a:pt x="75" y="185"/>
                    </a:lnTo>
                    <a:lnTo>
                      <a:pt x="42" y="185"/>
                    </a:lnTo>
                    <a:lnTo>
                      <a:pt x="8" y="176"/>
                    </a:lnTo>
                    <a:lnTo>
                      <a:pt x="8" y="210"/>
                    </a:lnTo>
                    <a:lnTo>
                      <a:pt x="8" y="235"/>
                    </a:lnTo>
                    <a:lnTo>
                      <a:pt x="17" y="243"/>
                    </a:lnTo>
                    <a:lnTo>
                      <a:pt x="25" y="243"/>
                    </a:lnTo>
                    <a:lnTo>
                      <a:pt x="25" y="260"/>
                    </a:lnTo>
                    <a:lnTo>
                      <a:pt x="25" y="277"/>
                    </a:lnTo>
                    <a:lnTo>
                      <a:pt x="42" y="285"/>
                    </a:lnTo>
                    <a:lnTo>
                      <a:pt x="42" y="302"/>
                    </a:lnTo>
                    <a:lnTo>
                      <a:pt x="25" y="302"/>
                    </a:lnTo>
                    <a:lnTo>
                      <a:pt x="0" y="319"/>
                    </a:lnTo>
                    <a:lnTo>
                      <a:pt x="8" y="327"/>
                    </a:lnTo>
                    <a:lnTo>
                      <a:pt x="17" y="327"/>
                    </a:lnTo>
                    <a:lnTo>
                      <a:pt x="17" y="336"/>
                    </a:lnTo>
                    <a:lnTo>
                      <a:pt x="25" y="352"/>
                    </a:lnTo>
                    <a:lnTo>
                      <a:pt x="59" y="344"/>
                    </a:lnTo>
                    <a:lnTo>
                      <a:pt x="92" y="344"/>
                    </a:lnTo>
                    <a:lnTo>
                      <a:pt x="92" y="327"/>
                    </a:lnTo>
                    <a:lnTo>
                      <a:pt x="101" y="310"/>
                    </a:lnTo>
                    <a:lnTo>
                      <a:pt x="143" y="319"/>
                    </a:lnTo>
                    <a:lnTo>
                      <a:pt x="159" y="310"/>
                    </a:lnTo>
                    <a:lnTo>
                      <a:pt x="176" y="302"/>
                    </a:lnTo>
                    <a:lnTo>
                      <a:pt x="193" y="302"/>
                    </a:lnTo>
                    <a:lnTo>
                      <a:pt x="210" y="302"/>
                    </a:lnTo>
                    <a:lnTo>
                      <a:pt x="210" y="294"/>
                    </a:lnTo>
                    <a:lnTo>
                      <a:pt x="218" y="285"/>
                    </a:lnTo>
                    <a:lnTo>
                      <a:pt x="226" y="285"/>
                    </a:lnTo>
                    <a:lnTo>
                      <a:pt x="226" y="294"/>
                    </a:lnTo>
                    <a:lnTo>
                      <a:pt x="235" y="294"/>
                    </a:lnTo>
                    <a:lnTo>
                      <a:pt x="235" y="302"/>
                    </a:lnTo>
                    <a:lnTo>
                      <a:pt x="243" y="302"/>
                    </a:lnTo>
                    <a:lnTo>
                      <a:pt x="260" y="294"/>
                    </a:lnTo>
                    <a:lnTo>
                      <a:pt x="260" y="310"/>
                    </a:lnTo>
                    <a:lnTo>
                      <a:pt x="268" y="327"/>
                    </a:lnTo>
                    <a:lnTo>
                      <a:pt x="302" y="327"/>
                    </a:lnTo>
                    <a:lnTo>
                      <a:pt x="344" y="336"/>
                    </a:lnTo>
                    <a:lnTo>
                      <a:pt x="352" y="361"/>
                    </a:lnTo>
                    <a:lnTo>
                      <a:pt x="361" y="394"/>
                    </a:lnTo>
                    <a:lnTo>
                      <a:pt x="394" y="403"/>
                    </a:lnTo>
                    <a:lnTo>
                      <a:pt x="428" y="411"/>
                    </a:lnTo>
                    <a:lnTo>
                      <a:pt x="436" y="411"/>
                    </a:lnTo>
                    <a:lnTo>
                      <a:pt x="444" y="403"/>
                    </a:lnTo>
                    <a:lnTo>
                      <a:pt x="486" y="419"/>
                    </a:lnTo>
                    <a:lnTo>
                      <a:pt x="495" y="419"/>
                    </a:lnTo>
                    <a:lnTo>
                      <a:pt x="503" y="419"/>
                    </a:lnTo>
                    <a:lnTo>
                      <a:pt x="528" y="428"/>
                    </a:lnTo>
                    <a:lnTo>
                      <a:pt x="537" y="436"/>
                    </a:lnTo>
                    <a:lnTo>
                      <a:pt x="545" y="445"/>
                    </a:lnTo>
                    <a:lnTo>
                      <a:pt x="604" y="411"/>
                    </a:lnTo>
                    <a:lnTo>
                      <a:pt x="612" y="386"/>
                    </a:lnTo>
                    <a:lnTo>
                      <a:pt x="621" y="361"/>
                    </a:lnTo>
                    <a:lnTo>
                      <a:pt x="612" y="361"/>
                    </a:lnTo>
                    <a:lnTo>
                      <a:pt x="604" y="344"/>
                    </a:lnTo>
                    <a:lnTo>
                      <a:pt x="604" y="336"/>
                    </a:lnTo>
                    <a:lnTo>
                      <a:pt x="604" y="327"/>
                    </a:lnTo>
                    <a:lnTo>
                      <a:pt x="604" y="319"/>
                    </a:lnTo>
                    <a:lnTo>
                      <a:pt x="595" y="310"/>
                    </a:lnTo>
                    <a:lnTo>
                      <a:pt x="612" y="269"/>
                    </a:lnTo>
                    <a:lnTo>
                      <a:pt x="637" y="235"/>
                    </a:lnTo>
                    <a:lnTo>
                      <a:pt x="646" y="235"/>
                    </a:lnTo>
                    <a:lnTo>
                      <a:pt x="654" y="227"/>
                    </a:lnTo>
                    <a:lnTo>
                      <a:pt x="671" y="210"/>
                    </a:lnTo>
                    <a:lnTo>
                      <a:pt x="679" y="193"/>
                    </a:lnTo>
                    <a:lnTo>
                      <a:pt x="679" y="185"/>
                    </a:lnTo>
                    <a:lnTo>
                      <a:pt x="679" y="176"/>
                    </a:lnTo>
                    <a:lnTo>
                      <a:pt x="671" y="168"/>
                    </a:lnTo>
                    <a:lnTo>
                      <a:pt x="671" y="160"/>
                    </a:lnTo>
                    <a:lnTo>
                      <a:pt x="671" y="151"/>
                    </a:lnTo>
                    <a:lnTo>
                      <a:pt x="679" y="143"/>
                    </a:lnTo>
                    <a:lnTo>
                      <a:pt x="679" y="118"/>
                    </a:lnTo>
                    <a:lnTo>
                      <a:pt x="679" y="101"/>
                    </a:lnTo>
                    <a:lnTo>
                      <a:pt x="688" y="101"/>
                    </a:lnTo>
                    <a:lnTo>
                      <a:pt x="688" y="101"/>
                    </a:lnTo>
                    <a:lnTo>
                      <a:pt x="688" y="84"/>
                    </a:lnTo>
                    <a:lnTo>
                      <a:pt x="679" y="76"/>
                    </a:lnTo>
                    <a:lnTo>
                      <a:pt x="662" y="76"/>
                    </a:lnTo>
                    <a:lnTo>
                      <a:pt x="646" y="76"/>
                    </a:lnTo>
                    <a:lnTo>
                      <a:pt x="604" y="42"/>
                    </a:lnTo>
                    <a:lnTo>
                      <a:pt x="562" y="0"/>
                    </a:lnTo>
                    <a:lnTo>
                      <a:pt x="562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5" name="СФО_Республика Бурятия">
                <a:extLst>
                  <a:ext uri="{FF2B5EF4-FFF2-40B4-BE49-F238E27FC236}">
                    <a16:creationId xmlns:a16="http://schemas.microsoft.com/office/drawing/2014/main" xmlns="" id="{888D6512-510C-42DF-AD85-4503C02D5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588" y="4673600"/>
                <a:ext cx="1347788" cy="976313"/>
              </a:xfrm>
              <a:custGeom>
                <a:avLst/>
                <a:gdLst>
                  <a:gd name="T0" fmla="*/ 880 w 1157"/>
                  <a:gd name="T1" fmla="*/ 51 h 839"/>
                  <a:gd name="T2" fmla="*/ 847 w 1157"/>
                  <a:gd name="T3" fmla="*/ 42 h 839"/>
                  <a:gd name="T4" fmla="*/ 813 w 1157"/>
                  <a:gd name="T5" fmla="*/ 34 h 839"/>
                  <a:gd name="T6" fmla="*/ 771 w 1157"/>
                  <a:gd name="T7" fmla="*/ 59 h 839"/>
                  <a:gd name="T8" fmla="*/ 721 w 1157"/>
                  <a:gd name="T9" fmla="*/ 51 h 839"/>
                  <a:gd name="T10" fmla="*/ 713 w 1157"/>
                  <a:gd name="T11" fmla="*/ 42 h 839"/>
                  <a:gd name="T12" fmla="*/ 679 w 1157"/>
                  <a:gd name="T13" fmla="*/ 68 h 839"/>
                  <a:gd name="T14" fmla="*/ 646 w 1157"/>
                  <a:gd name="T15" fmla="*/ 76 h 839"/>
                  <a:gd name="T16" fmla="*/ 646 w 1157"/>
                  <a:gd name="T17" fmla="*/ 135 h 839"/>
                  <a:gd name="T18" fmla="*/ 662 w 1157"/>
                  <a:gd name="T19" fmla="*/ 160 h 839"/>
                  <a:gd name="T20" fmla="*/ 654 w 1157"/>
                  <a:gd name="T21" fmla="*/ 177 h 839"/>
                  <a:gd name="T22" fmla="*/ 646 w 1157"/>
                  <a:gd name="T23" fmla="*/ 328 h 839"/>
                  <a:gd name="T24" fmla="*/ 713 w 1157"/>
                  <a:gd name="T25" fmla="*/ 193 h 839"/>
                  <a:gd name="T26" fmla="*/ 679 w 1157"/>
                  <a:gd name="T27" fmla="*/ 428 h 839"/>
                  <a:gd name="T28" fmla="*/ 671 w 1157"/>
                  <a:gd name="T29" fmla="*/ 411 h 839"/>
                  <a:gd name="T30" fmla="*/ 646 w 1157"/>
                  <a:gd name="T31" fmla="*/ 437 h 839"/>
                  <a:gd name="T32" fmla="*/ 671 w 1157"/>
                  <a:gd name="T33" fmla="*/ 453 h 839"/>
                  <a:gd name="T34" fmla="*/ 646 w 1157"/>
                  <a:gd name="T35" fmla="*/ 470 h 839"/>
                  <a:gd name="T36" fmla="*/ 503 w 1157"/>
                  <a:gd name="T37" fmla="*/ 571 h 839"/>
                  <a:gd name="T38" fmla="*/ 427 w 1157"/>
                  <a:gd name="T39" fmla="*/ 655 h 839"/>
                  <a:gd name="T40" fmla="*/ 360 w 1157"/>
                  <a:gd name="T41" fmla="*/ 696 h 839"/>
                  <a:gd name="T42" fmla="*/ 310 w 1157"/>
                  <a:gd name="T43" fmla="*/ 705 h 839"/>
                  <a:gd name="T44" fmla="*/ 302 w 1157"/>
                  <a:gd name="T45" fmla="*/ 655 h 839"/>
                  <a:gd name="T46" fmla="*/ 277 w 1157"/>
                  <a:gd name="T47" fmla="*/ 613 h 839"/>
                  <a:gd name="T48" fmla="*/ 201 w 1157"/>
                  <a:gd name="T49" fmla="*/ 571 h 839"/>
                  <a:gd name="T50" fmla="*/ 142 w 1157"/>
                  <a:gd name="T51" fmla="*/ 504 h 839"/>
                  <a:gd name="T52" fmla="*/ 100 w 1157"/>
                  <a:gd name="T53" fmla="*/ 437 h 839"/>
                  <a:gd name="T54" fmla="*/ 17 w 1157"/>
                  <a:gd name="T55" fmla="*/ 487 h 839"/>
                  <a:gd name="T56" fmla="*/ 8 w 1157"/>
                  <a:gd name="T57" fmla="*/ 504 h 839"/>
                  <a:gd name="T58" fmla="*/ 0 w 1157"/>
                  <a:gd name="T59" fmla="*/ 546 h 839"/>
                  <a:gd name="T60" fmla="*/ 8 w 1157"/>
                  <a:gd name="T61" fmla="*/ 571 h 839"/>
                  <a:gd name="T62" fmla="*/ 33 w 1157"/>
                  <a:gd name="T63" fmla="*/ 596 h 839"/>
                  <a:gd name="T64" fmla="*/ 151 w 1157"/>
                  <a:gd name="T65" fmla="*/ 655 h 839"/>
                  <a:gd name="T66" fmla="*/ 218 w 1157"/>
                  <a:gd name="T67" fmla="*/ 680 h 839"/>
                  <a:gd name="T68" fmla="*/ 344 w 1157"/>
                  <a:gd name="T69" fmla="*/ 805 h 839"/>
                  <a:gd name="T70" fmla="*/ 436 w 1157"/>
                  <a:gd name="T71" fmla="*/ 780 h 839"/>
                  <a:gd name="T72" fmla="*/ 520 w 1157"/>
                  <a:gd name="T73" fmla="*/ 797 h 839"/>
                  <a:gd name="T74" fmla="*/ 570 w 1157"/>
                  <a:gd name="T75" fmla="*/ 831 h 839"/>
                  <a:gd name="T76" fmla="*/ 604 w 1157"/>
                  <a:gd name="T77" fmla="*/ 805 h 839"/>
                  <a:gd name="T78" fmla="*/ 654 w 1157"/>
                  <a:gd name="T79" fmla="*/ 764 h 839"/>
                  <a:gd name="T80" fmla="*/ 629 w 1157"/>
                  <a:gd name="T81" fmla="*/ 722 h 839"/>
                  <a:gd name="T82" fmla="*/ 646 w 1157"/>
                  <a:gd name="T83" fmla="*/ 705 h 839"/>
                  <a:gd name="T84" fmla="*/ 679 w 1157"/>
                  <a:gd name="T85" fmla="*/ 663 h 839"/>
                  <a:gd name="T86" fmla="*/ 721 w 1157"/>
                  <a:gd name="T87" fmla="*/ 655 h 839"/>
                  <a:gd name="T88" fmla="*/ 788 w 1157"/>
                  <a:gd name="T89" fmla="*/ 646 h 839"/>
                  <a:gd name="T90" fmla="*/ 830 w 1157"/>
                  <a:gd name="T91" fmla="*/ 604 h 839"/>
                  <a:gd name="T92" fmla="*/ 872 w 1157"/>
                  <a:gd name="T93" fmla="*/ 562 h 839"/>
                  <a:gd name="T94" fmla="*/ 905 w 1157"/>
                  <a:gd name="T95" fmla="*/ 562 h 839"/>
                  <a:gd name="T96" fmla="*/ 973 w 1157"/>
                  <a:gd name="T97" fmla="*/ 529 h 839"/>
                  <a:gd name="T98" fmla="*/ 981 w 1157"/>
                  <a:gd name="T99" fmla="*/ 411 h 839"/>
                  <a:gd name="T100" fmla="*/ 1048 w 1157"/>
                  <a:gd name="T101" fmla="*/ 353 h 839"/>
                  <a:gd name="T102" fmla="*/ 1123 w 1157"/>
                  <a:gd name="T103" fmla="*/ 294 h 839"/>
                  <a:gd name="T104" fmla="*/ 1157 w 1157"/>
                  <a:gd name="T105" fmla="*/ 227 h 839"/>
                  <a:gd name="T106" fmla="*/ 1090 w 1157"/>
                  <a:gd name="T107" fmla="*/ 151 h 839"/>
                  <a:gd name="T108" fmla="*/ 1090 w 1157"/>
                  <a:gd name="T109" fmla="*/ 143 h 839"/>
                  <a:gd name="T110" fmla="*/ 1082 w 1157"/>
                  <a:gd name="T111" fmla="*/ 118 h 839"/>
                  <a:gd name="T112" fmla="*/ 1073 w 1157"/>
                  <a:gd name="T113" fmla="*/ 93 h 839"/>
                  <a:gd name="T114" fmla="*/ 1065 w 1157"/>
                  <a:gd name="T115" fmla="*/ 68 h 839"/>
                  <a:gd name="T116" fmla="*/ 1056 w 1157"/>
                  <a:gd name="T117" fmla="*/ 59 h 839"/>
                  <a:gd name="T118" fmla="*/ 1065 w 1157"/>
                  <a:gd name="T119" fmla="*/ 51 h 839"/>
                  <a:gd name="T120" fmla="*/ 1082 w 1157"/>
                  <a:gd name="T121" fmla="*/ 17 h 839"/>
                  <a:gd name="T122" fmla="*/ 1006 w 1157"/>
                  <a:gd name="T123" fmla="*/ 51 h 839"/>
                  <a:gd name="T124" fmla="*/ 914 w 1157"/>
                  <a:gd name="T125" fmla="*/ 68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7" h="839">
                    <a:moveTo>
                      <a:pt x="914" y="68"/>
                    </a:moveTo>
                    <a:lnTo>
                      <a:pt x="897" y="68"/>
                    </a:lnTo>
                    <a:lnTo>
                      <a:pt x="880" y="51"/>
                    </a:lnTo>
                    <a:lnTo>
                      <a:pt x="880" y="34"/>
                    </a:lnTo>
                    <a:lnTo>
                      <a:pt x="872" y="42"/>
                    </a:lnTo>
                    <a:lnTo>
                      <a:pt x="847" y="42"/>
                    </a:lnTo>
                    <a:lnTo>
                      <a:pt x="838" y="42"/>
                    </a:lnTo>
                    <a:lnTo>
                      <a:pt x="822" y="42"/>
                    </a:lnTo>
                    <a:lnTo>
                      <a:pt x="813" y="34"/>
                    </a:lnTo>
                    <a:lnTo>
                      <a:pt x="805" y="26"/>
                    </a:lnTo>
                    <a:lnTo>
                      <a:pt x="796" y="42"/>
                    </a:lnTo>
                    <a:lnTo>
                      <a:pt x="771" y="59"/>
                    </a:lnTo>
                    <a:lnTo>
                      <a:pt x="755" y="59"/>
                    </a:lnTo>
                    <a:lnTo>
                      <a:pt x="729" y="59"/>
                    </a:lnTo>
                    <a:lnTo>
                      <a:pt x="721" y="51"/>
                    </a:lnTo>
                    <a:lnTo>
                      <a:pt x="713" y="51"/>
                    </a:lnTo>
                    <a:lnTo>
                      <a:pt x="713" y="51"/>
                    </a:lnTo>
                    <a:lnTo>
                      <a:pt x="713" y="42"/>
                    </a:lnTo>
                    <a:lnTo>
                      <a:pt x="704" y="42"/>
                    </a:lnTo>
                    <a:lnTo>
                      <a:pt x="687" y="51"/>
                    </a:lnTo>
                    <a:lnTo>
                      <a:pt x="679" y="68"/>
                    </a:lnTo>
                    <a:lnTo>
                      <a:pt x="671" y="68"/>
                    </a:lnTo>
                    <a:lnTo>
                      <a:pt x="662" y="59"/>
                    </a:lnTo>
                    <a:lnTo>
                      <a:pt x="646" y="76"/>
                    </a:lnTo>
                    <a:lnTo>
                      <a:pt x="620" y="93"/>
                    </a:lnTo>
                    <a:lnTo>
                      <a:pt x="629" y="135"/>
                    </a:lnTo>
                    <a:lnTo>
                      <a:pt x="646" y="135"/>
                    </a:lnTo>
                    <a:lnTo>
                      <a:pt x="646" y="143"/>
                    </a:lnTo>
                    <a:lnTo>
                      <a:pt x="646" y="151"/>
                    </a:lnTo>
                    <a:lnTo>
                      <a:pt x="662" y="160"/>
                    </a:lnTo>
                    <a:lnTo>
                      <a:pt x="671" y="177"/>
                    </a:lnTo>
                    <a:lnTo>
                      <a:pt x="662" y="177"/>
                    </a:lnTo>
                    <a:lnTo>
                      <a:pt x="654" y="177"/>
                    </a:lnTo>
                    <a:lnTo>
                      <a:pt x="654" y="193"/>
                    </a:lnTo>
                    <a:lnTo>
                      <a:pt x="637" y="260"/>
                    </a:lnTo>
                    <a:lnTo>
                      <a:pt x="646" y="328"/>
                    </a:lnTo>
                    <a:lnTo>
                      <a:pt x="671" y="235"/>
                    </a:lnTo>
                    <a:lnTo>
                      <a:pt x="687" y="202"/>
                    </a:lnTo>
                    <a:lnTo>
                      <a:pt x="713" y="193"/>
                    </a:lnTo>
                    <a:lnTo>
                      <a:pt x="704" y="302"/>
                    </a:lnTo>
                    <a:lnTo>
                      <a:pt x="687" y="420"/>
                    </a:lnTo>
                    <a:lnTo>
                      <a:pt x="679" y="428"/>
                    </a:lnTo>
                    <a:lnTo>
                      <a:pt x="671" y="437"/>
                    </a:lnTo>
                    <a:lnTo>
                      <a:pt x="671" y="428"/>
                    </a:lnTo>
                    <a:lnTo>
                      <a:pt x="671" y="411"/>
                    </a:lnTo>
                    <a:lnTo>
                      <a:pt x="662" y="403"/>
                    </a:lnTo>
                    <a:lnTo>
                      <a:pt x="654" y="420"/>
                    </a:lnTo>
                    <a:lnTo>
                      <a:pt x="646" y="437"/>
                    </a:lnTo>
                    <a:lnTo>
                      <a:pt x="654" y="437"/>
                    </a:lnTo>
                    <a:lnTo>
                      <a:pt x="671" y="437"/>
                    </a:lnTo>
                    <a:lnTo>
                      <a:pt x="671" y="453"/>
                    </a:lnTo>
                    <a:lnTo>
                      <a:pt x="662" y="470"/>
                    </a:lnTo>
                    <a:lnTo>
                      <a:pt x="654" y="470"/>
                    </a:lnTo>
                    <a:lnTo>
                      <a:pt x="646" y="470"/>
                    </a:lnTo>
                    <a:lnTo>
                      <a:pt x="629" y="495"/>
                    </a:lnTo>
                    <a:lnTo>
                      <a:pt x="604" y="529"/>
                    </a:lnTo>
                    <a:lnTo>
                      <a:pt x="503" y="571"/>
                    </a:lnTo>
                    <a:lnTo>
                      <a:pt x="495" y="596"/>
                    </a:lnTo>
                    <a:lnTo>
                      <a:pt x="486" y="621"/>
                    </a:lnTo>
                    <a:lnTo>
                      <a:pt x="427" y="655"/>
                    </a:lnTo>
                    <a:lnTo>
                      <a:pt x="394" y="663"/>
                    </a:lnTo>
                    <a:lnTo>
                      <a:pt x="386" y="671"/>
                    </a:lnTo>
                    <a:lnTo>
                      <a:pt x="360" y="696"/>
                    </a:lnTo>
                    <a:lnTo>
                      <a:pt x="327" y="696"/>
                    </a:lnTo>
                    <a:lnTo>
                      <a:pt x="318" y="705"/>
                    </a:lnTo>
                    <a:lnTo>
                      <a:pt x="310" y="705"/>
                    </a:lnTo>
                    <a:lnTo>
                      <a:pt x="310" y="688"/>
                    </a:lnTo>
                    <a:lnTo>
                      <a:pt x="310" y="671"/>
                    </a:lnTo>
                    <a:lnTo>
                      <a:pt x="302" y="655"/>
                    </a:lnTo>
                    <a:lnTo>
                      <a:pt x="285" y="646"/>
                    </a:lnTo>
                    <a:lnTo>
                      <a:pt x="285" y="629"/>
                    </a:lnTo>
                    <a:lnTo>
                      <a:pt x="277" y="613"/>
                    </a:lnTo>
                    <a:lnTo>
                      <a:pt x="218" y="562"/>
                    </a:lnTo>
                    <a:lnTo>
                      <a:pt x="209" y="571"/>
                    </a:lnTo>
                    <a:lnTo>
                      <a:pt x="201" y="571"/>
                    </a:lnTo>
                    <a:lnTo>
                      <a:pt x="193" y="554"/>
                    </a:lnTo>
                    <a:lnTo>
                      <a:pt x="184" y="529"/>
                    </a:lnTo>
                    <a:lnTo>
                      <a:pt x="142" y="504"/>
                    </a:lnTo>
                    <a:lnTo>
                      <a:pt x="109" y="478"/>
                    </a:lnTo>
                    <a:lnTo>
                      <a:pt x="100" y="453"/>
                    </a:lnTo>
                    <a:lnTo>
                      <a:pt x="100" y="437"/>
                    </a:lnTo>
                    <a:lnTo>
                      <a:pt x="59" y="470"/>
                    </a:lnTo>
                    <a:lnTo>
                      <a:pt x="25" y="495"/>
                    </a:lnTo>
                    <a:lnTo>
                      <a:pt x="17" y="487"/>
                    </a:lnTo>
                    <a:lnTo>
                      <a:pt x="17" y="487"/>
                    </a:lnTo>
                    <a:lnTo>
                      <a:pt x="8" y="487"/>
                    </a:lnTo>
                    <a:lnTo>
                      <a:pt x="8" y="504"/>
                    </a:lnTo>
                    <a:lnTo>
                      <a:pt x="8" y="529"/>
                    </a:lnTo>
                    <a:lnTo>
                      <a:pt x="0" y="537"/>
                    </a:lnTo>
                    <a:lnTo>
                      <a:pt x="0" y="546"/>
                    </a:lnTo>
                    <a:lnTo>
                      <a:pt x="0" y="554"/>
                    </a:lnTo>
                    <a:lnTo>
                      <a:pt x="8" y="562"/>
                    </a:lnTo>
                    <a:lnTo>
                      <a:pt x="8" y="571"/>
                    </a:lnTo>
                    <a:lnTo>
                      <a:pt x="8" y="579"/>
                    </a:lnTo>
                    <a:lnTo>
                      <a:pt x="17" y="587"/>
                    </a:lnTo>
                    <a:lnTo>
                      <a:pt x="33" y="596"/>
                    </a:lnTo>
                    <a:lnTo>
                      <a:pt x="92" y="629"/>
                    </a:lnTo>
                    <a:lnTo>
                      <a:pt x="142" y="655"/>
                    </a:lnTo>
                    <a:lnTo>
                      <a:pt x="151" y="655"/>
                    </a:lnTo>
                    <a:lnTo>
                      <a:pt x="159" y="663"/>
                    </a:lnTo>
                    <a:lnTo>
                      <a:pt x="193" y="671"/>
                    </a:lnTo>
                    <a:lnTo>
                      <a:pt x="218" y="680"/>
                    </a:lnTo>
                    <a:lnTo>
                      <a:pt x="218" y="730"/>
                    </a:lnTo>
                    <a:lnTo>
                      <a:pt x="268" y="789"/>
                    </a:lnTo>
                    <a:lnTo>
                      <a:pt x="344" y="805"/>
                    </a:lnTo>
                    <a:lnTo>
                      <a:pt x="411" y="789"/>
                    </a:lnTo>
                    <a:lnTo>
                      <a:pt x="427" y="780"/>
                    </a:lnTo>
                    <a:lnTo>
                      <a:pt x="436" y="780"/>
                    </a:lnTo>
                    <a:lnTo>
                      <a:pt x="469" y="789"/>
                    </a:lnTo>
                    <a:lnTo>
                      <a:pt x="503" y="797"/>
                    </a:lnTo>
                    <a:lnTo>
                      <a:pt x="520" y="797"/>
                    </a:lnTo>
                    <a:lnTo>
                      <a:pt x="528" y="797"/>
                    </a:lnTo>
                    <a:lnTo>
                      <a:pt x="553" y="814"/>
                    </a:lnTo>
                    <a:lnTo>
                      <a:pt x="570" y="831"/>
                    </a:lnTo>
                    <a:lnTo>
                      <a:pt x="587" y="831"/>
                    </a:lnTo>
                    <a:lnTo>
                      <a:pt x="604" y="839"/>
                    </a:lnTo>
                    <a:lnTo>
                      <a:pt x="604" y="805"/>
                    </a:lnTo>
                    <a:lnTo>
                      <a:pt x="620" y="780"/>
                    </a:lnTo>
                    <a:lnTo>
                      <a:pt x="637" y="780"/>
                    </a:lnTo>
                    <a:lnTo>
                      <a:pt x="654" y="764"/>
                    </a:lnTo>
                    <a:lnTo>
                      <a:pt x="637" y="755"/>
                    </a:lnTo>
                    <a:lnTo>
                      <a:pt x="620" y="738"/>
                    </a:lnTo>
                    <a:lnTo>
                      <a:pt x="629" y="722"/>
                    </a:lnTo>
                    <a:lnTo>
                      <a:pt x="646" y="705"/>
                    </a:lnTo>
                    <a:lnTo>
                      <a:pt x="646" y="705"/>
                    </a:lnTo>
                    <a:lnTo>
                      <a:pt x="646" y="705"/>
                    </a:lnTo>
                    <a:lnTo>
                      <a:pt x="637" y="680"/>
                    </a:lnTo>
                    <a:lnTo>
                      <a:pt x="646" y="663"/>
                    </a:lnTo>
                    <a:lnTo>
                      <a:pt x="679" y="663"/>
                    </a:lnTo>
                    <a:lnTo>
                      <a:pt x="704" y="671"/>
                    </a:lnTo>
                    <a:lnTo>
                      <a:pt x="704" y="671"/>
                    </a:lnTo>
                    <a:lnTo>
                      <a:pt x="721" y="655"/>
                    </a:lnTo>
                    <a:lnTo>
                      <a:pt x="746" y="638"/>
                    </a:lnTo>
                    <a:lnTo>
                      <a:pt x="771" y="638"/>
                    </a:lnTo>
                    <a:lnTo>
                      <a:pt x="788" y="646"/>
                    </a:lnTo>
                    <a:lnTo>
                      <a:pt x="796" y="638"/>
                    </a:lnTo>
                    <a:lnTo>
                      <a:pt x="813" y="621"/>
                    </a:lnTo>
                    <a:lnTo>
                      <a:pt x="830" y="604"/>
                    </a:lnTo>
                    <a:lnTo>
                      <a:pt x="847" y="596"/>
                    </a:lnTo>
                    <a:lnTo>
                      <a:pt x="864" y="587"/>
                    </a:lnTo>
                    <a:lnTo>
                      <a:pt x="872" y="562"/>
                    </a:lnTo>
                    <a:lnTo>
                      <a:pt x="880" y="554"/>
                    </a:lnTo>
                    <a:lnTo>
                      <a:pt x="889" y="554"/>
                    </a:lnTo>
                    <a:lnTo>
                      <a:pt x="905" y="562"/>
                    </a:lnTo>
                    <a:lnTo>
                      <a:pt x="914" y="546"/>
                    </a:lnTo>
                    <a:lnTo>
                      <a:pt x="931" y="537"/>
                    </a:lnTo>
                    <a:lnTo>
                      <a:pt x="973" y="529"/>
                    </a:lnTo>
                    <a:lnTo>
                      <a:pt x="1014" y="495"/>
                    </a:lnTo>
                    <a:lnTo>
                      <a:pt x="998" y="445"/>
                    </a:lnTo>
                    <a:lnTo>
                      <a:pt x="981" y="411"/>
                    </a:lnTo>
                    <a:lnTo>
                      <a:pt x="998" y="403"/>
                    </a:lnTo>
                    <a:lnTo>
                      <a:pt x="998" y="395"/>
                    </a:lnTo>
                    <a:lnTo>
                      <a:pt x="1048" y="353"/>
                    </a:lnTo>
                    <a:lnTo>
                      <a:pt x="1090" y="311"/>
                    </a:lnTo>
                    <a:lnTo>
                      <a:pt x="1107" y="302"/>
                    </a:lnTo>
                    <a:lnTo>
                      <a:pt x="1123" y="294"/>
                    </a:lnTo>
                    <a:lnTo>
                      <a:pt x="1140" y="294"/>
                    </a:lnTo>
                    <a:lnTo>
                      <a:pt x="1157" y="286"/>
                    </a:lnTo>
                    <a:lnTo>
                      <a:pt x="1157" y="227"/>
                    </a:lnTo>
                    <a:lnTo>
                      <a:pt x="1115" y="193"/>
                    </a:lnTo>
                    <a:lnTo>
                      <a:pt x="1090" y="177"/>
                    </a:lnTo>
                    <a:lnTo>
                      <a:pt x="1090" y="151"/>
                    </a:lnTo>
                    <a:lnTo>
                      <a:pt x="1090" y="143"/>
                    </a:lnTo>
                    <a:lnTo>
                      <a:pt x="1090" y="143"/>
                    </a:lnTo>
                    <a:lnTo>
                      <a:pt x="1090" y="143"/>
                    </a:lnTo>
                    <a:lnTo>
                      <a:pt x="1082" y="126"/>
                    </a:lnTo>
                    <a:lnTo>
                      <a:pt x="1082" y="126"/>
                    </a:lnTo>
                    <a:lnTo>
                      <a:pt x="1082" y="118"/>
                    </a:lnTo>
                    <a:lnTo>
                      <a:pt x="1082" y="118"/>
                    </a:lnTo>
                    <a:lnTo>
                      <a:pt x="1073" y="101"/>
                    </a:lnTo>
                    <a:lnTo>
                      <a:pt x="1073" y="93"/>
                    </a:lnTo>
                    <a:lnTo>
                      <a:pt x="1073" y="93"/>
                    </a:lnTo>
                    <a:lnTo>
                      <a:pt x="1073" y="76"/>
                    </a:lnTo>
                    <a:lnTo>
                      <a:pt x="1065" y="68"/>
                    </a:lnTo>
                    <a:lnTo>
                      <a:pt x="1056" y="59"/>
                    </a:lnTo>
                    <a:lnTo>
                      <a:pt x="1056" y="59"/>
                    </a:lnTo>
                    <a:lnTo>
                      <a:pt x="1056" y="59"/>
                    </a:lnTo>
                    <a:lnTo>
                      <a:pt x="1048" y="59"/>
                    </a:lnTo>
                    <a:lnTo>
                      <a:pt x="1048" y="59"/>
                    </a:lnTo>
                    <a:lnTo>
                      <a:pt x="1065" y="51"/>
                    </a:lnTo>
                    <a:lnTo>
                      <a:pt x="1056" y="34"/>
                    </a:lnTo>
                    <a:lnTo>
                      <a:pt x="1073" y="17"/>
                    </a:lnTo>
                    <a:lnTo>
                      <a:pt x="1082" y="17"/>
                    </a:lnTo>
                    <a:lnTo>
                      <a:pt x="1090" y="9"/>
                    </a:lnTo>
                    <a:lnTo>
                      <a:pt x="1048" y="0"/>
                    </a:lnTo>
                    <a:lnTo>
                      <a:pt x="1006" y="51"/>
                    </a:lnTo>
                    <a:lnTo>
                      <a:pt x="964" y="68"/>
                    </a:lnTo>
                    <a:lnTo>
                      <a:pt x="931" y="59"/>
                    </a:lnTo>
                    <a:lnTo>
                      <a:pt x="914" y="6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6" name="СФО_Республика Алтай">
                <a:extLst>
                  <a:ext uri="{FF2B5EF4-FFF2-40B4-BE49-F238E27FC236}">
                    <a16:creationId xmlns:a16="http://schemas.microsoft.com/office/drawing/2014/main" xmlns="" id="{C0A2B326-E3D6-4F95-83D7-DF9ECB250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375" y="5162550"/>
                <a:ext cx="458788" cy="439738"/>
              </a:xfrm>
              <a:custGeom>
                <a:avLst/>
                <a:gdLst>
                  <a:gd name="T0" fmla="*/ 318 w 394"/>
                  <a:gd name="T1" fmla="*/ 33 h 377"/>
                  <a:gd name="T2" fmla="*/ 302 w 394"/>
                  <a:gd name="T3" fmla="*/ 17 h 377"/>
                  <a:gd name="T4" fmla="*/ 285 w 394"/>
                  <a:gd name="T5" fmla="*/ 25 h 377"/>
                  <a:gd name="T6" fmla="*/ 260 w 394"/>
                  <a:gd name="T7" fmla="*/ 0 h 377"/>
                  <a:gd name="T8" fmla="*/ 226 w 394"/>
                  <a:gd name="T9" fmla="*/ 25 h 377"/>
                  <a:gd name="T10" fmla="*/ 218 w 394"/>
                  <a:gd name="T11" fmla="*/ 58 h 377"/>
                  <a:gd name="T12" fmla="*/ 209 w 394"/>
                  <a:gd name="T13" fmla="*/ 50 h 377"/>
                  <a:gd name="T14" fmla="*/ 184 w 394"/>
                  <a:gd name="T15" fmla="*/ 50 h 377"/>
                  <a:gd name="T16" fmla="*/ 168 w 394"/>
                  <a:gd name="T17" fmla="*/ 33 h 377"/>
                  <a:gd name="T18" fmla="*/ 151 w 394"/>
                  <a:gd name="T19" fmla="*/ 67 h 377"/>
                  <a:gd name="T20" fmla="*/ 134 w 394"/>
                  <a:gd name="T21" fmla="*/ 67 h 377"/>
                  <a:gd name="T22" fmla="*/ 117 w 394"/>
                  <a:gd name="T23" fmla="*/ 84 h 377"/>
                  <a:gd name="T24" fmla="*/ 59 w 394"/>
                  <a:gd name="T25" fmla="*/ 84 h 377"/>
                  <a:gd name="T26" fmla="*/ 33 w 394"/>
                  <a:gd name="T27" fmla="*/ 100 h 377"/>
                  <a:gd name="T28" fmla="*/ 17 w 394"/>
                  <a:gd name="T29" fmla="*/ 92 h 377"/>
                  <a:gd name="T30" fmla="*/ 17 w 394"/>
                  <a:gd name="T31" fmla="*/ 117 h 377"/>
                  <a:gd name="T32" fmla="*/ 33 w 394"/>
                  <a:gd name="T33" fmla="*/ 142 h 377"/>
                  <a:gd name="T34" fmla="*/ 33 w 394"/>
                  <a:gd name="T35" fmla="*/ 167 h 377"/>
                  <a:gd name="T36" fmla="*/ 25 w 394"/>
                  <a:gd name="T37" fmla="*/ 209 h 377"/>
                  <a:gd name="T38" fmla="*/ 59 w 394"/>
                  <a:gd name="T39" fmla="*/ 268 h 377"/>
                  <a:gd name="T40" fmla="*/ 75 w 394"/>
                  <a:gd name="T41" fmla="*/ 302 h 377"/>
                  <a:gd name="T42" fmla="*/ 100 w 394"/>
                  <a:gd name="T43" fmla="*/ 310 h 377"/>
                  <a:gd name="T44" fmla="*/ 142 w 394"/>
                  <a:gd name="T45" fmla="*/ 310 h 377"/>
                  <a:gd name="T46" fmla="*/ 168 w 394"/>
                  <a:gd name="T47" fmla="*/ 310 h 377"/>
                  <a:gd name="T48" fmla="*/ 201 w 394"/>
                  <a:gd name="T49" fmla="*/ 377 h 377"/>
                  <a:gd name="T50" fmla="*/ 235 w 394"/>
                  <a:gd name="T51" fmla="*/ 377 h 377"/>
                  <a:gd name="T52" fmla="*/ 260 w 394"/>
                  <a:gd name="T53" fmla="*/ 352 h 377"/>
                  <a:gd name="T54" fmla="*/ 302 w 394"/>
                  <a:gd name="T55" fmla="*/ 360 h 377"/>
                  <a:gd name="T56" fmla="*/ 318 w 394"/>
                  <a:gd name="T57" fmla="*/ 360 h 377"/>
                  <a:gd name="T58" fmla="*/ 335 w 394"/>
                  <a:gd name="T59" fmla="*/ 352 h 377"/>
                  <a:gd name="T60" fmla="*/ 352 w 394"/>
                  <a:gd name="T61" fmla="*/ 360 h 377"/>
                  <a:gd name="T62" fmla="*/ 377 w 394"/>
                  <a:gd name="T63" fmla="*/ 318 h 377"/>
                  <a:gd name="T64" fmla="*/ 369 w 394"/>
                  <a:gd name="T65" fmla="*/ 293 h 377"/>
                  <a:gd name="T66" fmla="*/ 352 w 394"/>
                  <a:gd name="T67" fmla="*/ 285 h 377"/>
                  <a:gd name="T68" fmla="*/ 394 w 394"/>
                  <a:gd name="T69" fmla="*/ 268 h 377"/>
                  <a:gd name="T70" fmla="*/ 377 w 394"/>
                  <a:gd name="T71" fmla="*/ 243 h 377"/>
                  <a:gd name="T72" fmla="*/ 377 w 394"/>
                  <a:gd name="T73" fmla="*/ 209 h 377"/>
                  <a:gd name="T74" fmla="*/ 360 w 394"/>
                  <a:gd name="T75" fmla="*/ 201 h 377"/>
                  <a:gd name="T76" fmla="*/ 352 w 394"/>
                  <a:gd name="T77" fmla="*/ 142 h 377"/>
                  <a:gd name="T78" fmla="*/ 327 w 394"/>
                  <a:gd name="T79" fmla="*/ 159 h 377"/>
                  <a:gd name="T80" fmla="*/ 285 w 394"/>
                  <a:gd name="T81" fmla="*/ 126 h 377"/>
                  <a:gd name="T82" fmla="*/ 302 w 394"/>
                  <a:gd name="T83" fmla="*/ 109 h 377"/>
                  <a:gd name="T84" fmla="*/ 302 w 394"/>
                  <a:gd name="T85" fmla="*/ 84 h 377"/>
                  <a:gd name="T86" fmla="*/ 335 w 394"/>
                  <a:gd name="T87" fmla="*/ 58 h 377"/>
                  <a:gd name="T88" fmla="*/ 335 w 394"/>
                  <a:gd name="T89" fmla="*/ 33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4" h="377">
                    <a:moveTo>
                      <a:pt x="327" y="33"/>
                    </a:moveTo>
                    <a:lnTo>
                      <a:pt x="318" y="33"/>
                    </a:lnTo>
                    <a:lnTo>
                      <a:pt x="310" y="25"/>
                    </a:lnTo>
                    <a:lnTo>
                      <a:pt x="302" y="17"/>
                    </a:lnTo>
                    <a:lnTo>
                      <a:pt x="293" y="25"/>
                    </a:lnTo>
                    <a:lnTo>
                      <a:pt x="285" y="25"/>
                    </a:lnTo>
                    <a:lnTo>
                      <a:pt x="277" y="17"/>
                    </a:lnTo>
                    <a:lnTo>
                      <a:pt x="260" y="0"/>
                    </a:lnTo>
                    <a:lnTo>
                      <a:pt x="235" y="8"/>
                    </a:lnTo>
                    <a:lnTo>
                      <a:pt x="226" y="25"/>
                    </a:lnTo>
                    <a:lnTo>
                      <a:pt x="235" y="42"/>
                    </a:lnTo>
                    <a:lnTo>
                      <a:pt x="218" y="58"/>
                    </a:lnTo>
                    <a:lnTo>
                      <a:pt x="209" y="50"/>
                    </a:lnTo>
                    <a:lnTo>
                      <a:pt x="209" y="50"/>
                    </a:lnTo>
                    <a:lnTo>
                      <a:pt x="193" y="50"/>
                    </a:lnTo>
                    <a:lnTo>
                      <a:pt x="184" y="50"/>
                    </a:lnTo>
                    <a:lnTo>
                      <a:pt x="176" y="42"/>
                    </a:lnTo>
                    <a:lnTo>
                      <a:pt x="168" y="33"/>
                    </a:lnTo>
                    <a:lnTo>
                      <a:pt x="159" y="50"/>
                    </a:lnTo>
                    <a:lnTo>
                      <a:pt x="151" y="67"/>
                    </a:lnTo>
                    <a:lnTo>
                      <a:pt x="142" y="67"/>
                    </a:lnTo>
                    <a:lnTo>
                      <a:pt x="134" y="67"/>
                    </a:lnTo>
                    <a:lnTo>
                      <a:pt x="126" y="75"/>
                    </a:lnTo>
                    <a:lnTo>
                      <a:pt x="117" y="84"/>
                    </a:lnTo>
                    <a:lnTo>
                      <a:pt x="92" y="84"/>
                    </a:lnTo>
                    <a:lnTo>
                      <a:pt x="59" y="84"/>
                    </a:lnTo>
                    <a:lnTo>
                      <a:pt x="42" y="92"/>
                    </a:lnTo>
                    <a:lnTo>
                      <a:pt x="33" y="100"/>
                    </a:lnTo>
                    <a:lnTo>
                      <a:pt x="33" y="100"/>
                    </a:lnTo>
                    <a:lnTo>
                      <a:pt x="17" y="92"/>
                    </a:lnTo>
                    <a:lnTo>
                      <a:pt x="0" y="100"/>
                    </a:lnTo>
                    <a:lnTo>
                      <a:pt x="17" y="117"/>
                    </a:lnTo>
                    <a:lnTo>
                      <a:pt x="33" y="134"/>
                    </a:lnTo>
                    <a:lnTo>
                      <a:pt x="33" y="142"/>
                    </a:lnTo>
                    <a:lnTo>
                      <a:pt x="33" y="159"/>
                    </a:lnTo>
                    <a:lnTo>
                      <a:pt x="33" y="167"/>
                    </a:lnTo>
                    <a:lnTo>
                      <a:pt x="8" y="167"/>
                    </a:lnTo>
                    <a:lnTo>
                      <a:pt x="25" y="209"/>
                    </a:lnTo>
                    <a:lnTo>
                      <a:pt x="50" y="243"/>
                    </a:lnTo>
                    <a:lnTo>
                      <a:pt x="59" y="268"/>
                    </a:lnTo>
                    <a:lnTo>
                      <a:pt x="67" y="293"/>
                    </a:lnTo>
                    <a:lnTo>
                      <a:pt x="75" y="302"/>
                    </a:lnTo>
                    <a:lnTo>
                      <a:pt x="84" y="302"/>
                    </a:lnTo>
                    <a:lnTo>
                      <a:pt x="100" y="310"/>
                    </a:lnTo>
                    <a:lnTo>
                      <a:pt x="109" y="318"/>
                    </a:lnTo>
                    <a:lnTo>
                      <a:pt x="142" y="310"/>
                    </a:lnTo>
                    <a:lnTo>
                      <a:pt x="168" y="302"/>
                    </a:lnTo>
                    <a:lnTo>
                      <a:pt x="168" y="310"/>
                    </a:lnTo>
                    <a:lnTo>
                      <a:pt x="159" y="318"/>
                    </a:lnTo>
                    <a:lnTo>
                      <a:pt x="201" y="377"/>
                    </a:lnTo>
                    <a:lnTo>
                      <a:pt x="218" y="377"/>
                    </a:lnTo>
                    <a:lnTo>
                      <a:pt x="235" y="377"/>
                    </a:lnTo>
                    <a:lnTo>
                      <a:pt x="251" y="369"/>
                    </a:lnTo>
                    <a:lnTo>
                      <a:pt x="260" y="352"/>
                    </a:lnTo>
                    <a:lnTo>
                      <a:pt x="302" y="360"/>
                    </a:lnTo>
                    <a:lnTo>
                      <a:pt x="302" y="360"/>
                    </a:lnTo>
                    <a:lnTo>
                      <a:pt x="310" y="360"/>
                    </a:lnTo>
                    <a:lnTo>
                      <a:pt x="318" y="360"/>
                    </a:lnTo>
                    <a:lnTo>
                      <a:pt x="327" y="360"/>
                    </a:lnTo>
                    <a:lnTo>
                      <a:pt x="335" y="352"/>
                    </a:lnTo>
                    <a:lnTo>
                      <a:pt x="344" y="352"/>
                    </a:lnTo>
                    <a:lnTo>
                      <a:pt x="352" y="360"/>
                    </a:lnTo>
                    <a:lnTo>
                      <a:pt x="369" y="335"/>
                    </a:lnTo>
                    <a:lnTo>
                      <a:pt x="377" y="318"/>
                    </a:lnTo>
                    <a:lnTo>
                      <a:pt x="369" y="302"/>
                    </a:lnTo>
                    <a:lnTo>
                      <a:pt x="369" y="293"/>
                    </a:lnTo>
                    <a:lnTo>
                      <a:pt x="352" y="293"/>
                    </a:lnTo>
                    <a:lnTo>
                      <a:pt x="352" y="285"/>
                    </a:lnTo>
                    <a:lnTo>
                      <a:pt x="377" y="268"/>
                    </a:lnTo>
                    <a:lnTo>
                      <a:pt x="394" y="268"/>
                    </a:lnTo>
                    <a:lnTo>
                      <a:pt x="394" y="251"/>
                    </a:lnTo>
                    <a:lnTo>
                      <a:pt x="377" y="243"/>
                    </a:lnTo>
                    <a:lnTo>
                      <a:pt x="377" y="226"/>
                    </a:lnTo>
                    <a:lnTo>
                      <a:pt x="377" y="209"/>
                    </a:lnTo>
                    <a:lnTo>
                      <a:pt x="369" y="209"/>
                    </a:lnTo>
                    <a:lnTo>
                      <a:pt x="360" y="201"/>
                    </a:lnTo>
                    <a:lnTo>
                      <a:pt x="360" y="176"/>
                    </a:lnTo>
                    <a:lnTo>
                      <a:pt x="352" y="142"/>
                    </a:lnTo>
                    <a:lnTo>
                      <a:pt x="344" y="151"/>
                    </a:lnTo>
                    <a:lnTo>
                      <a:pt x="327" y="159"/>
                    </a:lnTo>
                    <a:lnTo>
                      <a:pt x="302" y="151"/>
                    </a:lnTo>
                    <a:lnTo>
                      <a:pt x="285" y="126"/>
                    </a:lnTo>
                    <a:lnTo>
                      <a:pt x="293" y="117"/>
                    </a:lnTo>
                    <a:lnTo>
                      <a:pt x="302" y="109"/>
                    </a:lnTo>
                    <a:lnTo>
                      <a:pt x="302" y="100"/>
                    </a:lnTo>
                    <a:lnTo>
                      <a:pt x="302" y="84"/>
                    </a:lnTo>
                    <a:lnTo>
                      <a:pt x="318" y="75"/>
                    </a:lnTo>
                    <a:lnTo>
                      <a:pt x="335" y="58"/>
                    </a:lnTo>
                    <a:lnTo>
                      <a:pt x="335" y="42"/>
                    </a:lnTo>
                    <a:lnTo>
                      <a:pt x="335" y="33"/>
                    </a:lnTo>
                    <a:lnTo>
                      <a:pt x="327" y="3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45" name="УФО">
              <a:extLst>
                <a:ext uri="{FF2B5EF4-FFF2-40B4-BE49-F238E27FC236}">
                  <a16:creationId xmlns:a16="http://schemas.microsoft.com/office/drawing/2014/main" xmlns="" id="{FF109AE4-68ED-445D-BD63-BD5B4CFB287D}"/>
                </a:ext>
              </a:extLst>
            </p:cNvPr>
            <p:cNvGrpSpPr/>
            <p:nvPr/>
          </p:nvGrpSpPr>
          <p:grpSpPr>
            <a:xfrm>
              <a:off x="2458493" y="2221006"/>
              <a:ext cx="2126280" cy="2210879"/>
              <a:chOff x="2286473" y="2146300"/>
              <a:chExt cx="2287115" cy="2378114"/>
            </a:xfrm>
            <a:grpFill/>
          </p:grpSpPr>
          <p:sp>
            <p:nvSpPr>
              <p:cNvPr id="1309" name="УФО_Ямало-Ненецкий АО">
                <a:extLst>
                  <a:ext uri="{FF2B5EF4-FFF2-40B4-BE49-F238E27FC236}">
                    <a16:creationId xmlns:a16="http://schemas.microsoft.com/office/drawing/2014/main" xmlns="" id="{99E0DE49-95DA-49BB-B2DE-01198F9C5B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5013" y="2146300"/>
                <a:ext cx="1298575" cy="1747838"/>
              </a:xfrm>
              <a:custGeom>
                <a:avLst/>
                <a:gdLst>
                  <a:gd name="T0" fmla="*/ 754 w 1115"/>
                  <a:gd name="T1" fmla="*/ 42 h 1501"/>
                  <a:gd name="T2" fmla="*/ 922 w 1115"/>
                  <a:gd name="T3" fmla="*/ 184 h 1501"/>
                  <a:gd name="T4" fmla="*/ 838 w 1115"/>
                  <a:gd name="T5" fmla="*/ 234 h 1501"/>
                  <a:gd name="T6" fmla="*/ 788 w 1115"/>
                  <a:gd name="T7" fmla="*/ 293 h 1501"/>
                  <a:gd name="T8" fmla="*/ 754 w 1115"/>
                  <a:gd name="T9" fmla="*/ 436 h 1501"/>
                  <a:gd name="T10" fmla="*/ 712 w 1115"/>
                  <a:gd name="T11" fmla="*/ 570 h 1501"/>
                  <a:gd name="T12" fmla="*/ 838 w 1115"/>
                  <a:gd name="T13" fmla="*/ 612 h 1501"/>
                  <a:gd name="T14" fmla="*/ 846 w 1115"/>
                  <a:gd name="T15" fmla="*/ 729 h 1501"/>
                  <a:gd name="T16" fmla="*/ 821 w 1115"/>
                  <a:gd name="T17" fmla="*/ 821 h 1501"/>
                  <a:gd name="T18" fmla="*/ 813 w 1115"/>
                  <a:gd name="T19" fmla="*/ 738 h 1501"/>
                  <a:gd name="T20" fmla="*/ 830 w 1115"/>
                  <a:gd name="T21" fmla="*/ 671 h 1501"/>
                  <a:gd name="T22" fmla="*/ 704 w 1115"/>
                  <a:gd name="T23" fmla="*/ 662 h 1501"/>
                  <a:gd name="T24" fmla="*/ 595 w 1115"/>
                  <a:gd name="T25" fmla="*/ 821 h 1501"/>
                  <a:gd name="T26" fmla="*/ 494 w 1115"/>
                  <a:gd name="T27" fmla="*/ 847 h 1501"/>
                  <a:gd name="T28" fmla="*/ 402 w 1115"/>
                  <a:gd name="T29" fmla="*/ 746 h 1501"/>
                  <a:gd name="T30" fmla="*/ 511 w 1115"/>
                  <a:gd name="T31" fmla="*/ 813 h 1501"/>
                  <a:gd name="T32" fmla="*/ 561 w 1115"/>
                  <a:gd name="T33" fmla="*/ 763 h 1501"/>
                  <a:gd name="T34" fmla="*/ 662 w 1115"/>
                  <a:gd name="T35" fmla="*/ 654 h 1501"/>
                  <a:gd name="T36" fmla="*/ 721 w 1115"/>
                  <a:gd name="T37" fmla="*/ 402 h 1501"/>
                  <a:gd name="T38" fmla="*/ 830 w 1115"/>
                  <a:gd name="T39" fmla="*/ 125 h 1501"/>
                  <a:gd name="T40" fmla="*/ 729 w 1115"/>
                  <a:gd name="T41" fmla="*/ 58 h 1501"/>
                  <a:gd name="T42" fmla="*/ 578 w 1115"/>
                  <a:gd name="T43" fmla="*/ 201 h 1501"/>
                  <a:gd name="T44" fmla="*/ 528 w 1115"/>
                  <a:gd name="T45" fmla="*/ 260 h 1501"/>
                  <a:gd name="T46" fmla="*/ 477 w 1115"/>
                  <a:gd name="T47" fmla="*/ 352 h 1501"/>
                  <a:gd name="T48" fmla="*/ 469 w 1115"/>
                  <a:gd name="T49" fmla="*/ 394 h 1501"/>
                  <a:gd name="T50" fmla="*/ 486 w 1115"/>
                  <a:gd name="T51" fmla="*/ 494 h 1501"/>
                  <a:gd name="T52" fmla="*/ 436 w 1115"/>
                  <a:gd name="T53" fmla="*/ 553 h 1501"/>
                  <a:gd name="T54" fmla="*/ 402 w 1115"/>
                  <a:gd name="T55" fmla="*/ 444 h 1501"/>
                  <a:gd name="T56" fmla="*/ 327 w 1115"/>
                  <a:gd name="T57" fmla="*/ 419 h 1501"/>
                  <a:gd name="T58" fmla="*/ 301 w 1115"/>
                  <a:gd name="T59" fmla="*/ 545 h 1501"/>
                  <a:gd name="T60" fmla="*/ 226 w 1115"/>
                  <a:gd name="T61" fmla="*/ 662 h 1501"/>
                  <a:gd name="T62" fmla="*/ 125 w 1115"/>
                  <a:gd name="T63" fmla="*/ 696 h 1501"/>
                  <a:gd name="T64" fmla="*/ 41 w 1115"/>
                  <a:gd name="T65" fmla="*/ 763 h 1501"/>
                  <a:gd name="T66" fmla="*/ 8 w 1115"/>
                  <a:gd name="T67" fmla="*/ 872 h 1501"/>
                  <a:gd name="T68" fmla="*/ 67 w 1115"/>
                  <a:gd name="T69" fmla="*/ 922 h 1501"/>
                  <a:gd name="T70" fmla="*/ 150 w 1115"/>
                  <a:gd name="T71" fmla="*/ 930 h 1501"/>
                  <a:gd name="T72" fmla="*/ 218 w 1115"/>
                  <a:gd name="T73" fmla="*/ 1031 h 1501"/>
                  <a:gd name="T74" fmla="*/ 310 w 1115"/>
                  <a:gd name="T75" fmla="*/ 1014 h 1501"/>
                  <a:gd name="T76" fmla="*/ 327 w 1115"/>
                  <a:gd name="T77" fmla="*/ 1098 h 1501"/>
                  <a:gd name="T78" fmla="*/ 452 w 1115"/>
                  <a:gd name="T79" fmla="*/ 1216 h 1501"/>
                  <a:gd name="T80" fmla="*/ 620 w 1115"/>
                  <a:gd name="T81" fmla="*/ 1350 h 1501"/>
                  <a:gd name="T82" fmla="*/ 813 w 1115"/>
                  <a:gd name="T83" fmla="*/ 1358 h 1501"/>
                  <a:gd name="T84" fmla="*/ 897 w 1115"/>
                  <a:gd name="T85" fmla="*/ 1434 h 1501"/>
                  <a:gd name="T86" fmla="*/ 1048 w 1115"/>
                  <a:gd name="T87" fmla="*/ 1442 h 1501"/>
                  <a:gd name="T88" fmla="*/ 1048 w 1115"/>
                  <a:gd name="T89" fmla="*/ 1358 h 1501"/>
                  <a:gd name="T90" fmla="*/ 1073 w 1115"/>
                  <a:gd name="T91" fmla="*/ 1224 h 1501"/>
                  <a:gd name="T92" fmla="*/ 1056 w 1115"/>
                  <a:gd name="T93" fmla="*/ 1140 h 1501"/>
                  <a:gd name="T94" fmla="*/ 1023 w 1115"/>
                  <a:gd name="T95" fmla="*/ 1014 h 1501"/>
                  <a:gd name="T96" fmla="*/ 1023 w 1115"/>
                  <a:gd name="T97" fmla="*/ 872 h 1501"/>
                  <a:gd name="T98" fmla="*/ 1073 w 1115"/>
                  <a:gd name="T99" fmla="*/ 712 h 1501"/>
                  <a:gd name="T100" fmla="*/ 1023 w 1115"/>
                  <a:gd name="T101" fmla="*/ 654 h 1501"/>
                  <a:gd name="T102" fmla="*/ 955 w 1115"/>
                  <a:gd name="T103" fmla="*/ 578 h 1501"/>
                  <a:gd name="T104" fmla="*/ 981 w 1115"/>
                  <a:gd name="T105" fmla="*/ 528 h 1501"/>
                  <a:gd name="T106" fmla="*/ 1056 w 1115"/>
                  <a:gd name="T107" fmla="*/ 402 h 1501"/>
                  <a:gd name="T108" fmla="*/ 1081 w 1115"/>
                  <a:gd name="T109" fmla="*/ 335 h 1501"/>
                  <a:gd name="T110" fmla="*/ 981 w 1115"/>
                  <a:gd name="T111" fmla="*/ 260 h 1501"/>
                  <a:gd name="T112" fmla="*/ 930 w 1115"/>
                  <a:gd name="T113" fmla="*/ 268 h 1501"/>
                  <a:gd name="T114" fmla="*/ 964 w 1115"/>
                  <a:gd name="T115" fmla="*/ 402 h 1501"/>
                  <a:gd name="T116" fmla="*/ 905 w 1115"/>
                  <a:gd name="T117" fmla="*/ 243 h 1501"/>
                  <a:gd name="T118" fmla="*/ 1006 w 1115"/>
                  <a:gd name="T119" fmla="*/ 234 h 1501"/>
                  <a:gd name="T120" fmla="*/ 922 w 1115"/>
                  <a:gd name="T121" fmla="*/ 109 h 1501"/>
                  <a:gd name="T122" fmla="*/ 964 w 1115"/>
                  <a:gd name="T123" fmla="*/ 67 h 1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5" h="1501">
                    <a:moveTo>
                      <a:pt x="813" y="8"/>
                    </a:moveTo>
                    <a:lnTo>
                      <a:pt x="813" y="0"/>
                    </a:lnTo>
                    <a:lnTo>
                      <a:pt x="805" y="0"/>
                    </a:lnTo>
                    <a:lnTo>
                      <a:pt x="796" y="0"/>
                    </a:lnTo>
                    <a:lnTo>
                      <a:pt x="754" y="16"/>
                    </a:lnTo>
                    <a:lnTo>
                      <a:pt x="754" y="42"/>
                    </a:lnTo>
                    <a:lnTo>
                      <a:pt x="754" y="42"/>
                    </a:lnTo>
                    <a:lnTo>
                      <a:pt x="788" y="50"/>
                    </a:lnTo>
                    <a:lnTo>
                      <a:pt x="813" y="42"/>
                    </a:lnTo>
                    <a:lnTo>
                      <a:pt x="813" y="33"/>
                    </a:lnTo>
                    <a:lnTo>
                      <a:pt x="813" y="16"/>
                    </a:lnTo>
                    <a:lnTo>
                      <a:pt x="813" y="8"/>
                    </a:lnTo>
                    <a:close/>
                    <a:moveTo>
                      <a:pt x="922" y="218"/>
                    </a:moveTo>
                    <a:lnTo>
                      <a:pt x="922" y="184"/>
                    </a:lnTo>
                    <a:lnTo>
                      <a:pt x="930" y="159"/>
                    </a:lnTo>
                    <a:lnTo>
                      <a:pt x="930" y="142"/>
                    </a:lnTo>
                    <a:lnTo>
                      <a:pt x="922" y="134"/>
                    </a:lnTo>
                    <a:lnTo>
                      <a:pt x="914" y="159"/>
                    </a:lnTo>
                    <a:lnTo>
                      <a:pt x="905" y="201"/>
                    </a:lnTo>
                    <a:lnTo>
                      <a:pt x="880" y="226"/>
                    </a:lnTo>
                    <a:lnTo>
                      <a:pt x="838" y="234"/>
                    </a:lnTo>
                    <a:lnTo>
                      <a:pt x="830" y="243"/>
                    </a:lnTo>
                    <a:lnTo>
                      <a:pt x="821" y="243"/>
                    </a:lnTo>
                    <a:lnTo>
                      <a:pt x="813" y="260"/>
                    </a:lnTo>
                    <a:lnTo>
                      <a:pt x="805" y="268"/>
                    </a:lnTo>
                    <a:lnTo>
                      <a:pt x="796" y="276"/>
                    </a:lnTo>
                    <a:lnTo>
                      <a:pt x="788" y="285"/>
                    </a:lnTo>
                    <a:lnTo>
                      <a:pt x="788" y="293"/>
                    </a:lnTo>
                    <a:lnTo>
                      <a:pt x="796" y="302"/>
                    </a:lnTo>
                    <a:lnTo>
                      <a:pt x="796" y="310"/>
                    </a:lnTo>
                    <a:lnTo>
                      <a:pt x="788" y="327"/>
                    </a:lnTo>
                    <a:lnTo>
                      <a:pt x="796" y="360"/>
                    </a:lnTo>
                    <a:lnTo>
                      <a:pt x="796" y="394"/>
                    </a:lnTo>
                    <a:lnTo>
                      <a:pt x="771" y="419"/>
                    </a:lnTo>
                    <a:lnTo>
                      <a:pt x="754" y="436"/>
                    </a:lnTo>
                    <a:lnTo>
                      <a:pt x="746" y="461"/>
                    </a:lnTo>
                    <a:lnTo>
                      <a:pt x="737" y="478"/>
                    </a:lnTo>
                    <a:lnTo>
                      <a:pt x="729" y="494"/>
                    </a:lnTo>
                    <a:lnTo>
                      <a:pt x="729" y="511"/>
                    </a:lnTo>
                    <a:lnTo>
                      <a:pt x="729" y="528"/>
                    </a:lnTo>
                    <a:lnTo>
                      <a:pt x="721" y="545"/>
                    </a:lnTo>
                    <a:lnTo>
                      <a:pt x="712" y="570"/>
                    </a:lnTo>
                    <a:lnTo>
                      <a:pt x="729" y="570"/>
                    </a:lnTo>
                    <a:lnTo>
                      <a:pt x="737" y="570"/>
                    </a:lnTo>
                    <a:lnTo>
                      <a:pt x="746" y="578"/>
                    </a:lnTo>
                    <a:lnTo>
                      <a:pt x="754" y="587"/>
                    </a:lnTo>
                    <a:lnTo>
                      <a:pt x="771" y="578"/>
                    </a:lnTo>
                    <a:lnTo>
                      <a:pt x="788" y="578"/>
                    </a:lnTo>
                    <a:lnTo>
                      <a:pt x="838" y="612"/>
                    </a:lnTo>
                    <a:lnTo>
                      <a:pt x="863" y="662"/>
                    </a:lnTo>
                    <a:lnTo>
                      <a:pt x="863" y="671"/>
                    </a:lnTo>
                    <a:lnTo>
                      <a:pt x="855" y="679"/>
                    </a:lnTo>
                    <a:lnTo>
                      <a:pt x="863" y="704"/>
                    </a:lnTo>
                    <a:lnTo>
                      <a:pt x="863" y="729"/>
                    </a:lnTo>
                    <a:lnTo>
                      <a:pt x="855" y="729"/>
                    </a:lnTo>
                    <a:lnTo>
                      <a:pt x="846" y="729"/>
                    </a:lnTo>
                    <a:lnTo>
                      <a:pt x="821" y="746"/>
                    </a:lnTo>
                    <a:lnTo>
                      <a:pt x="813" y="771"/>
                    </a:lnTo>
                    <a:lnTo>
                      <a:pt x="846" y="805"/>
                    </a:lnTo>
                    <a:lnTo>
                      <a:pt x="872" y="821"/>
                    </a:lnTo>
                    <a:lnTo>
                      <a:pt x="855" y="821"/>
                    </a:lnTo>
                    <a:lnTo>
                      <a:pt x="838" y="813"/>
                    </a:lnTo>
                    <a:lnTo>
                      <a:pt x="821" y="821"/>
                    </a:lnTo>
                    <a:lnTo>
                      <a:pt x="813" y="821"/>
                    </a:lnTo>
                    <a:lnTo>
                      <a:pt x="813" y="813"/>
                    </a:lnTo>
                    <a:lnTo>
                      <a:pt x="813" y="796"/>
                    </a:lnTo>
                    <a:lnTo>
                      <a:pt x="805" y="780"/>
                    </a:lnTo>
                    <a:lnTo>
                      <a:pt x="805" y="771"/>
                    </a:lnTo>
                    <a:lnTo>
                      <a:pt x="813" y="754"/>
                    </a:lnTo>
                    <a:lnTo>
                      <a:pt x="813" y="738"/>
                    </a:lnTo>
                    <a:lnTo>
                      <a:pt x="821" y="729"/>
                    </a:lnTo>
                    <a:lnTo>
                      <a:pt x="830" y="721"/>
                    </a:lnTo>
                    <a:lnTo>
                      <a:pt x="821" y="721"/>
                    </a:lnTo>
                    <a:lnTo>
                      <a:pt x="821" y="712"/>
                    </a:lnTo>
                    <a:lnTo>
                      <a:pt x="830" y="704"/>
                    </a:lnTo>
                    <a:lnTo>
                      <a:pt x="830" y="696"/>
                    </a:lnTo>
                    <a:lnTo>
                      <a:pt x="830" y="671"/>
                    </a:lnTo>
                    <a:lnTo>
                      <a:pt x="821" y="654"/>
                    </a:lnTo>
                    <a:lnTo>
                      <a:pt x="821" y="637"/>
                    </a:lnTo>
                    <a:lnTo>
                      <a:pt x="821" y="620"/>
                    </a:lnTo>
                    <a:lnTo>
                      <a:pt x="779" y="620"/>
                    </a:lnTo>
                    <a:lnTo>
                      <a:pt x="729" y="620"/>
                    </a:lnTo>
                    <a:lnTo>
                      <a:pt x="712" y="645"/>
                    </a:lnTo>
                    <a:lnTo>
                      <a:pt x="704" y="662"/>
                    </a:lnTo>
                    <a:lnTo>
                      <a:pt x="704" y="687"/>
                    </a:lnTo>
                    <a:lnTo>
                      <a:pt x="687" y="746"/>
                    </a:lnTo>
                    <a:lnTo>
                      <a:pt x="670" y="763"/>
                    </a:lnTo>
                    <a:lnTo>
                      <a:pt x="645" y="771"/>
                    </a:lnTo>
                    <a:lnTo>
                      <a:pt x="637" y="796"/>
                    </a:lnTo>
                    <a:lnTo>
                      <a:pt x="620" y="813"/>
                    </a:lnTo>
                    <a:lnTo>
                      <a:pt x="595" y="821"/>
                    </a:lnTo>
                    <a:lnTo>
                      <a:pt x="570" y="838"/>
                    </a:lnTo>
                    <a:lnTo>
                      <a:pt x="553" y="830"/>
                    </a:lnTo>
                    <a:lnTo>
                      <a:pt x="545" y="838"/>
                    </a:lnTo>
                    <a:lnTo>
                      <a:pt x="528" y="863"/>
                    </a:lnTo>
                    <a:lnTo>
                      <a:pt x="503" y="863"/>
                    </a:lnTo>
                    <a:lnTo>
                      <a:pt x="503" y="855"/>
                    </a:lnTo>
                    <a:lnTo>
                      <a:pt x="494" y="847"/>
                    </a:lnTo>
                    <a:lnTo>
                      <a:pt x="461" y="838"/>
                    </a:lnTo>
                    <a:lnTo>
                      <a:pt x="436" y="821"/>
                    </a:lnTo>
                    <a:lnTo>
                      <a:pt x="419" y="813"/>
                    </a:lnTo>
                    <a:lnTo>
                      <a:pt x="410" y="796"/>
                    </a:lnTo>
                    <a:lnTo>
                      <a:pt x="402" y="771"/>
                    </a:lnTo>
                    <a:lnTo>
                      <a:pt x="402" y="746"/>
                    </a:lnTo>
                    <a:lnTo>
                      <a:pt x="402" y="746"/>
                    </a:lnTo>
                    <a:lnTo>
                      <a:pt x="436" y="763"/>
                    </a:lnTo>
                    <a:lnTo>
                      <a:pt x="477" y="780"/>
                    </a:lnTo>
                    <a:lnTo>
                      <a:pt x="469" y="788"/>
                    </a:lnTo>
                    <a:lnTo>
                      <a:pt x="452" y="788"/>
                    </a:lnTo>
                    <a:lnTo>
                      <a:pt x="452" y="796"/>
                    </a:lnTo>
                    <a:lnTo>
                      <a:pt x="477" y="813"/>
                    </a:lnTo>
                    <a:lnTo>
                      <a:pt x="511" y="813"/>
                    </a:lnTo>
                    <a:lnTo>
                      <a:pt x="511" y="796"/>
                    </a:lnTo>
                    <a:lnTo>
                      <a:pt x="519" y="780"/>
                    </a:lnTo>
                    <a:lnTo>
                      <a:pt x="528" y="780"/>
                    </a:lnTo>
                    <a:lnTo>
                      <a:pt x="528" y="780"/>
                    </a:lnTo>
                    <a:lnTo>
                      <a:pt x="545" y="771"/>
                    </a:lnTo>
                    <a:lnTo>
                      <a:pt x="553" y="763"/>
                    </a:lnTo>
                    <a:lnTo>
                      <a:pt x="561" y="763"/>
                    </a:lnTo>
                    <a:lnTo>
                      <a:pt x="561" y="754"/>
                    </a:lnTo>
                    <a:lnTo>
                      <a:pt x="561" y="746"/>
                    </a:lnTo>
                    <a:lnTo>
                      <a:pt x="595" y="729"/>
                    </a:lnTo>
                    <a:lnTo>
                      <a:pt x="628" y="712"/>
                    </a:lnTo>
                    <a:lnTo>
                      <a:pt x="637" y="687"/>
                    </a:lnTo>
                    <a:lnTo>
                      <a:pt x="637" y="671"/>
                    </a:lnTo>
                    <a:lnTo>
                      <a:pt x="662" y="654"/>
                    </a:lnTo>
                    <a:lnTo>
                      <a:pt x="679" y="629"/>
                    </a:lnTo>
                    <a:lnTo>
                      <a:pt x="662" y="595"/>
                    </a:lnTo>
                    <a:lnTo>
                      <a:pt x="654" y="545"/>
                    </a:lnTo>
                    <a:lnTo>
                      <a:pt x="679" y="503"/>
                    </a:lnTo>
                    <a:lnTo>
                      <a:pt x="696" y="461"/>
                    </a:lnTo>
                    <a:lnTo>
                      <a:pt x="712" y="411"/>
                    </a:lnTo>
                    <a:lnTo>
                      <a:pt x="721" y="402"/>
                    </a:lnTo>
                    <a:lnTo>
                      <a:pt x="729" y="394"/>
                    </a:lnTo>
                    <a:lnTo>
                      <a:pt x="754" y="343"/>
                    </a:lnTo>
                    <a:lnTo>
                      <a:pt x="746" y="302"/>
                    </a:lnTo>
                    <a:lnTo>
                      <a:pt x="746" y="260"/>
                    </a:lnTo>
                    <a:lnTo>
                      <a:pt x="779" y="226"/>
                    </a:lnTo>
                    <a:lnTo>
                      <a:pt x="830" y="142"/>
                    </a:lnTo>
                    <a:lnTo>
                      <a:pt x="830" y="125"/>
                    </a:lnTo>
                    <a:lnTo>
                      <a:pt x="830" y="117"/>
                    </a:lnTo>
                    <a:lnTo>
                      <a:pt x="813" y="92"/>
                    </a:lnTo>
                    <a:lnTo>
                      <a:pt x="771" y="75"/>
                    </a:lnTo>
                    <a:lnTo>
                      <a:pt x="754" y="67"/>
                    </a:lnTo>
                    <a:lnTo>
                      <a:pt x="737" y="58"/>
                    </a:lnTo>
                    <a:lnTo>
                      <a:pt x="737" y="58"/>
                    </a:lnTo>
                    <a:lnTo>
                      <a:pt x="729" y="58"/>
                    </a:lnTo>
                    <a:lnTo>
                      <a:pt x="737" y="50"/>
                    </a:lnTo>
                    <a:lnTo>
                      <a:pt x="737" y="50"/>
                    </a:lnTo>
                    <a:lnTo>
                      <a:pt x="729" y="50"/>
                    </a:lnTo>
                    <a:lnTo>
                      <a:pt x="729" y="42"/>
                    </a:lnTo>
                    <a:lnTo>
                      <a:pt x="687" y="92"/>
                    </a:lnTo>
                    <a:lnTo>
                      <a:pt x="645" y="151"/>
                    </a:lnTo>
                    <a:lnTo>
                      <a:pt x="578" y="201"/>
                    </a:lnTo>
                    <a:lnTo>
                      <a:pt x="528" y="226"/>
                    </a:lnTo>
                    <a:lnTo>
                      <a:pt x="536" y="226"/>
                    </a:lnTo>
                    <a:lnTo>
                      <a:pt x="536" y="226"/>
                    </a:lnTo>
                    <a:lnTo>
                      <a:pt x="528" y="243"/>
                    </a:lnTo>
                    <a:lnTo>
                      <a:pt x="519" y="243"/>
                    </a:lnTo>
                    <a:lnTo>
                      <a:pt x="511" y="260"/>
                    </a:lnTo>
                    <a:lnTo>
                      <a:pt x="528" y="260"/>
                    </a:lnTo>
                    <a:lnTo>
                      <a:pt x="536" y="268"/>
                    </a:lnTo>
                    <a:lnTo>
                      <a:pt x="519" y="293"/>
                    </a:lnTo>
                    <a:lnTo>
                      <a:pt x="503" y="327"/>
                    </a:lnTo>
                    <a:lnTo>
                      <a:pt x="503" y="343"/>
                    </a:lnTo>
                    <a:lnTo>
                      <a:pt x="494" y="360"/>
                    </a:lnTo>
                    <a:lnTo>
                      <a:pt x="486" y="352"/>
                    </a:lnTo>
                    <a:lnTo>
                      <a:pt x="477" y="352"/>
                    </a:lnTo>
                    <a:lnTo>
                      <a:pt x="461" y="369"/>
                    </a:lnTo>
                    <a:lnTo>
                      <a:pt x="452" y="394"/>
                    </a:lnTo>
                    <a:lnTo>
                      <a:pt x="452" y="402"/>
                    </a:lnTo>
                    <a:lnTo>
                      <a:pt x="452" y="402"/>
                    </a:lnTo>
                    <a:lnTo>
                      <a:pt x="461" y="394"/>
                    </a:lnTo>
                    <a:lnTo>
                      <a:pt x="461" y="394"/>
                    </a:lnTo>
                    <a:lnTo>
                      <a:pt x="469" y="394"/>
                    </a:lnTo>
                    <a:lnTo>
                      <a:pt x="477" y="411"/>
                    </a:lnTo>
                    <a:lnTo>
                      <a:pt x="486" y="427"/>
                    </a:lnTo>
                    <a:lnTo>
                      <a:pt x="494" y="427"/>
                    </a:lnTo>
                    <a:lnTo>
                      <a:pt x="494" y="427"/>
                    </a:lnTo>
                    <a:lnTo>
                      <a:pt x="494" y="444"/>
                    </a:lnTo>
                    <a:lnTo>
                      <a:pt x="486" y="452"/>
                    </a:lnTo>
                    <a:lnTo>
                      <a:pt x="486" y="494"/>
                    </a:lnTo>
                    <a:lnTo>
                      <a:pt x="503" y="511"/>
                    </a:lnTo>
                    <a:lnTo>
                      <a:pt x="503" y="520"/>
                    </a:lnTo>
                    <a:lnTo>
                      <a:pt x="452" y="578"/>
                    </a:lnTo>
                    <a:lnTo>
                      <a:pt x="436" y="578"/>
                    </a:lnTo>
                    <a:lnTo>
                      <a:pt x="444" y="570"/>
                    </a:lnTo>
                    <a:lnTo>
                      <a:pt x="444" y="562"/>
                    </a:lnTo>
                    <a:lnTo>
                      <a:pt x="436" y="553"/>
                    </a:lnTo>
                    <a:lnTo>
                      <a:pt x="427" y="545"/>
                    </a:lnTo>
                    <a:lnTo>
                      <a:pt x="427" y="545"/>
                    </a:lnTo>
                    <a:lnTo>
                      <a:pt x="419" y="486"/>
                    </a:lnTo>
                    <a:lnTo>
                      <a:pt x="402" y="461"/>
                    </a:lnTo>
                    <a:lnTo>
                      <a:pt x="377" y="427"/>
                    </a:lnTo>
                    <a:lnTo>
                      <a:pt x="385" y="427"/>
                    </a:lnTo>
                    <a:lnTo>
                      <a:pt x="402" y="444"/>
                    </a:lnTo>
                    <a:lnTo>
                      <a:pt x="402" y="452"/>
                    </a:lnTo>
                    <a:lnTo>
                      <a:pt x="402" y="461"/>
                    </a:lnTo>
                    <a:lnTo>
                      <a:pt x="402" y="452"/>
                    </a:lnTo>
                    <a:lnTo>
                      <a:pt x="385" y="419"/>
                    </a:lnTo>
                    <a:lnTo>
                      <a:pt x="352" y="394"/>
                    </a:lnTo>
                    <a:lnTo>
                      <a:pt x="335" y="402"/>
                    </a:lnTo>
                    <a:lnTo>
                      <a:pt x="327" y="419"/>
                    </a:lnTo>
                    <a:lnTo>
                      <a:pt x="318" y="419"/>
                    </a:lnTo>
                    <a:lnTo>
                      <a:pt x="335" y="444"/>
                    </a:lnTo>
                    <a:lnTo>
                      <a:pt x="343" y="461"/>
                    </a:lnTo>
                    <a:lnTo>
                      <a:pt x="343" y="478"/>
                    </a:lnTo>
                    <a:lnTo>
                      <a:pt x="327" y="494"/>
                    </a:lnTo>
                    <a:lnTo>
                      <a:pt x="310" y="511"/>
                    </a:lnTo>
                    <a:lnTo>
                      <a:pt x="301" y="545"/>
                    </a:lnTo>
                    <a:lnTo>
                      <a:pt x="318" y="570"/>
                    </a:lnTo>
                    <a:lnTo>
                      <a:pt x="327" y="595"/>
                    </a:lnTo>
                    <a:lnTo>
                      <a:pt x="293" y="612"/>
                    </a:lnTo>
                    <a:lnTo>
                      <a:pt x="251" y="637"/>
                    </a:lnTo>
                    <a:lnTo>
                      <a:pt x="243" y="645"/>
                    </a:lnTo>
                    <a:lnTo>
                      <a:pt x="234" y="662"/>
                    </a:lnTo>
                    <a:lnTo>
                      <a:pt x="226" y="662"/>
                    </a:lnTo>
                    <a:lnTo>
                      <a:pt x="218" y="662"/>
                    </a:lnTo>
                    <a:lnTo>
                      <a:pt x="209" y="662"/>
                    </a:lnTo>
                    <a:lnTo>
                      <a:pt x="201" y="662"/>
                    </a:lnTo>
                    <a:lnTo>
                      <a:pt x="167" y="671"/>
                    </a:lnTo>
                    <a:lnTo>
                      <a:pt x="142" y="671"/>
                    </a:lnTo>
                    <a:lnTo>
                      <a:pt x="125" y="687"/>
                    </a:lnTo>
                    <a:lnTo>
                      <a:pt x="125" y="696"/>
                    </a:lnTo>
                    <a:lnTo>
                      <a:pt x="100" y="704"/>
                    </a:lnTo>
                    <a:lnTo>
                      <a:pt x="75" y="721"/>
                    </a:lnTo>
                    <a:lnTo>
                      <a:pt x="75" y="729"/>
                    </a:lnTo>
                    <a:lnTo>
                      <a:pt x="58" y="721"/>
                    </a:lnTo>
                    <a:lnTo>
                      <a:pt x="33" y="721"/>
                    </a:lnTo>
                    <a:lnTo>
                      <a:pt x="41" y="746"/>
                    </a:lnTo>
                    <a:lnTo>
                      <a:pt x="41" y="763"/>
                    </a:lnTo>
                    <a:lnTo>
                      <a:pt x="50" y="780"/>
                    </a:lnTo>
                    <a:lnTo>
                      <a:pt x="50" y="788"/>
                    </a:lnTo>
                    <a:lnTo>
                      <a:pt x="33" y="805"/>
                    </a:lnTo>
                    <a:lnTo>
                      <a:pt x="25" y="838"/>
                    </a:lnTo>
                    <a:lnTo>
                      <a:pt x="8" y="838"/>
                    </a:lnTo>
                    <a:lnTo>
                      <a:pt x="0" y="855"/>
                    </a:lnTo>
                    <a:lnTo>
                      <a:pt x="8" y="872"/>
                    </a:lnTo>
                    <a:lnTo>
                      <a:pt x="33" y="880"/>
                    </a:lnTo>
                    <a:lnTo>
                      <a:pt x="25" y="897"/>
                    </a:lnTo>
                    <a:lnTo>
                      <a:pt x="33" y="914"/>
                    </a:lnTo>
                    <a:lnTo>
                      <a:pt x="41" y="914"/>
                    </a:lnTo>
                    <a:lnTo>
                      <a:pt x="50" y="914"/>
                    </a:lnTo>
                    <a:lnTo>
                      <a:pt x="58" y="914"/>
                    </a:lnTo>
                    <a:lnTo>
                      <a:pt x="67" y="922"/>
                    </a:lnTo>
                    <a:lnTo>
                      <a:pt x="83" y="914"/>
                    </a:lnTo>
                    <a:lnTo>
                      <a:pt x="100" y="914"/>
                    </a:lnTo>
                    <a:lnTo>
                      <a:pt x="100" y="922"/>
                    </a:lnTo>
                    <a:lnTo>
                      <a:pt x="109" y="930"/>
                    </a:lnTo>
                    <a:lnTo>
                      <a:pt x="117" y="922"/>
                    </a:lnTo>
                    <a:lnTo>
                      <a:pt x="125" y="922"/>
                    </a:lnTo>
                    <a:lnTo>
                      <a:pt x="150" y="930"/>
                    </a:lnTo>
                    <a:lnTo>
                      <a:pt x="176" y="947"/>
                    </a:lnTo>
                    <a:lnTo>
                      <a:pt x="184" y="956"/>
                    </a:lnTo>
                    <a:lnTo>
                      <a:pt x="201" y="964"/>
                    </a:lnTo>
                    <a:lnTo>
                      <a:pt x="192" y="972"/>
                    </a:lnTo>
                    <a:lnTo>
                      <a:pt x="176" y="981"/>
                    </a:lnTo>
                    <a:lnTo>
                      <a:pt x="192" y="1006"/>
                    </a:lnTo>
                    <a:lnTo>
                      <a:pt x="218" y="1031"/>
                    </a:lnTo>
                    <a:lnTo>
                      <a:pt x="218" y="1031"/>
                    </a:lnTo>
                    <a:lnTo>
                      <a:pt x="234" y="1023"/>
                    </a:lnTo>
                    <a:lnTo>
                      <a:pt x="251" y="1014"/>
                    </a:lnTo>
                    <a:lnTo>
                      <a:pt x="276" y="1023"/>
                    </a:lnTo>
                    <a:lnTo>
                      <a:pt x="285" y="1023"/>
                    </a:lnTo>
                    <a:lnTo>
                      <a:pt x="293" y="1014"/>
                    </a:lnTo>
                    <a:lnTo>
                      <a:pt x="310" y="1014"/>
                    </a:lnTo>
                    <a:lnTo>
                      <a:pt x="310" y="1023"/>
                    </a:lnTo>
                    <a:lnTo>
                      <a:pt x="318" y="1031"/>
                    </a:lnTo>
                    <a:lnTo>
                      <a:pt x="327" y="1031"/>
                    </a:lnTo>
                    <a:lnTo>
                      <a:pt x="343" y="1048"/>
                    </a:lnTo>
                    <a:lnTo>
                      <a:pt x="335" y="1056"/>
                    </a:lnTo>
                    <a:lnTo>
                      <a:pt x="327" y="1073"/>
                    </a:lnTo>
                    <a:lnTo>
                      <a:pt x="327" y="1098"/>
                    </a:lnTo>
                    <a:lnTo>
                      <a:pt x="335" y="1115"/>
                    </a:lnTo>
                    <a:lnTo>
                      <a:pt x="352" y="1132"/>
                    </a:lnTo>
                    <a:lnTo>
                      <a:pt x="352" y="1165"/>
                    </a:lnTo>
                    <a:lnTo>
                      <a:pt x="352" y="1190"/>
                    </a:lnTo>
                    <a:lnTo>
                      <a:pt x="394" y="1199"/>
                    </a:lnTo>
                    <a:lnTo>
                      <a:pt x="436" y="1190"/>
                    </a:lnTo>
                    <a:lnTo>
                      <a:pt x="452" y="1216"/>
                    </a:lnTo>
                    <a:lnTo>
                      <a:pt x="461" y="1241"/>
                    </a:lnTo>
                    <a:lnTo>
                      <a:pt x="477" y="1257"/>
                    </a:lnTo>
                    <a:lnTo>
                      <a:pt x="494" y="1266"/>
                    </a:lnTo>
                    <a:lnTo>
                      <a:pt x="536" y="1274"/>
                    </a:lnTo>
                    <a:lnTo>
                      <a:pt x="570" y="1299"/>
                    </a:lnTo>
                    <a:lnTo>
                      <a:pt x="612" y="1325"/>
                    </a:lnTo>
                    <a:lnTo>
                      <a:pt x="620" y="1350"/>
                    </a:lnTo>
                    <a:lnTo>
                      <a:pt x="637" y="1375"/>
                    </a:lnTo>
                    <a:lnTo>
                      <a:pt x="662" y="1375"/>
                    </a:lnTo>
                    <a:lnTo>
                      <a:pt x="696" y="1375"/>
                    </a:lnTo>
                    <a:lnTo>
                      <a:pt x="712" y="1383"/>
                    </a:lnTo>
                    <a:lnTo>
                      <a:pt x="729" y="1392"/>
                    </a:lnTo>
                    <a:lnTo>
                      <a:pt x="779" y="1375"/>
                    </a:lnTo>
                    <a:lnTo>
                      <a:pt x="813" y="1358"/>
                    </a:lnTo>
                    <a:lnTo>
                      <a:pt x="821" y="1358"/>
                    </a:lnTo>
                    <a:lnTo>
                      <a:pt x="821" y="1367"/>
                    </a:lnTo>
                    <a:lnTo>
                      <a:pt x="821" y="1383"/>
                    </a:lnTo>
                    <a:lnTo>
                      <a:pt x="846" y="1408"/>
                    </a:lnTo>
                    <a:lnTo>
                      <a:pt x="863" y="1408"/>
                    </a:lnTo>
                    <a:lnTo>
                      <a:pt x="880" y="1408"/>
                    </a:lnTo>
                    <a:lnTo>
                      <a:pt x="897" y="1434"/>
                    </a:lnTo>
                    <a:lnTo>
                      <a:pt x="914" y="1459"/>
                    </a:lnTo>
                    <a:lnTo>
                      <a:pt x="930" y="1459"/>
                    </a:lnTo>
                    <a:lnTo>
                      <a:pt x="947" y="1459"/>
                    </a:lnTo>
                    <a:lnTo>
                      <a:pt x="964" y="1476"/>
                    </a:lnTo>
                    <a:lnTo>
                      <a:pt x="981" y="1501"/>
                    </a:lnTo>
                    <a:lnTo>
                      <a:pt x="1023" y="1476"/>
                    </a:lnTo>
                    <a:lnTo>
                      <a:pt x="1048" y="1442"/>
                    </a:lnTo>
                    <a:lnTo>
                      <a:pt x="1056" y="1425"/>
                    </a:lnTo>
                    <a:lnTo>
                      <a:pt x="1056" y="1417"/>
                    </a:lnTo>
                    <a:lnTo>
                      <a:pt x="1064" y="1408"/>
                    </a:lnTo>
                    <a:lnTo>
                      <a:pt x="1073" y="1392"/>
                    </a:lnTo>
                    <a:lnTo>
                      <a:pt x="1056" y="1383"/>
                    </a:lnTo>
                    <a:lnTo>
                      <a:pt x="1048" y="1375"/>
                    </a:lnTo>
                    <a:lnTo>
                      <a:pt x="1048" y="1358"/>
                    </a:lnTo>
                    <a:lnTo>
                      <a:pt x="1056" y="1350"/>
                    </a:lnTo>
                    <a:lnTo>
                      <a:pt x="1073" y="1350"/>
                    </a:lnTo>
                    <a:lnTo>
                      <a:pt x="1106" y="1299"/>
                    </a:lnTo>
                    <a:lnTo>
                      <a:pt x="1115" y="1249"/>
                    </a:lnTo>
                    <a:lnTo>
                      <a:pt x="1106" y="1224"/>
                    </a:lnTo>
                    <a:lnTo>
                      <a:pt x="1090" y="1232"/>
                    </a:lnTo>
                    <a:lnTo>
                      <a:pt x="1073" y="1224"/>
                    </a:lnTo>
                    <a:lnTo>
                      <a:pt x="1064" y="1207"/>
                    </a:lnTo>
                    <a:lnTo>
                      <a:pt x="1048" y="1207"/>
                    </a:lnTo>
                    <a:lnTo>
                      <a:pt x="1039" y="1182"/>
                    </a:lnTo>
                    <a:lnTo>
                      <a:pt x="1048" y="1182"/>
                    </a:lnTo>
                    <a:lnTo>
                      <a:pt x="1056" y="1165"/>
                    </a:lnTo>
                    <a:lnTo>
                      <a:pt x="1056" y="1148"/>
                    </a:lnTo>
                    <a:lnTo>
                      <a:pt x="1056" y="1140"/>
                    </a:lnTo>
                    <a:lnTo>
                      <a:pt x="1056" y="1123"/>
                    </a:lnTo>
                    <a:lnTo>
                      <a:pt x="1056" y="1115"/>
                    </a:lnTo>
                    <a:lnTo>
                      <a:pt x="1056" y="1107"/>
                    </a:lnTo>
                    <a:lnTo>
                      <a:pt x="1056" y="1107"/>
                    </a:lnTo>
                    <a:lnTo>
                      <a:pt x="1031" y="1098"/>
                    </a:lnTo>
                    <a:lnTo>
                      <a:pt x="1023" y="1073"/>
                    </a:lnTo>
                    <a:lnTo>
                      <a:pt x="1023" y="1014"/>
                    </a:lnTo>
                    <a:lnTo>
                      <a:pt x="1031" y="981"/>
                    </a:lnTo>
                    <a:lnTo>
                      <a:pt x="1023" y="939"/>
                    </a:lnTo>
                    <a:lnTo>
                      <a:pt x="1014" y="914"/>
                    </a:lnTo>
                    <a:lnTo>
                      <a:pt x="1006" y="905"/>
                    </a:lnTo>
                    <a:lnTo>
                      <a:pt x="1006" y="897"/>
                    </a:lnTo>
                    <a:lnTo>
                      <a:pt x="1023" y="880"/>
                    </a:lnTo>
                    <a:lnTo>
                      <a:pt x="1023" y="872"/>
                    </a:lnTo>
                    <a:lnTo>
                      <a:pt x="1014" y="863"/>
                    </a:lnTo>
                    <a:lnTo>
                      <a:pt x="1014" y="847"/>
                    </a:lnTo>
                    <a:lnTo>
                      <a:pt x="1014" y="838"/>
                    </a:lnTo>
                    <a:lnTo>
                      <a:pt x="1014" y="830"/>
                    </a:lnTo>
                    <a:lnTo>
                      <a:pt x="1048" y="813"/>
                    </a:lnTo>
                    <a:lnTo>
                      <a:pt x="1064" y="771"/>
                    </a:lnTo>
                    <a:lnTo>
                      <a:pt x="1073" y="712"/>
                    </a:lnTo>
                    <a:lnTo>
                      <a:pt x="1081" y="671"/>
                    </a:lnTo>
                    <a:lnTo>
                      <a:pt x="1073" y="662"/>
                    </a:lnTo>
                    <a:lnTo>
                      <a:pt x="1064" y="654"/>
                    </a:lnTo>
                    <a:lnTo>
                      <a:pt x="1064" y="645"/>
                    </a:lnTo>
                    <a:lnTo>
                      <a:pt x="1056" y="637"/>
                    </a:lnTo>
                    <a:lnTo>
                      <a:pt x="1039" y="654"/>
                    </a:lnTo>
                    <a:lnTo>
                      <a:pt x="1023" y="654"/>
                    </a:lnTo>
                    <a:lnTo>
                      <a:pt x="1014" y="654"/>
                    </a:lnTo>
                    <a:lnTo>
                      <a:pt x="1014" y="654"/>
                    </a:lnTo>
                    <a:lnTo>
                      <a:pt x="997" y="637"/>
                    </a:lnTo>
                    <a:lnTo>
                      <a:pt x="972" y="620"/>
                    </a:lnTo>
                    <a:lnTo>
                      <a:pt x="972" y="620"/>
                    </a:lnTo>
                    <a:lnTo>
                      <a:pt x="964" y="595"/>
                    </a:lnTo>
                    <a:lnTo>
                      <a:pt x="955" y="578"/>
                    </a:lnTo>
                    <a:lnTo>
                      <a:pt x="955" y="562"/>
                    </a:lnTo>
                    <a:lnTo>
                      <a:pt x="955" y="553"/>
                    </a:lnTo>
                    <a:lnTo>
                      <a:pt x="972" y="545"/>
                    </a:lnTo>
                    <a:lnTo>
                      <a:pt x="972" y="545"/>
                    </a:lnTo>
                    <a:lnTo>
                      <a:pt x="972" y="545"/>
                    </a:lnTo>
                    <a:lnTo>
                      <a:pt x="972" y="536"/>
                    </a:lnTo>
                    <a:lnTo>
                      <a:pt x="981" y="528"/>
                    </a:lnTo>
                    <a:lnTo>
                      <a:pt x="1014" y="511"/>
                    </a:lnTo>
                    <a:lnTo>
                      <a:pt x="1031" y="494"/>
                    </a:lnTo>
                    <a:lnTo>
                      <a:pt x="1048" y="503"/>
                    </a:lnTo>
                    <a:lnTo>
                      <a:pt x="1064" y="503"/>
                    </a:lnTo>
                    <a:lnTo>
                      <a:pt x="1073" y="461"/>
                    </a:lnTo>
                    <a:lnTo>
                      <a:pt x="1073" y="411"/>
                    </a:lnTo>
                    <a:lnTo>
                      <a:pt x="1056" y="402"/>
                    </a:lnTo>
                    <a:lnTo>
                      <a:pt x="1039" y="385"/>
                    </a:lnTo>
                    <a:lnTo>
                      <a:pt x="1039" y="369"/>
                    </a:lnTo>
                    <a:lnTo>
                      <a:pt x="1039" y="352"/>
                    </a:lnTo>
                    <a:lnTo>
                      <a:pt x="1056" y="352"/>
                    </a:lnTo>
                    <a:lnTo>
                      <a:pt x="1056" y="352"/>
                    </a:lnTo>
                    <a:lnTo>
                      <a:pt x="1064" y="352"/>
                    </a:lnTo>
                    <a:lnTo>
                      <a:pt x="1081" y="335"/>
                    </a:lnTo>
                    <a:lnTo>
                      <a:pt x="1081" y="310"/>
                    </a:lnTo>
                    <a:lnTo>
                      <a:pt x="1064" y="293"/>
                    </a:lnTo>
                    <a:lnTo>
                      <a:pt x="1048" y="276"/>
                    </a:lnTo>
                    <a:lnTo>
                      <a:pt x="1039" y="260"/>
                    </a:lnTo>
                    <a:lnTo>
                      <a:pt x="1031" y="243"/>
                    </a:lnTo>
                    <a:lnTo>
                      <a:pt x="1006" y="243"/>
                    </a:lnTo>
                    <a:lnTo>
                      <a:pt x="981" y="260"/>
                    </a:lnTo>
                    <a:lnTo>
                      <a:pt x="989" y="260"/>
                    </a:lnTo>
                    <a:lnTo>
                      <a:pt x="997" y="260"/>
                    </a:lnTo>
                    <a:lnTo>
                      <a:pt x="1006" y="276"/>
                    </a:lnTo>
                    <a:lnTo>
                      <a:pt x="1006" y="293"/>
                    </a:lnTo>
                    <a:lnTo>
                      <a:pt x="972" y="285"/>
                    </a:lnTo>
                    <a:lnTo>
                      <a:pt x="964" y="260"/>
                    </a:lnTo>
                    <a:lnTo>
                      <a:pt x="930" y="268"/>
                    </a:lnTo>
                    <a:lnTo>
                      <a:pt x="922" y="302"/>
                    </a:lnTo>
                    <a:lnTo>
                      <a:pt x="930" y="335"/>
                    </a:lnTo>
                    <a:lnTo>
                      <a:pt x="947" y="360"/>
                    </a:lnTo>
                    <a:lnTo>
                      <a:pt x="964" y="360"/>
                    </a:lnTo>
                    <a:lnTo>
                      <a:pt x="981" y="377"/>
                    </a:lnTo>
                    <a:lnTo>
                      <a:pt x="972" y="419"/>
                    </a:lnTo>
                    <a:lnTo>
                      <a:pt x="964" y="402"/>
                    </a:lnTo>
                    <a:lnTo>
                      <a:pt x="955" y="385"/>
                    </a:lnTo>
                    <a:lnTo>
                      <a:pt x="905" y="360"/>
                    </a:lnTo>
                    <a:lnTo>
                      <a:pt x="863" y="327"/>
                    </a:lnTo>
                    <a:lnTo>
                      <a:pt x="872" y="318"/>
                    </a:lnTo>
                    <a:lnTo>
                      <a:pt x="888" y="285"/>
                    </a:lnTo>
                    <a:lnTo>
                      <a:pt x="880" y="268"/>
                    </a:lnTo>
                    <a:lnTo>
                      <a:pt x="905" y="243"/>
                    </a:lnTo>
                    <a:lnTo>
                      <a:pt x="922" y="218"/>
                    </a:lnTo>
                    <a:close/>
                    <a:moveTo>
                      <a:pt x="1014" y="234"/>
                    </a:moveTo>
                    <a:lnTo>
                      <a:pt x="1023" y="226"/>
                    </a:lnTo>
                    <a:lnTo>
                      <a:pt x="1023" y="209"/>
                    </a:lnTo>
                    <a:lnTo>
                      <a:pt x="1014" y="201"/>
                    </a:lnTo>
                    <a:lnTo>
                      <a:pt x="972" y="218"/>
                    </a:lnTo>
                    <a:lnTo>
                      <a:pt x="1006" y="234"/>
                    </a:lnTo>
                    <a:lnTo>
                      <a:pt x="1014" y="234"/>
                    </a:lnTo>
                    <a:close/>
                    <a:moveTo>
                      <a:pt x="930" y="109"/>
                    </a:moveTo>
                    <a:lnTo>
                      <a:pt x="897" y="100"/>
                    </a:lnTo>
                    <a:lnTo>
                      <a:pt x="905" y="125"/>
                    </a:lnTo>
                    <a:lnTo>
                      <a:pt x="914" y="125"/>
                    </a:lnTo>
                    <a:lnTo>
                      <a:pt x="914" y="125"/>
                    </a:lnTo>
                    <a:lnTo>
                      <a:pt x="922" y="109"/>
                    </a:lnTo>
                    <a:lnTo>
                      <a:pt x="930" y="109"/>
                    </a:lnTo>
                    <a:close/>
                    <a:moveTo>
                      <a:pt x="964" y="67"/>
                    </a:moveTo>
                    <a:close/>
                    <a:moveTo>
                      <a:pt x="972" y="67"/>
                    </a:moveTo>
                    <a:lnTo>
                      <a:pt x="981" y="75"/>
                    </a:lnTo>
                    <a:lnTo>
                      <a:pt x="989" y="67"/>
                    </a:lnTo>
                    <a:lnTo>
                      <a:pt x="972" y="58"/>
                    </a:lnTo>
                    <a:lnTo>
                      <a:pt x="964" y="67"/>
                    </a:lnTo>
                    <a:lnTo>
                      <a:pt x="972" y="6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0" name="УФО_ХМАО">
                <a:extLst>
                  <a:ext uri="{FF2B5EF4-FFF2-40B4-BE49-F238E27FC236}">
                    <a16:creationId xmlns:a16="http://schemas.microsoft.com/office/drawing/2014/main" xmlns="" id="{CDADB353-AF0E-4001-86D5-E90B23D7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638" y="2986088"/>
                <a:ext cx="1533525" cy="1190625"/>
              </a:xfrm>
              <a:custGeom>
                <a:avLst/>
                <a:gdLst>
                  <a:gd name="T0" fmla="*/ 638 w 1317"/>
                  <a:gd name="T1" fmla="*/ 469 h 1023"/>
                  <a:gd name="T2" fmla="*/ 613 w 1317"/>
                  <a:gd name="T3" fmla="*/ 377 h 1023"/>
                  <a:gd name="T4" fmla="*/ 613 w 1317"/>
                  <a:gd name="T5" fmla="*/ 310 h 1023"/>
                  <a:gd name="T6" fmla="*/ 579 w 1317"/>
                  <a:gd name="T7" fmla="*/ 293 h 1023"/>
                  <a:gd name="T8" fmla="*/ 520 w 1317"/>
                  <a:gd name="T9" fmla="*/ 302 h 1023"/>
                  <a:gd name="T10" fmla="*/ 462 w 1317"/>
                  <a:gd name="T11" fmla="*/ 260 h 1023"/>
                  <a:gd name="T12" fmla="*/ 462 w 1317"/>
                  <a:gd name="T13" fmla="*/ 226 h 1023"/>
                  <a:gd name="T14" fmla="*/ 395 w 1317"/>
                  <a:gd name="T15" fmla="*/ 209 h 1023"/>
                  <a:gd name="T16" fmla="*/ 353 w 1317"/>
                  <a:gd name="T17" fmla="*/ 201 h 1023"/>
                  <a:gd name="T18" fmla="*/ 319 w 1317"/>
                  <a:gd name="T19" fmla="*/ 193 h 1023"/>
                  <a:gd name="T20" fmla="*/ 286 w 1317"/>
                  <a:gd name="T21" fmla="*/ 134 h 1023"/>
                  <a:gd name="T22" fmla="*/ 336 w 1317"/>
                  <a:gd name="T23" fmla="*/ 67 h 1023"/>
                  <a:gd name="T24" fmla="*/ 319 w 1317"/>
                  <a:gd name="T25" fmla="*/ 0 h 1023"/>
                  <a:gd name="T26" fmla="*/ 277 w 1317"/>
                  <a:gd name="T27" fmla="*/ 33 h 1023"/>
                  <a:gd name="T28" fmla="*/ 218 w 1317"/>
                  <a:gd name="T29" fmla="*/ 33 h 1023"/>
                  <a:gd name="T30" fmla="*/ 185 w 1317"/>
                  <a:gd name="T31" fmla="*/ 33 h 1023"/>
                  <a:gd name="T32" fmla="*/ 151 w 1317"/>
                  <a:gd name="T33" fmla="*/ 50 h 1023"/>
                  <a:gd name="T34" fmla="*/ 68 w 1317"/>
                  <a:gd name="T35" fmla="*/ 176 h 1023"/>
                  <a:gd name="T36" fmla="*/ 42 w 1317"/>
                  <a:gd name="T37" fmla="*/ 260 h 1023"/>
                  <a:gd name="T38" fmla="*/ 0 w 1317"/>
                  <a:gd name="T39" fmla="*/ 318 h 1023"/>
                  <a:gd name="T40" fmla="*/ 9 w 1317"/>
                  <a:gd name="T41" fmla="*/ 360 h 1023"/>
                  <a:gd name="T42" fmla="*/ 93 w 1317"/>
                  <a:gd name="T43" fmla="*/ 469 h 1023"/>
                  <a:gd name="T44" fmla="*/ 76 w 1317"/>
                  <a:gd name="T45" fmla="*/ 578 h 1023"/>
                  <a:gd name="T46" fmla="*/ 93 w 1317"/>
                  <a:gd name="T47" fmla="*/ 629 h 1023"/>
                  <a:gd name="T48" fmla="*/ 126 w 1317"/>
                  <a:gd name="T49" fmla="*/ 729 h 1023"/>
                  <a:gd name="T50" fmla="*/ 135 w 1317"/>
                  <a:gd name="T51" fmla="*/ 830 h 1023"/>
                  <a:gd name="T52" fmla="*/ 210 w 1317"/>
                  <a:gd name="T53" fmla="*/ 813 h 1023"/>
                  <a:gd name="T54" fmla="*/ 269 w 1317"/>
                  <a:gd name="T55" fmla="*/ 822 h 1023"/>
                  <a:gd name="T56" fmla="*/ 311 w 1317"/>
                  <a:gd name="T57" fmla="*/ 813 h 1023"/>
                  <a:gd name="T58" fmla="*/ 386 w 1317"/>
                  <a:gd name="T59" fmla="*/ 771 h 1023"/>
                  <a:gd name="T60" fmla="*/ 428 w 1317"/>
                  <a:gd name="T61" fmla="*/ 796 h 1023"/>
                  <a:gd name="T62" fmla="*/ 478 w 1317"/>
                  <a:gd name="T63" fmla="*/ 822 h 1023"/>
                  <a:gd name="T64" fmla="*/ 520 w 1317"/>
                  <a:gd name="T65" fmla="*/ 889 h 1023"/>
                  <a:gd name="T66" fmla="*/ 537 w 1317"/>
                  <a:gd name="T67" fmla="*/ 922 h 1023"/>
                  <a:gd name="T68" fmla="*/ 579 w 1317"/>
                  <a:gd name="T69" fmla="*/ 989 h 1023"/>
                  <a:gd name="T70" fmla="*/ 638 w 1317"/>
                  <a:gd name="T71" fmla="*/ 1023 h 1023"/>
                  <a:gd name="T72" fmla="*/ 755 w 1317"/>
                  <a:gd name="T73" fmla="*/ 956 h 1023"/>
                  <a:gd name="T74" fmla="*/ 805 w 1317"/>
                  <a:gd name="T75" fmla="*/ 872 h 1023"/>
                  <a:gd name="T76" fmla="*/ 814 w 1317"/>
                  <a:gd name="T77" fmla="*/ 830 h 1023"/>
                  <a:gd name="T78" fmla="*/ 898 w 1317"/>
                  <a:gd name="T79" fmla="*/ 864 h 1023"/>
                  <a:gd name="T80" fmla="*/ 940 w 1317"/>
                  <a:gd name="T81" fmla="*/ 864 h 1023"/>
                  <a:gd name="T82" fmla="*/ 1023 w 1317"/>
                  <a:gd name="T83" fmla="*/ 889 h 1023"/>
                  <a:gd name="T84" fmla="*/ 1065 w 1317"/>
                  <a:gd name="T85" fmla="*/ 922 h 1023"/>
                  <a:gd name="T86" fmla="*/ 1107 w 1317"/>
                  <a:gd name="T87" fmla="*/ 931 h 1023"/>
                  <a:gd name="T88" fmla="*/ 1191 w 1317"/>
                  <a:gd name="T89" fmla="*/ 931 h 1023"/>
                  <a:gd name="T90" fmla="*/ 1275 w 1317"/>
                  <a:gd name="T91" fmla="*/ 847 h 1023"/>
                  <a:gd name="T92" fmla="*/ 1216 w 1317"/>
                  <a:gd name="T93" fmla="*/ 738 h 1023"/>
                  <a:gd name="T94" fmla="*/ 1149 w 1317"/>
                  <a:gd name="T95" fmla="*/ 687 h 1023"/>
                  <a:gd name="T96" fmla="*/ 1099 w 1317"/>
                  <a:gd name="T97" fmla="*/ 637 h 1023"/>
                  <a:gd name="T98" fmla="*/ 998 w 1317"/>
                  <a:gd name="T99" fmla="*/ 662 h 1023"/>
                  <a:gd name="T100" fmla="*/ 906 w 1317"/>
                  <a:gd name="T101" fmla="*/ 637 h 1023"/>
                  <a:gd name="T102" fmla="*/ 780 w 1317"/>
                  <a:gd name="T103" fmla="*/ 545 h 1023"/>
                  <a:gd name="T104" fmla="*/ 738 w 1317"/>
                  <a:gd name="T105" fmla="*/ 495 h 1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7" h="1023">
                    <a:moveTo>
                      <a:pt x="738" y="495"/>
                    </a:moveTo>
                    <a:lnTo>
                      <a:pt x="722" y="478"/>
                    </a:lnTo>
                    <a:lnTo>
                      <a:pt x="680" y="478"/>
                    </a:lnTo>
                    <a:lnTo>
                      <a:pt x="638" y="469"/>
                    </a:lnTo>
                    <a:lnTo>
                      <a:pt x="638" y="444"/>
                    </a:lnTo>
                    <a:lnTo>
                      <a:pt x="638" y="411"/>
                    </a:lnTo>
                    <a:lnTo>
                      <a:pt x="621" y="402"/>
                    </a:lnTo>
                    <a:lnTo>
                      <a:pt x="613" y="377"/>
                    </a:lnTo>
                    <a:lnTo>
                      <a:pt x="613" y="352"/>
                    </a:lnTo>
                    <a:lnTo>
                      <a:pt x="621" y="344"/>
                    </a:lnTo>
                    <a:lnTo>
                      <a:pt x="629" y="327"/>
                    </a:lnTo>
                    <a:lnTo>
                      <a:pt x="613" y="310"/>
                    </a:lnTo>
                    <a:lnTo>
                      <a:pt x="604" y="310"/>
                    </a:lnTo>
                    <a:lnTo>
                      <a:pt x="596" y="302"/>
                    </a:lnTo>
                    <a:lnTo>
                      <a:pt x="596" y="293"/>
                    </a:lnTo>
                    <a:lnTo>
                      <a:pt x="579" y="293"/>
                    </a:lnTo>
                    <a:lnTo>
                      <a:pt x="571" y="302"/>
                    </a:lnTo>
                    <a:lnTo>
                      <a:pt x="562" y="302"/>
                    </a:lnTo>
                    <a:lnTo>
                      <a:pt x="537" y="302"/>
                    </a:lnTo>
                    <a:lnTo>
                      <a:pt x="520" y="302"/>
                    </a:lnTo>
                    <a:lnTo>
                      <a:pt x="504" y="310"/>
                    </a:lnTo>
                    <a:lnTo>
                      <a:pt x="504" y="310"/>
                    </a:lnTo>
                    <a:lnTo>
                      <a:pt x="478" y="285"/>
                    </a:lnTo>
                    <a:lnTo>
                      <a:pt x="462" y="260"/>
                    </a:lnTo>
                    <a:lnTo>
                      <a:pt x="478" y="251"/>
                    </a:lnTo>
                    <a:lnTo>
                      <a:pt x="487" y="243"/>
                    </a:lnTo>
                    <a:lnTo>
                      <a:pt x="470" y="235"/>
                    </a:lnTo>
                    <a:lnTo>
                      <a:pt x="462" y="226"/>
                    </a:lnTo>
                    <a:lnTo>
                      <a:pt x="436" y="209"/>
                    </a:lnTo>
                    <a:lnTo>
                      <a:pt x="411" y="201"/>
                    </a:lnTo>
                    <a:lnTo>
                      <a:pt x="403" y="201"/>
                    </a:lnTo>
                    <a:lnTo>
                      <a:pt x="395" y="209"/>
                    </a:lnTo>
                    <a:lnTo>
                      <a:pt x="386" y="201"/>
                    </a:lnTo>
                    <a:lnTo>
                      <a:pt x="386" y="193"/>
                    </a:lnTo>
                    <a:lnTo>
                      <a:pt x="369" y="193"/>
                    </a:lnTo>
                    <a:lnTo>
                      <a:pt x="353" y="201"/>
                    </a:lnTo>
                    <a:lnTo>
                      <a:pt x="344" y="193"/>
                    </a:lnTo>
                    <a:lnTo>
                      <a:pt x="336" y="193"/>
                    </a:lnTo>
                    <a:lnTo>
                      <a:pt x="327" y="193"/>
                    </a:lnTo>
                    <a:lnTo>
                      <a:pt x="319" y="193"/>
                    </a:lnTo>
                    <a:lnTo>
                      <a:pt x="311" y="176"/>
                    </a:lnTo>
                    <a:lnTo>
                      <a:pt x="319" y="159"/>
                    </a:lnTo>
                    <a:lnTo>
                      <a:pt x="294" y="151"/>
                    </a:lnTo>
                    <a:lnTo>
                      <a:pt x="286" y="134"/>
                    </a:lnTo>
                    <a:lnTo>
                      <a:pt x="294" y="117"/>
                    </a:lnTo>
                    <a:lnTo>
                      <a:pt x="311" y="117"/>
                    </a:lnTo>
                    <a:lnTo>
                      <a:pt x="319" y="92"/>
                    </a:lnTo>
                    <a:lnTo>
                      <a:pt x="336" y="67"/>
                    </a:lnTo>
                    <a:lnTo>
                      <a:pt x="336" y="59"/>
                    </a:lnTo>
                    <a:lnTo>
                      <a:pt x="327" y="50"/>
                    </a:lnTo>
                    <a:lnTo>
                      <a:pt x="327" y="25"/>
                    </a:lnTo>
                    <a:lnTo>
                      <a:pt x="319" y="0"/>
                    </a:lnTo>
                    <a:lnTo>
                      <a:pt x="302" y="8"/>
                    </a:lnTo>
                    <a:lnTo>
                      <a:pt x="277" y="17"/>
                    </a:lnTo>
                    <a:lnTo>
                      <a:pt x="277" y="25"/>
                    </a:lnTo>
                    <a:lnTo>
                      <a:pt x="277" y="33"/>
                    </a:lnTo>
                    <a:lnTo>
                      <a:pt x="260" y="33"/>
                    </a:lnTo>
                    <a:lnTo>
                      <a:pt x="244" y="42"/>
                    </a:lnTo>
                    <a:lnTo>
                      <a:pt x="227" y="50"/>
                    </a:lnTo>
                    <a:lnTo>
                      <a:pt x="218" y="33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02" y="25"/>
                    </a:lnTo>
                    <a:lnTo>
                      <a:pt x="185" y="33"/>
                    </a:lnTo>
                    <a:lnTo>
                      <a:pt x="177" y="33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51" y="50"/>
                    </a:lnTo>
                    <a:lnTo>
                      <a:pt x="143" y="59"/>
                    </a:lnTo>
                    <a:lnTo>
                      <a:pt x="135" y="109"/>
                    </a:lnTo>
                    <a:lnTo>
                      <a:pt x="101" y="142"/>
                    </a:lnTo>
                    <a:lnTo>
                      <a:pt x="68" y="176"/>
                    </a:lnTo>
                    <a:lnTo>
                      <a:pt x="51" y="209"/>
                    </a:lnTo>
                    <a:lnTo>
                      <a:pt x="34" y="251"/>
                    </a:lnTo>
                    <a:lnTo>
                      <a:pt x="34" y="260"/>
                    </a:lnTo>
                    <a:lnTo>
                      <a:pt x="42" y="260"/>
                    </a:lnTo>
                    <a:lnTo>
                      <a:pt x="34" y="277"/>
                    </a:lnTo>
                    <a:lnTo>
                      <a:pt x="17" y="277"/>
                    </a:lnTo>
                    <a:lnTo>
                      <a:pt x="9" y="302"/>
                    </a:lnTo>
                    <a:lnTo>
                      <a:pt x="0" y="318"/>
                    </a:lnTo>
                    <a:lnTo>
                      <a:pt x="0" y="327"/>
                    </a:lnTo>
                    <a:lnTo>
                      <a:pt x="9" y="335"/>
                    </a:lnTo>
                    <a:lnTo>
                      <a:pt x="9" y="344"/>
                    </a:lnTo>
                    <a:lnTo>
                      <a:pt x="9" y="360"/>
                    </a:lnTo>
                    <a:lnTo>
                      <a:pt x="34" y="377"/>
                    </a:lnTo>
                    <a:lnTo>
                      <a:pt x="59" y="394"/>
                    </a:lnTo>
                    <a:lnTo>
                      <a:pt x="84" y="453"/>
                    </a:lnTo>
                    <a:lnTo>
                      <a:pt x="93" y="469"/>
                    </a:lnTo>
                    <a:lnTo>
                      <a:pt x="109" y="495"/>
                    </a:lnTo>
                    <a:lnTo>
                      <a:pt x="93" y="528"/>
                    </a:lnTo>
                    <a:lnTo>
                      <a:pt x="84" y="562"/>
                    </a:lnTo>
                    <a:lnTo>
                      <a:pt x="76" y="578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93" y="612"/>
                    </a:lnTo>
                    <a:lnTo>
                      <a:pt x="93" y="629"/>
                    </a:lnTo>
                    <a:lnTo>
                      <a:pt x="84" y="662"/>
                    </a:lnTo>
                    <a:lnTo>
                      <a:pt x="76" y="696"/>
                    </a:lnTo>
                    <a:lnTo>
                      <a:pt x="101" y="713"/>
                    </a:lnTo>
                    <a:lnTo>
                      <a:pt x="126" y="729"/>
                    </a:lnTo>
                    <a:lnTo>
                      <a:pt x="126" y="763"/>
                    </a:lnTo>
                    <a:lnTo>
                      <a:pt x="126" y="805"/>
                    </a:lnTo>
                    <a:lnTo>
                      <a:pt x="126" y="822"/>
                    </a:lnTo>
                    <a:lnTo>
                      <a:pt x="135" y="830"/>
                    </a:lnTo>
                    <a:lnTo>
                      <a:pt x="160" y="838"/>
                    </a:lnTo>
                    <a:lnTo>
                      <a:pt x="185" y="838"/>
                    </a:lnTo>
                    <a:lnTo>
                      <a:pt x="193" y="822"/>
                    </a:lnTo>
                    <a:lnTo>
                      <a:pt x="210" y="813"/>
                    </a:lnTo>
                    <a:lnTo>
                      <a:pt x="218" y="813"/>
                    </a:lnTo>
                    <a:lnTo>
                      <a:pt x="218" y="822"/>
                    </a:lnTo>
                    <a:lnTo>
                      <a:pt x="244" y="822"/>
                    </a:lnTo>
                    <a:lnTo>
                      <a:pt x="269" y="822"/>
                    </a:lnTo>
                    <a:lnTo>
                      <a:pt x="286" y="830"/>
                    </a:lnTo>
                    <a:lnTo>
                      <a:pt x="294" y="830"/>
                    </a:lnTo>
                    <a:lnTo>
                      <a:pt x="302" y="822"/>
                    </a:lnTo>
                    <a:lnTo>
                      <a:pt x="311" y="813"/>
                    </a:lnTo>
                    <a:lnTo>
                      <a:pt x="344" y="805"/>
                    </a:lnTo>
                    <a:lnTo>
                      <a:pt x="361" y="780"/>
                    </a:lnTo>
                    <a:lnTo>
                      <a:pt x="369" y="771"/>
                    </a:lnTo>
                    <a:lnTo>
                      <a:pt x="386" y="771"/>
                    </a:lnTo>
                    <a:lnTo>
                      <a:pt x="395" y="788"/>
                    </a:lnTo>
                    <a:lnTo>
                      <a:pt x="395" y="796"/>
                    </a:lnTo>
                    <a:lnTo>
                      <a:pt x="420" y="796"/>
                    </a:lnTo>
                    <a:lnTo>
                      <a:pt x="428" y="796"/>
                    </a:lnTo>
                    <a:lnTo>
                      <a:pt x="453" y="805"/>
                    </a:lnTo>
                    <a:lnTo>
                      <a:pt x="462" y="813"/>
                    </a:lnTo>
                    <a:lnTo>
                      <a:pt x="470" y="822"/>
                    </a:lnTo>
                    <a:lnTo>
                      <a:pt x="478" y="822"/>
                    </a:lnTo>
                    <a:lnTo>
                      <a:pt x="495" y="847"/>
                    </a:lnTo>
                    <a:lnTo>
                      <a:pt x="504" y="880"/>
                    </a:lnTo>
                    <a:lnTo>
                      <a:pt x="512" y="880"/>
                    </a:lnTo>
                    <a:lnTo>
                      <a:pt x="520" y="889"/>
                    </a:lnTo>
                    <a:lnTo>
                      <a:pt x="512" y="897"/>
                    </a:lnTo>
                    <a:lnTo>
                      <a:pt x="512" y="905"/>
                    </a:lnTo>
                    <a:lnTo>
                      <a:pt x="529" y="922"/>
                    </a:lnTo>
                    <a:lnTo>
                      <a:pt x="537" y="922"/>
                    </a:lnTo>
                    <a:lnTo>
                      <a:pt x="537" y="947"/>
                    </a:lnTo>
                    <a:lnTo>
                      <a:pt x="529" y="964"/>
                    </a:lnTo>
                    <a:lnTo>
                      <a:pt x="554" y="981"/>
                    </a:lnTo>
                    <a:lnTo>
                      <a:pt x="579" y="989"/>
                    </a:lnTo>
                    <a:lnTo>
                      <a:pt x="587" y="998"/>
                    </a:lnTo>
                    <a:lnTo>
                      <a:pt x="596" y="1006"/>
                    </a:lnTo>
                    <a:lnTo>
                      <a:pt x="621" y="1006"/>
                    </a:lnTo>
                    <a:lnTo>
                      <a:pt x="638" y="1023"/>
                    </a:lnTo>
                    <a:lnTo>
                      <a:pt x="671" y="989"/>
                    </a:lnTo>
                    <a:lnTo>
                      <a:pt x="705" y="956"/>
                    </a:lnTo>
                    <a:lnTo>
                      <a:pt x="730" y="956"/>
                    </a:lnTo>
                    <a:lnTo>
                      <a:pt x="755" y="956"/>
                    </a:lnTo>
                    <a:lnTo>
                      <a:pt x="780" y="914"/>
                    </a:lnTo>
                    <a:lnTo>
                      <a:pt x="789" y="880"/>
                    </a:lnTo>
                    <a:lnTo>
                      <a:pt x="797" y="872"/>
                    </a:lnTo>
                    <a:lnTo>
                      <a:pt x="805" y="872"/>
                    </a:lnTo>
                    <a:lnTo>
                      <a:pt x="814" y="855"/>
                    </a:lnTo>
                    <a:lnTo>
                      <a:pt x="805" y="838"/>
                    </a:lnTo>
                    <a:lnTo>
                      <a:pt x="805" y="830"/>
                    </a:lnTo>
                    <a:lnTo>
                      <a:pt x="814" y="830"/>
                    </a:lnTo>
                    <a:lnTo>
                      <a:pt x="822" y="838"/>
                    </a:lnTo>
                    <a:lnTo>
                      <a:pt x="856" y="847"/>
                    </a:lnTo>
                    <a:lnTo>
                      <a:pt x="889" y="855"/>
                    </a:lnTo>
                    <a:lnTo>
                      <a:pt x="898" y="864"/>
                    </a:lnTo>
                    <a:lnTo>
                      <a:pt x="906" y="872"/>
                    </a:lnTo>
                    <a:lnTo>
                      <a:pt x="923" y="864"/>
                    </a:lnTo>
                    <a:lnTo>
                      <a:pt x="931" y="864"/>
                    </a:lnTo>
                    <a:lnTo>
                      <a:pt x="940" y="864"/>
                    </a:lnTo>
                    <a:lnTo>
                      <a:pt x="940" y="880"/>
                    </a:lnTo>
                    <a:lnTo>
                      <a:pt x="956" y="897"/>
                    </a:lnTo>
                    <a:lnTo>
                      <a:pt x="990" y="897"/>
                    </a:lnTo>
                    <a:lnTo>
                      <a:pt x="1023" y="889"/>
                    </a:lnTo>
                    <a:lnTo>
                      <a:pt x="1023" y="905"/>
                    </a:lnTo>
                    <a:lnTo>
                      <a:pt x="1032" y="922"/>
                    </a:lnTo>
                    <a:lnTo>
                      <a:pt x="1049" y="922"/>
                    </a:lnTo>
                    <a:lnTo>
                      <a:pt x="1065" y="922"/>
                    </a:lnTo>
                    <a:lnTo>
                      <a:pt x="1074" y="931"/>
                    </a:lnTo>
                    <a:lnTo>
                      <a:pt x="1091" y="939"/>
                    </a:lnTo>
                    <a:lnTo>
                      <a:pt x="1099" y="931"/>
                    </a:lnTo>
                    <a:lnTo>
                      <a:pt x="1107" y="931"/>
                    </a:lnTo>
                    <a:lnTo>
                      <a:pt x="1132" y="914"/>
                    </a:lnTo>
                    <a:lnTo>
                      <a:pt x="1149" y="905"/>
                    </a:lnTo>
                    <a:lnTo>
                      <a:pt x="1174" y="922"/>
                    </a:lnTo>
                    <a:lnTo>
                      <a:pt x="1191" y="931"/>
                    </a:lnTo>
                    <a:lnTo>
                      <a:pt x="1267" y="914"/>
                    </a:lnTo>
                    <a:lnTo>
                      <a:pt x="1317" y="880"/>
                    </a:lnTo>
                    <a:lnTo>
                      <a:pt x="1309" y="864"/>
                    </a:lnTo>
                    <a:lnTo>
                      <a:pt x="1275" y="847"/>
                    </a:lnTo>
                    <a:lnTo>
                      <a:pt x="1267" y="788"/>
                    </a:lnTo>
                    <a:lnTo>
                      <a:pt x="1250" y="755"/>
                    </a:lnTo>
                    <a:lnTo>
                      <a:pt x="1233" y="738"/>
                    </a:lnTo>
                    <a:lnTo>
                      <a:pt x="1216" y="738"/>
                    </a:lnTo>
                    <a:lnTo>
                      <a:pt x="1200" y="738"/>
                    </a:lnTo>
                    <a:lnTo>
                      <a:pt x="1183" y="713"/>
                    </a:lnTo>
                    <a:lnTo>
                      <a:pt x="1166" y="687"/>
                    </a:lnTo>
                    <a:lnTo>
                      <a:pt x="1149" y="687"/>
                    </a:lnTo>
                    <a:lnTo>
                      <a:pt x="1132" y="687"/>
                    </a:lnTo>
                    <a:lnTo>
                      <a:pt x="1107" y="662"/>
                    </a:lnTo>
                    <a:lnTo>
                      <a:pt x="1107" y="654"/>
                    </a:lnTo>
                    <a:lnTo>
                      <a:pt x="1099" y="637"/>
                    </a:lnTo>
                    <a:lnTo>
                      <a:pt x="1099" y="637"/>
                    </a:lnTo>
                    <a:lnTo>
                      <a:pt x="1057" y="654"/>
                    </a:lnTo>
                    <a:lnTo>
                      <a:pt x="1015" y="671"/>
                    </a:lnTo>
                    <a:lnTo>
                      <a:pt x="998" y="662"/>
                    </a:lnTo>
                    <a:lnTo>
                      <a:pt x="982" y="654"/>
                    </a:lnTo>
                    <a:lnTo>
                      <a:pt x="948" y="654"/>
                    </a:lnTo>
                    <a:lnTo>
                      <a:pt x="923" y="654"/>
                    </a:lnTo>
                    <a:lnTo>
                      <a:pt x="906" y="637"/>
                    </a:lnTo>
                    <a:lnTo>
                      <a:pt x="898" y="604"/>
                    </a:lnTo>
                    <a:lnTo>
                      <a:pt x="856" y="578"/>
                    </a:lnTo>
                    <a:lnTo>
                      <a:pt x="822" y="553"/>
                    </a:lnTo>
                    <a:lnTo>
                      <a:pt x="780" y="545"/>
                    </a:lnTo>
                    <a:lnTo>
                      <a:pt x="763" y="536"/>
                    </a:lnTo>
                    <a:lnTo>
                      <a:pt x="747" y="520"/>
                    </a:lnTo>
                    <a:lnTo>
                      <a:pt x="730" y="495"/>
                    </a:lnTo>
                    <a:lnTo>
                      <a:pt x="738" y="49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1" name="УФО_Челябинская область">
                <a:extLst>
                  <a:ext uri="{FF2B5EF4-FFF2-40B4-BE49-F238E27FC236}">
                    <a16:creationId xmlns:a16="http://schemas.microsoft.com/office/drawing/2014/main" xmlns="" id="{B3D767C8-8683-4483-92E7-42A1CB322A97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286473" y="3987761"/>
                <a:ext cx="431250" cy="536653"/>
              </a:xfrm>
              <a:custGeom>
                <a:avLst/>
                <a:gdLst>
                  <a:gd name="connsiteX0" fmla="*/ 227529 w 431250"/>
                  <a:gd name="connsiteY0" fmla="*/ 1948 h 536653"/>
                  <a:gd name="connsiteX1" fmla="*/ 236797 w 431250"/>
                  <a:gd name="connsiteY1" fmla="*/ 974 h 536653"/>
                  <a:gd name="connsiteX2" fmla="*/ 246065 w 431250"/>
                  <a:gd name="connsiteY2" fmla="*/ 0 h 536653"/>
                  <a:gd name="connsiteX3" fmla="*/ 247038 w 431250"/>
                  <a:gd name="connsiteY3" fmla="*/ 9261 h 536653"/>
                  <a:gd name="connsiteX4" fmla="*/ 299712 w 431250"/>
                  <a:gd name="connsiteY4" fmla="*/ 42348 h 536653"/>
                  <a:gd name="connsiteX5" fmla="*/ 351533 w 431250"/>
                  <a:gd name="connsiteY5" fmla="*/ 67333 h 536653"/>
                  <a:gd name="connsiteX6" fmla="*/ 360865 w 431250"/>
                  <a:gd name="connsiteY6" fmla="*/ 55818 h 536653"/>
                  <a:gd name="connsiteX7" fmla="*/ 370133 w 431250"/>
                  <a:gd name="connsiteY7" fmla="*/ 54844 h 536653"/>
                  <a:gd name="connsiteX8" fmla="*/ 390923 w 431250"/>
                  <a:gd name="connsiteY8" fmla="*/ 63193 h 536653"/>
                  <a:gd name="connsiteX9" fmla="*/ 398658 w 431250"/>
                  <a:gd name="connsiteY9" fmla="*/ 69452 h 536653"/>
                  <a:gd name="connsiteX10" fmla="*/ 398658 w 431250"/>
                  <a:gd name="connsiteY10" fmla="*/ 69987 h 536653"/>
                  <a:gd name="connsiteX11" fmla="*/ 399753 w 431250"/>
                  <a:gd name="connsiteY11" fmla="*/ 70338 h 536653"/>
                  <a:gd name="connsiteX12" fmla="*/ 401165 w 431250"/>
                  <a:gd name="connsiteY12" fmla="*/ 71480 h 536653"/>
                  <a:gd name="connsiteX13" fmla="*/ 402138 w 431250"/>
                  <a:gd name="connsiteY13" fmla="*/ 80741 h 536653"/>
                  <a:gd name="connsiteX14" fmla="*/ 414633 w 431250"/>
                  <a:gd name="connsiteY14" fmla="*/ 99325 h 536653"/>
                  <a:gd name="connsiteX15" fmla="*/ 419361 w 431250"/>
                  <a:gd name="connsiteY15" fmla="*/ 95330 h 536653"/>
                  <a:gd name="connsiteX16" fmla="*/ 421291 w 431250"/>
                  <a:gd name="connsiteY16" fmla="*/ 96072 h 536653"/>
                  <a:gd name="connsiteX17" fmla="*/ 422197 w 431250"/>
                  <a:gd name="connsiteY17" fmla="*/ 97811 h 536653"/>
                  <a:gd name="connsiteX18" fmla="*/ 418575 w 431250"/>
                  <a:gd name="connsiteY18" fmla="*/ 97811 h 536653"/>
                  <a:gd name="connsiteX19" fmla="*/ 419481 w 431250"/>
                  <a:gd name="connsiteY19" fmla="*/ 99550 h 536653"/>
                  <a:gd name="connsiteX20" fmla="*/ 421292 w 431250"/>
                  <a:gd name="connsiteY20" fmla="*/ 103029 h 536653"/>
                  <a:gd name="connsiteX21" fmla="*/ 423102 w 431250"/>
                  <a:gd name="connsiteY21" fmla="*/ 107376 h 536653"/>
                  <a:gd name="connsiteX22" fmla="*/ 417670 w 431250"/>
                  <a:gd name="connsiteY22" fmla="*/ 117810 h 536653"/>
                  <a:gd name="connsiteX23" fmla="*/ 418575 w 431250"/>
                  <a:gd name="connsiteY23" fmla="*/ 121288 h 536653"/>
                  <a:gd name="connsiteX24" fmla="*/ 425818 w 431250"/>
                  <a:gd name="connsiteY24" fmla="*/ 121288 h 536653"/>
                  <a:gd name="connsiteX25" fmla="*/ 429439 w 431250"/>
                  <a:gd name="connsiteY25" fmla="*/ 124766 h 536653"/>
                  <a:gd name="connsiteX26" fmla="*/ 429439 w 431250"/>
                  <a:gd name="connsiteY26" fmla="*/ 127375 h 536653"/>
                  <a:gd name="connsiteX27" fmla="*/ 428534 w 431250"/>
                  <a:gd name="connsiteY27" fmla="*/ 127375 h 536653"/>
                  <a:gd name="connsiteX28" fmla="*/ 425818 w 431250"/>
                  <a:gd name="connsiteY28" fmla="*/ 127375 h 536653"/>
                  <a:gd name="connsiteX29" fmla="*/ 422197 w 431250"/>
                  <a:gd name="connsiteY29" fmla="*/ 126506 h 536653"/>
                  <a:gd name="connsiteX30" fmla="*/ 421291 w 431250"/>
                  <a:gd name="connsiteY30" fmla="*/ 129114 h 536653"/>
                  <a:gd name="connsiteX31" fmla="*/ 418575 w 431250"/>
                  <a:gd name="connsiteY31" fmla="*/ 129114 h 536653"/>
                  <a:gd name="connsiteX32" fmla="*/ 419481 w 431250"/>
                  <a:gd name="connsiteY32" fmla="*/ 135201 h 536653"/>
                  <a:gd name="connsiteX33" fmla="*/ 421291 w 431250"/>
                  <a:gd name="connsiteY33" fmla="*/ 136070 h 536653"/>
                  <a:gd name="connsiteX34" fmla="*/ 425818 w 431250"/>
                  <a:gd name="connsiteY34" fmla="*/ 135201 h 536653"/>
                  <a:gd name="connsiteX35" fmla="*/ 425818 w 431250"/>
                  <a:gd name="connsiteY35" fmla="*/ 136070 h 536653"/>
                  <a:gd name="connsiteX36" fmla="*/ 424007 w 431250"/>
                  <a:gd name="connsiteY36" fmla="*/ 139548 h 536653"/>
                  <a:gd name="connsiteX37" fmla="*/ 431250 w 431250"/>
                  <a:gd name="connsiteY37" fmla="*/ 144765 h 536653"/>
                  <a:gd name="connsiteX38" fmla="*/ 429439 w 431250"/>
                  <a:gd name="connsiteY38" fmla="*/ 146504 h 536653"/>
                  <a:gd name="connsiteX39" fmla="*/ 431250 w 431250"/>
                  <a:gd name="connsiteY39" fmla="*/ 149113 h 536653"/>
                  <a:gd name="connsiteX40" fmla="*/ 428534 w 431250"/>
                  <a:gd name="connsiteY40" fmla="*/ 150852 h 536653"/>
                  <a:gd name="connsiteX41" fmla="*/ 431250 w 431250"/>
                  <a:gd name="connsiteY41" fmla="*/ 153460 h 536653"/>
                  <a:gd name="connsiteX42" fmla="*/ 425818 w 431250"/>
                  <a:gd name="connsiteY42" fmla="*/ 156938 h 536653"/>
                  <a:gd name="connsiteX43" fmla="*/ 427629 w 431250"/>
                  <a:gd name="connsiteY43" fmla="*/ 158677 h 536653"/>
                  <a:gd name="connsiteX44" fmla="*/ 426723 w 431250"/>
                  <a:gd name="connsiteY44" fmla="*/ 162156 h 536653"/>
                  <a:gd name="connsiteX45" fmla="*/ 428534 w 431250"/>
                  <a:gd name="connsiteY45" fmla="*/ 163025 h 536653"/>
                  <a:gd name="connsiteX46" fmla="*/ 426723 w 431250"/>
                  <a:gd name="connsiteY46" fmla="*/ 166503 h 536653"/>
                  <a:gd name="connsiteX47" fmla="*/ 424007 w 431250"/>
                  <a:gd name="connsiteY47" fmla="*/ 166503 h 536653"/>
                  <a:gd name="connsiteX48" fmla="*/ 423102 w 431250"/>
                  <a:gd name="connsiteY48" fmla="*/ 169981 h 536653"/>
                  <a:gd name="connsiteX49" fmla="*/ 417670 w 431250"/>
                  <a:gd name="connsiteY49" fmla="*/ 169981 h 536653"/>
                  <a:gd name="connsiteX50" fmla="*/ 416765 w 431250"/>
                  <a:gd name="connsiteY50" fmla="*/ 172590 h 536653"/>
                  <a:gd name="connsiteX51" fmla="*/ 422197 w 431250"/>
                  <a:gd name="connsiteY51" fmla="*/ 172590 h 536653"/>
                  <a:gd name="connsiteX52" fmla="*/ 424007 w 431250"/>
                  <a:gd name="connsiteY52" fmla="*/ 186502 h 536653"/>
                  <a:gd name="connsiteX53" fmla="*/ 419481 w 431250"/>
                  <a:gd name="connsiteY53" fmla="*/ 186502 h 536653"/>
                  <a:gd name="connsiteX54" fmla="*/ 418575 w 431250"/>
                  <a:gd name="connsiteY54" fmla="*/ 185633 h 536653"/>
                  <a:gd name="connsiteX55" fmla="*/ 411333 w 431250"/>
                  <a:gd name="connsiteY55" fmla="*/ 184763 h 536653"/>
                  <a:gd name="connsiteX56" fmla="*/ 410428 w 431250"/>
                  <a:gd name="connsiteY56" fmla="*/ 187372 h 536653"/>
                  <a:gd name="connsiteX57" fmla="*/ 404995 w 431250"/>
                  <a:gd name="connsiteY57" fmla="*/ 186502 h 536653"/>
                  <a:gd name="connsiteX58" fmla="*/ 401374 w 431250"/>
                  <a:gd name="connsiteY58" fmla="*/ 188241 h 536653"/>
                  <a:gd name="connsiteX59" fmla="*/ 399564 w 431250"/>
                  <a:gd name="connsiteY59" fmla="*/ 186502 h 536653"/>
                  <a:gd name="connsiteX60" fmla="*/ 398658 w 431250"/>
                  <a:gd name="connsiteY60" fmla="*/ 187372 h 536653"/>
                  <a:gd name="connsiteX61" fmla="*/ 396847 w 431250"/>
                  <a:gd name="connsiteY61" fmla="*/ 186502 h 536653"/>
                  <a:gd name="connsiteX62" fmla="*/ 396848 w 431250"/>
                  <a:gd name="connsiteY62" fmla="*/ 183894 h 536653"/>
                  <a:gd name="connsiteX63" fmla="*/ 392321 w 431250"/>
                  <a:gd name="connsiteY63" fmla="*/ 179546 h 536653"/>
                  <a:gd name="connsiteX64" fmla="*/ 387794 w 431250"/>
                  <a:gd name="connsiteY64" fmla="*/ 185633 h 536653"/>
                  <a:gd name="connsiteX65" fmla="*/ 387794 w 431250"/>
                  <a:gd name="connsiteY65" fmla="*/ 186502 h 536653"/>
                  <a:gd name="connsiteX66" fmla="*/ 388700 w 431250"/>
                  <a:gd name="connsiteY66" fmla="*/ 188241 h 536653"/>
                  <a:gd name="connsiteX67" fmla="*/ 389605 w 431250"/>
                  <a:gd name="connsiteY67" fmla="*/ 192589 h 536653"/>
                  <a:gd name="connsiteX68" fmla="*/ 388700 w 431250"/>
                  <a:gd name="connsiteY68" fmla="*/ 192589 h 536653"/>
                  <a:gd name="connsiteX69" fmla="*/ 386889 w 431250"/>
                  <a:gd name="connsiteY69" fmla="*/ 192589 h 536653"/>
                  <a:gd name="connsiteX70" fmla="*/ 385078 w 431250"/>
                  <a:gd name="connsiteY70" fmla="*/ 192589 h 536653"/>
                  <a:gd name="connsiteX71" fmla="*/ 382362 w 431250"/>
                  <a:gd name="connsiteY71" fmla="*/ 193458 h 536653"/>
                  <a:gd name="connsiteX72" fmla="*/ 380552 w 431250"/>
                  <a:gd name="connsiteY72" fmla="*/ 192589 h 536653"/>
                  <a:gd name="connsiteX73" fmla="*/ 377836 w 431250"/>
                  <a:gd name="connsiteY73" fmla="*/ 193459 h 536653"/>
                  <a:gd name="connsiteX74" fmla="*/ 375120 w 431250"/>
                  <a:gd name="connsiteY74" fmla="*/ 193458 h 536653"/>
                  <a:gd name="connsiteX75" fmla="*/ 372404 w 431250"/>
                  <a:gd name="connsiteY75" fmla="*/ 196067 h 536653"/>
                  <a:gd name="connsiteX76" fmla="*/ 372404 w 431250"/>
                  <a:gd name="connsiteY76" fmla="*/ 198675 h 536653"/>
                  <a:gd name="connsiteX77" fmla="*/ 375120 w 431250"/>
                  <a:gd name="connsiteY77" fmla="*/ 199545 h 536653"/>
                  <a:gd name="connsiteX78" fmla="*/ 376930 w 431250"/>
                  <a:gd name="connsiteY78" fmla="*/ 202153 h 536653"/>
                  <a:gd name="connsiteX79" fmla="*/ 379646 w 431250"/>
                  <a:gd name="connsiteY79" fmla="*/ 205631 h 536653"/>
                  <a:gd name="connsiteX80" fmla="*/ 379646 w 431250"/>
                  <a:gd name="connsiteY80" fmla="*/ 208240 h 536653"/>
                  <a:gd name="connsiteX81" fmla="*/ 380552 w 431250"/>
                  <a:gd name="connsiteY81" fmla="*/ 209110 h 536653"/>
                  <a:gd name="connsiteX82" fmla="*/ 379646 w 431250"/>
                  <a:gd name="connsiteY82" fmla="*/ 211718 h 536653"/>
                  <a:gd name="connsiteX83" fmla="*/ 376930 w 431250"/>
                  <a:gd name="connsiteY83" fmla="*/ 214327 h 536653"/>
                  <a:gd name="connsiteX84" fmla="*/ 377836 w 431250"/>
                  <a:gd name="connsiteY84" fmla="*/ 216935 h 536653"/>
                  <a:gd name="connsiteX85" fmla="*/ 377836 w 431250"/>
                  <a:gd name="connsiteY85" fmla="*/ 218674 h 536653"/>
                  <a:gd name="connsiteX86" fmla="*/ 376931 w 431250"/>
                  <a:gd name="connsiteY86" fmla="*/ 223022 h 536653"/>
                  <a:gd name="connsiteX87" fmla="*/ 379646 w 431250"/>
                  <a:gd name="connsiteY87" fmla="*/ 224761 h 536653"/>
                  <a:gd name="connsiteX88" fmla="*/ 376025 w 431250"/>
                  <a:gd name="connsiteY88" fmla="*/ 227370 h 536653"/>
                  <a:gd name="connsiteX89" fmla="*/ 373309 w 431250"/>
                  <a:gd name="connsiteY89" fmla="*/ 227369 h 536653"/>
                  <a:gd name="connsiteX90" fmla="*/ 369688 w 431250"/>
                  <a:gd name="connsiteY90" fmla="*/ 234326 h 536653"/>
                  <a:gd name="connsiteX91" fmla="*/ 366066 w 431250"/>
                  <a:gd name="connsiteY91" fmla="*/ 225631 h 536653"/>
                  <a:gd name="connsiteX92" fmla="*/ 364256 w 431250"/>
                  <a:gd name="connsiteY92" fmla="*/ 225630 h 536653"/>
                  <a:gd name="connsiteX93" fmla="*/ 362445 w 431250"/>
                  <a:gd name="connsiteY93" fmla="*/ 228239 h 536653"/>
                  <a:gd name="connsiteX94" fmla="*/ 359729 w 431250"/>
                  <a:gd name="connsiteY94" fmla="*/ 227369 h 536653"/>
                  <a:gd name="connsiteX95" fmla="*/ 358824 w 431250"/>
                  <a:gd name="connsiteY95" fmla="*/ 225631 h 536653"/>
                  <a:gd name="connsiteX96" fmla="*/ 352486 w 431250"/>
                  <a:gd name="connsiteY96" fmla="*/ 223891 h 536653"/>
                  <a:gd name="connsiteX97" fmla="*/ 351581 w 431250"/>
                  <a:gd name="connsiteY97" fmla="*/ 224761 h 536653"/>
                  <a:gd name="connsiteX98" fmla="*/ 351581 w 431250"/>
                  <a:gd name="connsiteY98" fmla="*/ 235195 h 536653"/>
                  <a:gd name="connsiteX99" fmla="*/ 351581 w 431250"/>
                  <a:gd name="connsiteY99" fmla="*/ 240412 h 536653"/>
                  <a:gd name="connsiteX100" fmla="*/ 353392 w 431250"/>
                  <a:gd name="connsiteY100" fmla="*/ 240412 h 536653"/>
                  <a:gd name="connsiteX101" fmla="*/ 354297 w 431250"/>
                  <a:gd name="connsiteY101" fmla="*/ 243021 h 536653"/>
                  <a:gd name="connsiteX102" fmla="*/ 353392 w 431250"/>
                  <a:gd name="connsiteY102" fmla="*/ 246499 h 536653"/>
                  <a:gd name="connsiteX103" fmla="*/ 353392 w 431250"/>
                  <a:gd name="connsiteY103" fmla="*/ 249977 h 536653"/>
                  <a:gd name="connsiteX104" fmla="*/ 353392 w 431250"/>
                  <a:gd name="connsiteY104" fmla="*/ 253455 h 536653"/>
                  <a:gd name="connsiteX105" fmla="*/ 353392 w 431250"/>
                  <a:gd name="connsiteY105" fmla="*/ 255194 h 536653"/>
                  <a:gd name="connsiteX106" fmla="*/ 351581 w 431250"/>
                  <a:gd name="connsiteY106" fmla="*/ 256064 h 536653"/>
                  <a:gd name="connsiteX107" fmla="*/ 348865 w 431250"/>
                  <a:gd name="connsiteY107" fmla="*/ 256064 h 536653"/>
                  <a:gd name="connsiteX108" fmla="*/ 346149 w 431250"/>
                  <a:gd name="connsiteY108" fmla="*/ 256933 h 536653"/>
                  <a:gd name="connsiteX109" fmla="*/ 344339 w 431250"/>
                  <a:gd name="connsiteY109" fmla="*/ 258672 h 536653"/>
                  <a:gd name="connsiteX110" fmla="*/ 343433 w 431250"/>
                  <a:gd name="connsiteY110" fmla="*/ 260411 h 536653"/>
                  <a:gd name="connsiteX111" fmla="*/ 344339 w 431250"/>
                  <a:gd name="connsiteY111" fmla="*/ 263889 h 536653"/>
                  <a:gd name="connsiteX112" fmla="*/ 347055 w 431250"/>
                  <a:gd name="connsiteY112" fmla="*/ 265628 h 536653"/>
                  <a:gd name="connsiteX113" fmla="*/ 345244 w 431250"/>
                  <a:gd name="connsiteY113" fmla="*/ 269976 h 536653"/>
                  <a:gd name="connsiteX114" fmla="*/ 346149 w 431250"/>
                  <a:gd name="connsiteY114" fmla="*/ 271715 h 536653"/>
                  <a:gd name="connsiteX115" fmla="*/ 348865 w 431250"/>
                  <a:gd name="connsiteY115" fmla="*/ 272584 h 536653"/>
                  <a:gd name="connsiteX116" fmla="*/ 350676 w 431250"/>
                  <a:gd name="connsiteY116" fmla="*/ 271715 h 536653"/>
                  <a:gd name="connsiteX117" fmla="*/ 352487 w 431250"/>
                  <a:gd name="connsiteY117" fmla="*/ 271715 h 536653"/>
                  <a:gd name="connsiteX118" fmla="*/ 353392 w 431250"/>
                  <a:gd name="connsiteY118" fmla="*/ 273454 h 536653"/>
                  <a:gd name="connsiteX119" fmla="*/ 357013 w 431250"/>
                  <a:gd name="connsiteY119" fmla="*/ 274324 h 536653"/>
                  <a:gd name="connsiteX120" fmla="*/ 359729 w 431250"/>
                  <a:gd name="connsiteY120" fmla="*/ 273454 h 536653"/>
                  <a:gd name="connsiteX121" fmla="*/ 361540 w 431250"/>
                  <a:gd name="connsiteY121" fmla="*/ 274323 h 536653"/>
                  <a:gd name="connsiteX122" fmla="*/ 359729 w 431250"/>
                  <a:gd name="connsiteY122" fmla="*/ 276932 h 536653"/>
                  <a:gd name="connsiteX123" fmla="*/ 362445 w 431250"/>
                  <a:gd name="connsiteY123" fmla="*/ 277801 h 536653"/>
                  <a:gd name="connsiteX124" fmla="*/ 366067 w 431250"/>
                  <a:gd name="connsiteY124" fmla="*/ 277802 h 536653"/>
                  <a:gd name="connsiteX125" fmla="*/ 369688 w 431250"/>
                  <a:gd name="connsiteY125" fmla="*/ 276932 h 536653"/>
                  <a:gd name="connsiteX126" fmla="*/ 369688 w 431250"/>
                  <a:gd name="connsiteY126" fmla="*/ 274324 h 536653"/>
                  <a:gd name="connsiteX127" fmla="*/ 370593 w 431250"/>
                  <a:gd name="connsiteY127" fmla="*/ 273454 h 536653"/>
                  <a:gd name="connsiteX128" fmla="*/ 372404 w 431250"/>
                  <a:gd name="connsiteY128" fmla="*/ 275193 h 536653"/>
                  <a:gd name="connsiteX129" fmla="*/ 373309 w 431250"/>
                  <a:gd name="connsiteY129" fmla="*/ 276063 h 536653"/>
                  <a:gd name="connsiteX130" fmla="*/ 377836 w 431250"/>
                  <a:gd name="connsiteY130" fmla="*/ 276063 h 536653"/>
                  <a:gd name="connsiteX131" fmla="*/ 380552 w 431250"/>
                  <a:gd name="connsiteY131" fmla="*/ 277802 h 536653"/>
                  <a:gd name="connsiteX132" fmla="*/ 383268 w 431250"/>
                  <a:gd name="connsiteY132" fmla="*/ 276932 h 536653"/>
                  <a:gd name="connsiteX133" fmla="*/ 383268 w 431250"/>
                  <a:gd name="connsiteY133" fmla="*/ 278671 h 536653"/>
                  <a:gd name="connsiteX134" fmla="*/ 382362 w 431250"/>
                  <a:gd name="connsiteY134" fmla="*/ 279540 h 536653"/>
                  <a:gd name="connsiteX135" fmla="*/ 380552 w 431250"/>
                  <a:gd name="connsiteY135" fmla="*/ 280410 h 536653"/>
                  <a:gd name="connsiteX136" fmla="*/ 379646 w 431250"/>
                  <a:gd name="connsiteY136" fmla="*/ 281279 h 536653"/>
                  <a:gd name="connsiteX137" fmla="*/ 379646 w 431250"/>
                  <a:gd name="connsiteY137" fmla="*/ 283888 h 536653"/>
                  <a:gd name="connsiteX138" fmla="*/ 376930 w 431250"/>
                  <a:gd name="connsiteY138" fmla="*/ 285627 h 536653"/>
                  <a:gd name="connsiteX139" fmla="*/ 381457 w 431250"/>
                  <a:gd name="connsiteY139" fmla="*/ 289975 h 536653"/>
                  <a:gd name="connsiteX140" fmla="*/ 383268 w 431250"/>
                  <a:gd name="connsiteY140" fmla="*/ 289105 h 536653"/>
                  <a:gd name="connsiteX141" fmla="*/ 384173 w 431250"/>
                  <a:gd name="connsiteY141" fmla="*/ 285627 h 536653"/>
                  <a:gd name="connsiteX142" fmla="*/ 385984 w 431250"/>
                  <a:gd name="connsiteY142" fmla="*/ 285627 h 536653"/>
                  <a:gd name="connsiteX143" fmla="*/ 385984 w 431250"/>
                  <a:gd name="connsiteY143" fmla="*/ 290844 h 536653"/>
                  <a:gd name="connsiteX144" fmla="*/ 387794 w 431250"/>
                  <a:gd name="connsiteY144" fmla="*/ 291714 h 536653"/>
                  <a:gd name="connsiteX145" fmla="*/ 403185 w 431250"/>
                  <a:gd name="connsiteY145" fmla="*/ 291714 h 536653"/>
                  <a:gd name="connsiteX146" fmla="*/ 404995 w 431250"/>
                  <a:gd name="connsiteY146" fmla="*/ 289975 h 536653"/>
                  <a:gd name="connsiteX147" fmla="*/ 410427 w 431250"/>
                  <a:gd name="connsiteY147" fmla="*/ 290844 h 536653"/>
                  <a:gd name="connsiteX148" fmla="*/ 411333 w 431250"/>
                  <a:gd name="connsiteY148" fmla="*/ 291714 h 536653"/>
                  <a:gd name="connsiteX149" fmla="*/ 414049 w 431250"/>
                  <a:gd name="connsiteY149" fmla="*/ 293453 h 536653"/>
                  <a:gd name="connsiteX150" fmla="*/ 415860 w 431250"/>
                  <a:gd name="connsiteY150" fmla="*/ 293453 h 536653"/>
                  <a:gd name="connsiteX151" fmla="*/ 419481 w 431250"/>
                  <a:gd name="connsiteY151" fmla="*/ 295192 h 536653"/>
                  <a:gd name="connsiteX152" fmla="*/ 422197 w 431250"/>
                  <a:gd name="connsiteY152" fmla="*/ 296931 h 536653"/>
                  <a:gd name="connsiteX153" fmla="*/ 425818 w 431250"/>
                  <a:gd name="connsiteY153" fmla="*/ 297801 h 536653"/>
                  <a:gd name="connsiteX154" fmla="*/ 427629 w 431250"/>
                  <a:gd name="connsiteY154" fmla="*/ 298670 h 536653"/>
                  <a:gd name="connsiteX155" fmla="*/ 427629 w 431250"/>
                  <a:gd name="connsiteY155" fmla="*/ 301278 h 536653"/>
                  <a:gd name="connsiteX156" fmla="*/ 427629 w 431250"/>
                  <a:gd name="connsiteY156" fmla="*/ 304756 h 536653"/>
                  <a:gd name="connsiteX157" fmla="*/ 427629 w 431250"/>
                  <a:gd name="connsiteY157" fmla="*/ 306496 h 536653"/>
                  <a:gd name="connsiteX158" fmla="*/ 425818 w 431250"/>
                  <a:gd name="connsiteY158" fmla="*/ 308235 h 536653"/>
                  <a:gd name="connsiteX159" fmla="*/ 425818 w 431250"/>
                  <a:gd name="connsiteY159" fmla="*/ 311713 h 536653"/>
                  <a:gd name="connsiteX160" fmla="*/ 426723 w 431250"/>
                  <a:gd name="connsiteY160" fmla="*/ 313452 h 536653"/>
                  <a:gd name="connsiteX161" fmla="*/ 428534 w 431250"/>
                  <a:gd name="connsiteY161" fmla="*/ 314321 h 536653"/>
                  <a:gd name="connsiteX162" fmla="*/ 429439 w 431250"/>
                  <a:gd name="connsiteY162" fmla="*/ 316060 h 536653"/>
                  <a:gd name="connsiteX163" fmla="*/ 428534 w 431250"/>
                  <a:gd name="connsiteY163" fmla="*/ 317799 h 536653"/>
                  <a:gd name="connsiteX164" fmla="*/ 428534 w 431250"/>
                  <a:gd name="connsiteY164" fmla="*/ 319538 h 536653"/>
                  <a:gd name="connsiteX165" fmla="*/ 425818 w 431250"/>
                  <a:gd name="connsiteY165" fmla="*/ 321277 h 536653"/>
                  <a:gd name="connsiteX166" fmla="*/ 424007 w 431250"/>
                  <a:gd name="connsiteY166" fmla="*/ 320408 h 536653"/>
                  <a:gd name="connsiteX167" fmla="*/ 421291 w 431250"/>
                  <a:gd name="connsiteY167" fmla="*/ 324755 h 536653"/>
                  <a:gd name="connsiteX168" fmla="*/ 419481 w 431250"/>
                  <a:gd name="connsiteY168" fmla="*/ 323886 h 536653"/>
                  <a:gd name="connsiteX169" fmla="*/ 418575 w 431250"/>
                  <a:gd name="connsiteY169" fmla="*/ 323886 h 536653"/>
                  <a:gd name="connsiteX170" fmla="*/ 417670 w 431250"/>
                  <a:gd name="connsiteY170" fmla="*/ 325625 h 536653"/>
                  <a:gd name="connsiteX171" fmla="*/ 414954 w 431250"/>
                  <a:gd name="connsiteY171" fmla="*/ 324755 h 536653"/>
                  <a:gd name="connsiteX172" fmla="*/ 414954 w 431250"/>
                  <a:gd name="connsiteY172" fmla="*/ 322147 h 536653"/>
                  <a:gd name="connsiteX173" fmla="*/ 414049 w 431250"/>
                  <a:gd name="connsiteY173" fmla="*/ 321277 h 536653"/>
                  <a:gd name="connsiteX174" fmla="*/ 411333 w 431250"/>
                  <a:gd name="connsiteY174" fmla="*/ 327364 h 536653"/>
                  <a:gd name="connsiteX175" fmla="*/ 414049 w 431250"/>
                  <a:gd name="connsiteY175" fmla="*/ 329103 h 536653"/>
                  <a:gd name="connsiteX176" fmla="*/ 411333 w 431250"/>
                  <a:gd name="connsiteY176" fmla="*/ 334320 h 536653"/>
                  <a:gd name="connsiteX177" fmla="*/ 410427 w 431250"/>
                  <a:gd name="connsiteY177" fmla="*/ 331712 h 536653"/>
                  <a:gd name="connsiteX178" fmla="*/ 407711 w 431250"/>
                  <a:gd name="connsiteY178" fmla="*/ 334320 h 536653"/>
                  <a:gd name="connsiteX179" fmla="*/ 408617 w 431250"/>
                  <a:gd name="connsiteY179" fmla="*/ 339537 h 536653"/>
                  <a:gd name="connsiteX180" fmla="*/ 404090 w 431250"/>
                  <a:gd name="connsiteY180" fmla="*/ 340407 h 536653"/>
                  <a:gd name="connsiteX181" fmla="*/ 406806 w 431250"/>
                  <a:gd name="connsiteY181" fmla="*/ 343016 h 536653"/>
                  <a:gd name="connsiteX182" fmla="*/ 406806 w 431250"/>
                  <a:gd name="connsiteY182" fmla="*/ 343885 h 536653"/>
                  <a:gd name="connsiteX183" fmla="*/ 408617 w 431250"/>
                  <a:gd name="connsiteY183" fmla="*/ 343885 h 536653"/>
                  <a:gd name="connsiteX184" fmla="*/ 410428 w 431250"/>
                  <a:gd name="connsiteY184" fmla="*/ 344755 h 536653"/>
                  <a:gd name="connsiteX185" fmla="*/ 409522 w 431250"/>
                  <a:gd name="connsiteY185" fmla="*/ 347363 h 536653"/>
                  <a:gd name="connsiteX186" fmla="*/ 412238 w 431250"/>
                  <a:gd name="connsiteY186" fmla="*/ 348232 h 536653"/>
                  <a:gd name="connsiteX187" fmla="*/ 411333 w 431250"/>
                  <a:gd name="connsiteY187" fmla="*/ 355189 h 536653"/>
                  <a:gd name="connsiteX188" fmla="*/ 413144 w 431250"/>
                  <a:gd name="connsiteY188" fmla="*/ 353450 h 536653"/>
                  <a:gd name="connsiteX189" fmla="*/ 414954 w 431250"/>
                  <a:gd name="connsiteY189" fmla="*/ 352580 h 536653"/>
                  <a:gd name="connsiteX190" fmla="*/ 416765 w 431250"/>
                  <a:gd name="connsiteY190" fmla="*/ 352580 h 536653"/>
                  <a:gd name="connsiteX191" fmla="*/ 418575 w 431250"/>
                  <a:gd name="connsiteY191" fmla="*/ 356058 h 536653"/>
                  <a:gd name="connsiteX192" fmla="*/ 418575 w 431250"/>
                  <a:gd name="connsiteY192" fmla="*/ 357797 h 536653"/>
                  <a:gd name="connsiteX193" fmla="*/ 418576 w 431250"/>
                  <a:gd name="connsiteY193" fmla="*/ 359536 h 536653"/>
                  <a:gd name="connsiteX194" fmla="*/ 416765 w 431250"/>
                  <a:gd name="connsiteY194" fmla="*/ 358667 h 536653"/>
                  <a:gd name="connsiteX195" fmla="*/ 414954 w 431250"/>
                  <a:gd name="connsiteY195" fmla="*/ 363014 h 536653"/>
                  <a:gd name="connsiteX196" fmla="*/ 414954 w 431250"/>
                  <a:gd name="connsiteY196" fmla="*/ 362145 h 536653"/>
                  <a:gd name="connsiteX197" fmla="*/ 414049 w 431250"/>
                  <a:gd name="connsiteY197" fmla="*/ 361275 h 536653"/>
                  <a:gd name="connsiteX198" fmla="*/ 412238 w 431250"/>
                  <a:gd name="connsiteY198" fmla="*/ 361275 h 536653"/>
                  <a:gd name="connsiteX199" fmla="*/ 410427 w 431250"/>
                  <a:gd name="connsiteY199" fmla="*/ 361275 h 536653"/>
                  <a:gd name="connsiteX200" fmla="*/ 408617 w 431250"/>
                  <a:gd name="connsiteY200" fmla="*/ 360406 h 536653"/>
                  <a:gd name="connsiteX201" fmla="*/ 407711 w 431250"/>
                  <a:gd name="connsiteY201" fmla="*/ 360406 h 536653"/>
                  <a:gd name="connsiteX202" fmla="*/ 405901 w 431250"/>
                  <a:gd name="connsiteY202" fmla="*/ 360406 h 536653"/>
                  <a:gd name="connsiteX203" fmla="*/ 404090 w 431250"/>
                  <a:gd name="connsiteY203" fmla="*/ 359536 h 536653"/>
                  <a:gd name="connsiteX204" fmla="*/ 403185 w 431250"/>
                  <a:gd name="connsiteY204" fmla="*/ 358667 h 536653"/>
                  <a:gd name="connsiteX205" fmla="*/ 400469 w 431250"/>
                  <a:gd name="connsiteY205" fmla="*/ 357797 h 536653"/>
                  <a:gd name="connsiteX206" fmla="*/ 399564 w 431250"/>
                  <a:gd name="connsiteY206" fmla="*/ 359536 h 536653"/>
                  <a:gd name="connsiteX207" fmla="*/ 398658 w 431250"/>
                  <a:gd name="connsiteY207" fmla="*/ 360406 h 536653"/>
                  <a:gd name="connsiteX208" fmla="*/ 399564 w 431250"/>
                  <a:gd name="connsiteY208" fmla="*/ 361275 h 536653"/>
                  <a:gd name="connsiteX209" fmla="*/ 399563 w 431250"/>
                  <a:gd name="connsiteY209" fmla="*/ 363014 h 536653"/>
                  <a:gd name="connsiteX210" fmla="*/ 398658 w 431250"/>
                  <a:gd name="connsiteY210" fmla="*/ 364753 h 536653"/>
                  <a:gd name="connsiteX211" fmla="*/ 396848 w 431250"/>
                  <a:gd name="connsiteY211" fmla="*/ 364753 h 536653"/>
                  <a:gd name="connsiteX212" fmla="*/ 394132 w 431250"/>
                  <a:gd name="connsiteY212" fmla="*/ 364754 h 536653"/>
                  <a:gd name="connsiteX213" fmla="*/ 392321 w 431250"/>
                  <a:gd name="connsiteY213" fmla="*/ 365623 h 536653"/>
                  <a:gd name="connsiteX214" fmla="*/ 390510 w 431250"/>
                  <a:gd name="connsiteY214" fmla="*/ 365623 h 536653"/>
                  <a:gd name="connsiteX215" fmla="*/ 388700 w 431250"/>
                  <a:gd name="connsiteY215" fmla="*/ 364753 h 536653"/>
                  <a:gd name="connsiteX216" fmla="*/ 386889 w 431250"/>
                  <a:gd name="connsiteY216" fmla="*/ 364754 h 536653"/>
                  <a:gd name="connsiteX217" fmla="*/ 383268 w 431250"/>
                  <a:gd name="connsiteY217" fmla="*/ 363884 h 536653"/>
                  <a:gd name="connsiteX218" fmla="*/ 381457 w 431250"/>
                  <a:gd name="connsiteY218" fmla="*/ 363014 h 536653"/>
                  <a:gd name="connsiteX219" fmla="*/ 380552 w 431250"/>
                  <a:gd name="connsiteY219" fmla="*/ 362145 h 536653"/>
                  <a:gd name="connsiteX220" fmla="*/ 377836 w 431250"/>
                  <a:gd name="connsiteY220" fmla="*/ 361275 h 536653"/>
                  <a:gd name="connsiteX221" fmla="*/ 375120 w 431250"/>
                  <a:gd name="connsiteY221" fmla="*/ 360406 h 536653"/>
                  <a:gd name="connsiteX222" fmla="*/ 373309 w 431250"/>
                  <a:gd name="connsiteY222" fmla="*/ 359537 h 536653"/>
                  <a:gd name="connsiteX223" fmla="*/ 371498 w 431250"/>
                  <a:gd name="connsiteY223" fmla="*/ 359536 h 536653"/>
                  <a:gd name="connsiteX224" fmla="*/ 370593 w 431250"/>
                  <a:gd name="connsiteY224" fmla="*/ 358667 h 536653"/>
                  <a:gd name="connsiteX225" fmla="*/ 368782 w 431250"/>
                  <a:gd name="connsiteY225" fmla="*/ 358667 h 536653"/>
                  <a:gd name="connsiteX226" fmla="*/ 366972 w 431250"/>
                  <a:gd name="connsiteY226" fmla="*/ 359536 h 536653"/>
                  <a:gd name="connsiteX227" fmla="*/ 364256 w 431250"/>
                  <a:gd name="connsiteY227" fmla="*/ 359536 h 536653"/>
                  <a:gd name="connsiteX228" fmla="*/ 362445 w 431250"/>
                  <a:gd name="connsiteY228" fmla="*/ 358667 h 536653"/>
                  <a:gd name="connsiteX229" fmla="*/ 361540 w 431250"/>
                  <a:gd name="connsiteY229" fmla="*/ 357797 h 536653"/>
                  <a:gd name="connsiteX230" fmla="*/ 359729 w 431250"/>
                  <a:gd name="connsiteY230" fmla="*/ 357797 h 536653"/>
                  <a:gd name="connsiteX231" fmla="*/ 357918 w 431250"/>
                  <a:gd name="connsiteY231" fmla="*/ 357797 h 536653"/>
                  <a:gd name="connsiteX232" fmla="*/ 355203 w 431250"/>
                  <a:gd name="connsiteY232" fmla="*/ 357797 h 536653"/>
                  <a:gd name="connsiteX233" fmla="*/ 351581 w 431250"/>
                  <a:gd name="connsiteY233" fmla="*/ 358667 h 536653"/>
                  <a:gd name="connsiteX234" fmla="*/ 349770 w 431250"/>
                  <a:gd name="connsiteY234" fmla="*/ 358667 h 536653"/>
                  <a:gd name="connsiteX235" fmla="*/ 348865 w 431250"/>
                  <a:gd name="connsiteY235" fmla="*/ 368231 h 536653"/>
                  <a:gd name="connsiteX236" fmla="*/ 342528 w 431250"/>
                  <a:gd name="connsiteY236" fmla="*/ 373449 h 536653"/>
                  <a:gd name="connsiteX237" fmla="*/ 342528 w 431250"/>
                  <a:gd name="connsiteY237" fmla="*/ 375188 h 536653"/>
                  <a:gd name="connsiteX238" fmla="*/ 339812 w 431250"/>
                  <a:gd name="connsiteY238" fmla="*/ 377796 h 536653"/>
                  <a:gd name="connsiteX239" fmla="*/ 338907 w 431250"/>
                  <a:gd name="connsiteY239" fmla="*/ 374318 h 536653"/>
                  <a:gd name="connsiteX240" fmla="*/ 338001 w 431250"/>
                  <a:gd name="connsiteY240" fmla="*/ 373448 h 536653"/>
                  <a:gd name="connsiteX241" fmla="*/ 335285 w 431250"/>
                  <a:gd name="connsiteY241" fmla="*/ 371709 h 536653"/>
                  <a:gd name="connsiteX242" fmla="*/ 334380 w 431250"/>
                  <a:gd name="connsiteY242" fmla="*/ 369970 h 536653"/>
                  <a:gd name="connsiteX243" fmla="*/ 334380 w 431250"/>
                  <a:gd name="connsiteY243" fmla="*/ 365623 h 536653"/>
                  <a:gd name="connsiteX244" fmla="*/ 335285 w 431250"/>
                  <a:gd name="connsiteY244" fmla="*/ 363014 h 536653"/>
                  <a:gd name="connsiteX245" fmla="*/ 335285 w 431250"/>
                  <a:gd name="connsiteY245" fmla="*/ 362145 h 536653"/>
                  <a:gd name="connsiteX246" fmla="*/ 338001 w 431250"/>
                  <a:gd name="connsiteY246" fmla="*/ 361275 h 536653"/>
                  <a:gd name="connsiteX247" fmla="*/ 340717 w 431250"/>
                  <a:gd name="connsiteY247" fmla="*/ 361275 h 536653"/>
                  <a:gd name="connsiteX248" fmla="*/ 342528 w 431250"/>
                  <a:gd name="connsiteY248" fmla="*/ 361276 h 536653"/>
                  <a:gd name="connsiteX249" fmla="*/ 342528 w 431250"/>
                  <a:gd name="connsiteY249" fmla="*/ 359536 h 536653"/>
                  <a:gd name="connsiteX250" fmla="*/ 340717 w 431250"/>
                  <a:gd name="connsiteY250" fmla="*/ 356058 h 536653"/>
                  <a:gd name="connsiteX251" fmla="*/ 338907 w 431250"/>
                  <a:gd name="connsiteY251" fmla="*/ 356058 h 536653"/>
                  <a:gd name="connsiteX252" fmla="*/ 338001 w 431250"/>
                  <a:gd name="connsiteY252" fmla="*/ 356058 h 536653"/>
                  <a:gd name="connsiteX253" fmla="*/ 334380 w 431250"/>
                  <a:gd name="connsiteY253" fmla="*/ 355189 h 536653"/>
                  <a:gd name="connsiteX254" fmla="*/ 330759 w 431250"/>
                  <a:gd name="connsiteY254" fmla="*/ 355188 h 536653"/>
                  <a:gd name="connsiteX255" fmla="*/ 328948 w 431250"/>
                  <a:gd name="connsiteY255" fmla="*/ 353450 h 536653"/>
                  <a:gd name="connsiteX256" fmla="*/ 324421 w 431250"/>
                  <a:gd name="connsiteY256" fmla="*/ 352580 h 536653"/>
                  <a:gd name="connsiteX257" fmla="*/ 322611 w 431250"/>
                  <a:gd name="connsiteY257" fmla="*/ 350841 h 536653"/>
                  <a:gd name="connsiteX258" fmla="*/ 318989 w 431250"/>
                  <a:gd name="connsiteY258" fmla="*/ 350841 h 536653"/>
                  <a:gd name="connsiteX259" fmla="*/ 317179 w 431250"/>
                  <a:gd name="connsiteY259" fmla="*/ 349102 h 536653"/>
                  <a:gd name="connsiteX260" fmla="*/ 313558 w 431250"/>
                  <a:gd name="connsiteY260" fmla="*/ 347363 h 536653"/>
                  <a:gd name="connsiteX261" fmla="*/ 308125 w 431250"/>
                  <a:gd name="connsiteY261" fmla="*/ 345624 h 536653"/>
                  <a:gd name="connsiteX262" fmla="*/ 305409 w 431250"/>
                  <a:gd name="connsiteY262" fmla="*/ 356928 h 536653"/>
                  <a:gd name="connsiteX263" fmla="*/ 292735 w 431250"/>
                  <a:gd name="connsiteY263" fmla="*/ 349102 h 536653"/>
                  <a:gd name="connsiteX264" fmla="*/ 296356 w 431250"/>
                  <a:gd name="connsiteY264" fmla="*/ 346493 h 536653"/>
                  <a:gd name="connsiteX265" fmla="*/ 293640 w 431250"/>
                  <a:gd name="connsiteY265" fmla="*/ 343016 h 536653"/>
                  <a:gd name="connsiteX266" fmla="*/ 290019 w 431250"/>
                  <a:gd name="connsiteY266" fmla="*/ 346494 h 536653"/>
                  <a:gd name="connsiteX267" fmla="*/ 289114 w 431250"/>
                  <a:gd name="connsiteY267" fmla="*/ 346493 h 536653"/>
                  <a:gd name="connsiteX268" fmla="*/ 285492 w 431250"/>
                  <a:gd name="connsiteY268" fmla="*/ 343015 h 536653"/>
                  <a:gd name="connsiteX269" fmla="*/ 284587 w 431250"/>
                  <a:gd name="connsiteY269" fmla="*/ 340407 h 536653"/>
                  <a:gd name="connsiteX270" fmla="*/ 279155 w 431250"/>
                  <a:gd name="connsiteY270" fmla="*/ 337798 h 536653"/>
                  <a:gd name="connsiteX271" fmla="*/ 276439 w 431250"/>
                  <a:gd name="connsiteY271" fmla="*/ 343015 h 536653"/>
                  <a:gd name="connsiteX272" fmla="*/ 273723 w 431250"/>
                  <a:gd name="connsiteY272" fmla="*/ 341277 h 536653"/>
                  <a:gd name="connsiteX273" fmla="*/ 273723 w 431250"/>
                  <a:gd name="connsiteY273" fmla="*/ 338668 h 536653"/>
                  <a:gd name="connsiteX274" fmla="*/ 272818 w 431250"/>
                  <a:gd name="connsiteY274" fmla="*/ 336059 h 536653"/>
                  <a:gd name="connsiteX275" fmla="*/ 271007 w 431250"/>
                  <a:gd name="connsiteY275" fmla="*/ 336059 h 536653"/>
                  <a:gd name="connsiteX276" fmla="*/ 269197 w 431250"/>
                  <a:gd name="connsiteY276" fmla="*/ 333451 h 536653"/>
                  <a:gd name="connsiteX277" fmla="*/ 267386 w 431250"/>
                  <a:gd name="connsiteY277" fmla="*/ 329973 h 536653"/>
                  <a:gd name="connsiteX278" fmla="*/ 269196 w 431250"/>
                  <a:gd name="connsiteY278" fmla="*/ 329103 h 536653"/>
                  <a:gd name="connsiteX279" fmla="*/ 270102 w 431250"/>
                  <a:gd name="connsiteY279" fmla="*/ 324756 h 536653"/>
                  <a:gd name="connsiteX280" fmla="*/ 257427 w 431250"/>
                  <a:gd name="connsiteY280" fmla="*/ 321277 h 536653"/>
                  <a:gd name="connsiteX281" fmla="*/ 250185 w 431250"/>
                  <a:gd name="connsiteY281" fmla="*/ 321277 h 536653"/>
                  <a:gd name="connsiteX282" fmla="*/ 250184 w 431250"/>
                  <a:gd name="connsiteY282" fmla="*/ 323016 h 536653"/>
                  <a:gd name="connsiteX283" fmla="*/ 251090 w 431250"/>
                  <a:gd name="connsiteY283" fmla="*/ 325625 h 536653"/>
                  <a:gd name="connsiteX284" fmla="*/ 251090 w 431250"/>
                  <a:gd name="connsiteY284" fmla="*/ 329103 h 536653"/>
                  <a:gd name="connsiteX285" fmla="*/ 250185 w 431250"/>
                  <a:gd name="connsiteY285" fmla="*/ 335190 h 536653"/>
                  <a:gd name="connsiteX286" fmla="*/ 249279 w 431250"/>
                  <a:gd name="connsiteY286" fmla="*/ 337798 h 536653"/>
                  <a:gd name="connsiteX287" fmla="*/ 248374 w 431250"/>
                  <a:gd name="connsiteY287" fmla="*/ 338668 h 536653"/>
                  <a:gd name="connsiteX288" fmla="*/ 244753 w 431250"/>
                  <a:gd name="connsiteY288" fmla="*/ 338668 h 536653"/>
                  <a:gd name="connsiteX289" fmla="*/ 242942 w 431250"/>
                  <a:gd name="connsiteY289" fmla="*/ 336059 h 536653"/>
                  <a:gd name="connsiteX290" fmla="*/ 242942 w 431250"/>
                  <a:gd name="connsiteY290" fmla="*/ 335190 h 536653"/>
                  <a:gd name="connsiteX291" fmla="*/ 243847 w 431250"/>
                  <a:gd name="connsiteY291" fmla="*/ 333451 h 536653"/>
                  <a:gd name="connsiteX292" fmla="*/ 243847 w 431250"/>
                  <a:gd name="connsiteY292" fmla="*/ 331712 h 536653"/>
                  <a:gd name="connsiteX293" fmla="*/ 242037 w 431250"/>
                  <a:gd name="connsiteY293" fmla="*/ 330842 h 536653"/>
                  <a:gd name="connsiteX294" fmla="*/ 238415 w 431250"/>
                  <a:gd name="connsiteY294" fmla="*/ 329973 h 536653"/>
                  <a:gd name="connsiteX295" fmla="*/ 233889 w 431250"/>
                  <a:gd name="connsiteY295" fmla="*/ 329103 h 536653"/>
                  <a:gd name="connsiteX296" fmla="*/ 231173 w 431250"/>
                  <a:gd name="connsiteY296" fmla="*/ 329103 h 536653"/>
                  <a:gd name="connsiteX297" fmla="*/ 229362 w 431250"/>
                  <a:gd name="connsiteY297" fmla="*/ 329973 h 536653"/>
                  <a:gd name="connsiteX298" fmla="*/ 228457 w 431250"/>
                  <a:gd name="connsiteY298" fmla="*/ 330842 h 536653"/>
                  <a:gd name="connsiteX299" fmla="*/ 227551 w 431250"/>
                  <a:gd name="connsiteY299" fmla="*/ 333451 h 536653"/>
                  <a:gd name="connsiteX300" fmla="*/ 227551 w 431250"/>
                  <a:gd name="connsiteY300" fmla="*/ 335190 h 536653"/>
                  <a:gd name="connsiteX301" fmla="*/ 229362 w 431250"/>
                  <a:gd name="connsiteY301" fmla="*/ 336059 h 536653"/>
                  <a:gd name="connsiteX302" fmla="*/ 231173 w 431250"/>
                  <a:gd name="connsiteY302" fmla="*/ 337798 h 536653"/>
                  <a:gd name="connsiteX303" fmla="*/ 234794 w 431250"/>
                  <a:gd name="connsiteY303" fmla="*/ 338668 h 536653"/>
                  <a:gd name="connsiteX304" fmla="*/ 236605 w 431250"/>
                  <a:gd name="connsiteY304" fmla="*/ 339537 h 536653"/>
                  <a:gd name="connsiteX305" fmla="*/ 236605 w 431250"/>
                  <a:gd name="connsiteY305" fmla="*/ 342146 h 536653"/>
                  <a:gd name="connsiteX306" fmla="*/ 237510 w 431250"/>
                  <a:gd name="connsiteY306" fmla="*/ 343885 h 536653"/>
                  <a:gd name="connsiteX307" fmla="*/ 238415 w 431250"/>
                  <a:gd name="connsiteY307" fmla="*/ 346493 h 536653"/>
                  <a:gd name="connsiteX308" fmla="*/ 239321 w 431250"/>
                  <a:gd name="connsiteY308" fmla="*/ 346494 h 536653"/>
                  <a:gd name="connsiteX309" fmla="*/ 242942 w 431250"/>
                  <a:gd name="connsiteY309" fmla="*/ 347363 h 536653"/>
                  <a:gd name="connsiteX310" fmla="*/ 242036 w 431250"/>
                  <a:gd name="connsiteY310" fmla="*/ 349102 h 536653"/>
                  <a:gd name="connsiteX311" fmla="*/ 240226 w 431250"/>
                  <a:gd name="connsiteY311" fmla="*/ 351711 h 536653"/>
                  <a:gd name="connsiteX312" fmla="*/ 238415 w 431250"/>
                  <a:gd name="connsiteY312" fmla="*/ 352580 h 536653"/>
                  <a:gd name="connsiteX313" fmla="*/ 236605 w 431250"/>
                  <a:gd name="connsiteY313" fmla="*/ 352580 h 536653"/>
                  <a:gd name="connsiteX314" fmla="*/ 233889 w 431250"/>
                  <a:gd name="connsiteY314" fmla="*/ 352580 h 536653"/>
                  <a:gd name="connsiteX315" fmla="*/ 231173 w 431250"/>
                  <a:gd name="connsiteY315" fmla="*/ 352580 h 536653"/>
                  <a:gd name="connsiteX316" fmla="*/ 229362 w 431250"/>
                  <a:gd name="connsiteY316" fmla="*/ 356058 h 536653"/>
                  <a:gd name="connsiteX317" fmla="*/ 226646 w 431250"/>
                  <a:gd name="connsiteY317" fmla="*/ 357797 h 536653"/>
                  <a:gd name="connsiteX318" fmla="*/ 225741 w 431250"/>
                  <a:gd name="connsiteY318" fmla="*/ 358667 h 536653"/>
                  <a:gd name="connsiteX319" fmla="*/ 223930 w 431250"/>
                  <a:gd name="connsiteY319" fmla="*/ 359536 h 536653"/>
                  <a:gd name="connsiteX320" fmla="*/ 221214 w 431250"/>
                  <a:gd name="connsiteY320" fmla="*/ 358667 h 536653"/>
                  <a:gd name="connsiteX321" fmla="*/ 220309 w 431250"/>
                  <a:gd name="connsiteY321" fmla="*/ 358667 h 536653"/>
                  <a:gd name="connsiteX322" fmla="*/ 219403 w 431250"/>
                  <a:gd name="connsiteY322" fmla="*/ 361275 h 536653"/>
                  <a:gd name="connsiteX323" fmla="*/ 219403 w 431250"/>
                  <a:gd name="connsiteY323" fmla="*/ 363884 h 536653"/>
                  <a:gd name="connsiteX324" fmla="*/ 218498 w 431250"/>
                  <a:gd name="connsiteY324" fmla="*/ 364753 h 536653"/>
                  <a:gd name="connsiteX325" fmla="*/ 213066 w 431250"/>
                  <a:gd name="connsiteY325" fmla="*/ 363884 h 536653"/>
                  <a:gd name="connsiteX326" fmla="*/ 213972 w 431250"/>
                  <a:gd name="connsiteY326" fmla="*/ 362145 h 536653"/>
                  <a:gd name="connsiteX327" fmla="*/ 207634 w 431250"/>
                  <a:gd name="connsiteY327" fmla="*/ 359536 h 536653"/>
                  <a:gd name="connsiteX328" fmla="*/ 205823 w 431250"/>
                  <a:gd name="connsiteY328" fmla="*/ 363884 h 536653"/>
                  <a:gd name="connsiteX329" fmla="*/ 219403 w 431250"/>
                  <a:gd name="connsiteY329" fmla="*/ 369101 h 536653"/>
                  <a:gd name="connsiteX330" fmla="*/ 219403 w 431250"/>
                  <a:gd name="connsiteY330" fmla="*/ 371710 h 536653"/>
                  <a:gd name="connsiteX331" fmla="*/ 219403 w 431250"/>
                  <a:gd name="connsiteY331" fmla="*/ 373449 h 536653"/>
                  <a:gd name="connsiteX332" fmla="*/ 220309 w 431250"/>
                  <a:gd name="connsiteY332" fmla="*/ 375188 h 536653"/>
                  <a:gd name="connsiteX333" fmla="*/ 235699 w 431250"/>
                  <a:gd name="connsiteY333" fmla="*/ 383883 h 536653"/>
                  <a:gd name="connsiteX334" fmla="*/ 238415 w 431250"/>
                  <a:gd name="connsiteY334" fmla="*/ 383013 h 536653"/>
                  <a:gd name="connsiteX335" fmla="*/ 240226 w 431250"/>
                  <a:gd name="connsiteY335" fmla="*/ 382144 h 536653"/>
                  <a:gd name="connsiteX336" fmla="*/ 242942 w 431250"/>
                  <a:gd name="connsiteY336" fmla="*/ 383013 h 536653"/>
                  <a:gd name="connsiteX337" fmla="*/ 246563 w 431250"/>
                  <a:gd name="connsiteY337" fmla="*/ 384752 h 536653"/>
                  <a:gd name="connsiteX338" fmla="*/ 249279 w 431250"/>
                  <a:gd name="connsiteY338" fmla="*/ 385622 h 536653"/>
                  <a:gd name="connsiteX339" fmla="*/ 251995 w 431250"/>
                  <a:gd name="connsiteY339" fmla="*/ 386491 h 536653"/>
                  <a:gd name="connsiteX340" fmla="*/ 251995 w 431250"/>
                  <a:gd name="connsiteY340" fmla="*/ 389100 h 536653"/>
                  <a:gd name="connsiteX341" fmla="*/ 251090 w 431250"/>
                  <a:gd name="connsiteY341" fmla="*/ 390839 h 536653"/>
                  <a:gd name="connsiteX342" fmla="*/ 251995 w 431250"/>
                  <a:gd name="connsiteY342" fmla="*/ 391709 h 536653"/>
                  <a:gd name="connsiteX343" fmla="*/ 252901 w 431250"/>
                  <a:gd name="connsiteY343" fmla="*/ 393447 h 536653"/>
                  <a:gd name="connsiteX344" fmla="*/ 251995 w 431250"/>
                  <a:gd name="connsiteY344" fmla="*/ 396056 h 536653"/>
                  <a:gd name="connsiteX345" fmla="*/ 249279 w 431250"/>
                  <a:gd name="connsiteY345" fmla="*/ 396056 h 536653"/>
                  <a:gd name="connsiteX346" fmla="*/ 247469 w 431250"/>
                  <a:gd name="connsiteY346" fmla="*/ 396926 h 536653"/>
                  <a:gd name="connsiteX347" fmla="*/ 244753 w 431250"/>
                  <a:gd name="connsiteY347" fmla="*/ 397795 h 536653"/>
                  <a:gd name="connsiteX348" fmla="*/ 244753 w 431250"/>
                  <a:gd name="connsiteY348" fmla="*/ 396056 h 536653"/>
                  <a:gd name="connsiteX349" fmla="*/ 242942 w 431250"/>
                  <a:gd name="connsiteY349" fmla="*/ 396056 h 536653"/>
                  <a:gd name="connsiteX350" fmla="*/ 242037 w 431250"/>
                  <a:gd name="connsiteY350" fmla="*/ 397795 h 536653"/>
                  <a:gd name="connsiteX351" fmla="*/ 240226 w 431250"/>
                  <a:gd name="connsiteY351" fmla="*/ 400403 h 536653"/>
                  <a:gd name="connsiteX352" fmla="*/ 238415 w 431250"/>
                  <a:gd name="connsiteY352" fmla="*/ 400404 h 536653"/>
                  <a:gd name="connsiteX353" fmla="*/ 236605 w 431250"/>
                  <a:gd name="connsiteY353" fmla="*/ 399534 h 536653"/>
                  <a:gd name="connsiteX354" fmla="*/ 232983 w 431250"/>
                  <a:gd name="connsiteY354" fmla="*/ 397795 h 536653"/>
                  <a:gd name="connsiteX355" fmla="*/ 232078 w 431250"/>
                  <a:gd name="connsiteY355" fmla="*/ 396925 h 536653"/>
                  <a:gd name="connsiteX356" fmla="*/ 232078 w 431250"/>
                  <a:gd name="connsiteY356" fmla="*/ 393447 h 536653"/>
                  <a:gd name="connsiteX357" fmla="*/ 231173 w 431250"/>
                  <a:gd name="connsiteY357" fmla="*/ 390839 h 536653"/>
                  <a:gd name="connsiteX358" fmla="*/ 230267 w 431250"/>
                  <a:gd name="connsiteY358" fmla="*/ 389100 h 536653"/>
                  <a:gd name="connsiteX359" fmla="*/ 229362 w 431250"/>
                  <a:gd name="connsiteY359" fmla="*/ 389100 h 536653"/>
                  <a:gd name="connsiteX360" fmla="*/ 224835 w 431250"/>
                  <a:gd name="connsiteY360" fmla="*/ 389100 h 536653"/>
                  <a:gd name="connsiteX361" fmla="*/ 223025 w 431250"/>
                  <a:gd name="connsiteY361" fmla="*/ 390839 h 536653"/>
                  <a:gd name="connsiteX362" fmla="*/ 221214 w 431250"/>
                  <a:gd name="connsiteY362" fmla="*/ 393448 h 536653"/>
                  <a:gd name="connsiteX363" fmla="*/ 220309 w 431250"/>
                  <a:gd name="connsiteY363" fmla="*/ 396056 h 536653"/>
                  <a:gd name="connsiteX364" fmla="*/ 215782 w 431250"/>
                  <a:gd name="connsiteY364" fmla="*/ 396056 h 536653"/>
                  <a:gd name="connsiteX365" fmla="*/ 213972 w 431250"/>
                  <a:gd name="connsiteY365" fmla="*/ 397795 h 536653"/>
                  <a:gd name="connsiteX366" fmla="*/ 212161 w 431250"/>
                  <a:gd name="connsiteY366" fmla="*/ 401273 h 536653"/>
                  <a:gd name="connsiteX367" fmla="*/ 211255 w 431250"/>
                  <a:gd name="connsiteY367" fmla="*/ 405621 h 536653"/>
                  <a:gd name="connsiteX368" fmla="*/ 210350 w 431250"/>
                  <a:gd name="connsiteY368" fmla="*/ 409099 h 536653"/>
                  <a:gd name="connsiteX369" fmla="*/ 211256 w 431250"/>
                  <a:gd name="connsiteY369" fmla="*/ 410838 h 536653"/>
                  <a:gd name="connsiteX370" fmla="*/ 213066 w 431250"/>
                  <a:gd name="connsiteY370" fmla="*/ 414316 h 536653"/>
                  <a:gd name="connsiteX371" fmla="*/ 215782 w 431250"/>
                  <a:gd name="connsiteY371" fmla="*/ 415185 h 536653"/>
                  <a:gd name="connsiteX372" fmla="*/ 221214 w 431250"/>
                  <a:gd name="connsiteY372" fmla="*/ 417794 h 536653"/>
                  <a:gd name="connsiteX373" fmla="*/ 224835 w 431250"/>
                  <a:gd name="connsiteY373" fmla="*/ 418664 h 536653"/>
                  <a:gd name="connsiteX374" fmla="*/ 226646 w 431250"/>
                  <a:gd name="connsiteY374" fmla="*/ 420402 h 536653"/>
                  <a:gd name="connsiteX375" fmla="*/ 227551 w 431250"/>
                  <a:gd name="connsiteY375" fmla="*/ 424750 h 536653"/>
                  <a:gd name="connsiteX376" fmla="*/ 229362 w 431250"/>
                  <a:gd name="connsiteY376" fmla="*/ 428228 h 536653"/>
                  <a:gd name="connsiteX377" fmla="*/ 231173 w 431250"/>
                  <a:gd name="connsiteY377" fmla="*/ 430837 h 536653"/>
                  <a:gd name="connsiteX378" fmla="*/ 234794 w 431250"/>
                  <a:gd name="connsiteY378" fmla="*/ 432576 h 536653"/>
                  <a:gd name="connsiteX379" fmla="*/ 238415 w 431250"/>
                  <a:gd name="connsiteY379" fmla="*/ 433445 h 536653"/>
                  <a:gd name="connsiteX380" fmla="*/ 239321 w 431250"/>
                  <a:gd name="connsiteY380" fmla="*/ 431706 h 536653"/>
                  <a:gd name="connsiteX381" fmla="*/ 242037 w 431250"/>
                  <a:gd name="connsiteY381" fmla="*/ 429098 h 536653"/>
                  <a:gd name="connsiteX382" fmla="*/ 243847 w 431250"/>
                  <a:gd name="connsiteY382" fmla="*/ 429098 h 536653"/>
                  <a:gd name="connsiteX383" fmla="*/ 246563 w 431250"/>
                  <a:gd name="connsiteY383" fmla="*/ 432576 h 536653"/>
                  <a:gd name="connsiteX384" fmla="*/ 248374 w 431250"/>
                  <a:gd name="connsiteY384" fmla="*/ 434315 h 536653"/>
                  <a:gd name="connsiteX385" fmla="*/ 247468 w 431250"/>
                  <a:gd name="connsiteY385" fmla="*/ 437793 h 536653"/>
                  <a:gd name="connsiteX386" fmla="*/ 249279 w 431250"/>
                  <a:gd name="connsiteY386" fmla="*/ 442141 h 536653"/>
                  <a:gd name="connsiteX387" fmla="*/ 250185 w 431250"/>
                  <a:gd name="connsiteY387" fmla="*/ 445619 h 536653"/>
                  <a:gd name="connsiteX388" fmla="*/ 253806 w 431250"/>
                  <a:gd name="connsiteY388" fmla="*/ 449966 h 536653"/>
                  <a:gd name="connsiteX389" fmla="*/ 256522 w 431250"/>
                  <a:gd name="connsiteY389" fmla="*/ 452575 h 536653"/>
                  <a:gd name="connsiteX390" fmla="*/ 260143 w 431250"/>
                  <a:gd name="connsiteY390" fmla="*/ 453444 h 536653"/>
                  <a:gd name="connsiteX391" fmla="*/ 261954 w 431250"/>
                  <a:gd name="connsiteY391" fmla="*/ 453444 h 536653"/>
                  <a:gd name="connsiteX392" fmla="*/ 265575 w 431250"/>
                  <a:gd name="connsiteY392" fmla="*/ 453444 h 536653"/>
                  <a:gd name="connsiteX393" fmla="*/ 266480 w 431250"/>
                  <a:gd name="connsiteY393" fmla="*/ 455183 h 536653"/>
                  <a:gd name="connsiteX394" fmla="*/ 269196 w 431250"/>
                  <a:gd name="connsiteY394" fmla="*/ 457792 h 536653"/>
                  <a:gd name="connsiteX395" fmla="*/ 270102 w 431250"/>
                  <a:gd name="connsiteY395" fmla="*/ 460400 h 536653"/>
                  <a:gd name="connsiteX396" fmla="*/ 271007 w 431250"/>
                  <a:gd name="connsiteY396" fmla="*/ 465618 h 536653"/>
                  <a:gd name="connsiteX397" fmla="*/ 271007 w 431250"/>
                  <a:gd name="connsiteY397" fmla="*/ 468226 h 536653"/>
                  <a:gd name="connsiteX398" fmla="*/ 269196 w 431250"/>
                  <a:gd name="connsiteY398" fmla="*/ 469965 h 536653"/>
                  <a:gd name="connsiteX399" fmla="*/ 267386 w 431250"/>
                  <a:gd name="connsiteY399" fmla="*/ 472574 h 536653"/>
                  <a:gd name="connsiteX400" fmla="*/ 265575 w 431250"/>
                  <a:gd name="connsiteY400" fmla="*/ 473443 h 536653"/>
                  <a:gd name="connsiteX401" fmla="*/ 261954 w 431250"/>
                  <a:gd name="connsiteY401" fmla="*/ 475182 h 536653"/>
                  <a:gd name="connsiteX402" fmla="*/ 258333 w 431250"/>
                  <a:gd name="connsiteY402" fmla="*/ 476052 h 536653"/>
                  <a:gd name="connsiteX403" fmla="*/ 254711 w 431250"/>
                  <a:gd name="connsiteY403" fmla="*/ 476052 h 536653"/>
                  <a:gd name="connsiteX404" fmla="*/ 249279 w 431250"/>
                  <a:gd name="connsiteY404" fmla="*/ 474312 h 536653"/>
                  <a:gd name="connsiteX405" fmla="*/ 246563 w 431250"/>
                  <a:gd name="connsiteY405" fmla="*/ 471704 h 536653"/>
                  <a:gd name="connsiteX406" fmla="*/ 243847 w 431250"/>
                  <a:gd name="connsiteY406" fmla="*/ 469096 h 536653"/>
                  <a:gd name="connsiteX407" fmla="*/ 243847 w 431250"/>
                  <a:gd name="connsiteY407" fmla="*/ 467357 h 536653"/>
                  <a:gd name="connsiteX408" fmla="*/ 233889 w 431250"/>
                  <a:gd name="connsiteY408" fmla="*/ 463009 h 536653"/>
                  <a:gd name="connsiteX409" fmla="*/ 231173 w 431250"/>
                  <a:gd name="connsiteY409" fmla="*/ 463878 h 536653"/>
                  <a:gd name="connsiteX410" fmla="*/ 228457 w 431250"/>
                  <a:gd name="connsiteY410" fmla="*/ 466487 h 536653"/>
                  <a:gd name="connsiteX411" fmla="*/ 225741 w 431250"/>
                  <a:gd name="connsiteY411" fmla="*/ 463009 h 536653"/>
                  <a:gd name="connsiteX412" fmla="*/ 224835 w 431250"/>
                  <a:gd name="connsiteY412" fmla="*/ 458661 h 536653"/>
                  <a:gd name="connsiteX413" fmla="*/ 223025 w 431250"/>
                  <a:gd name="connsiteY413" fmla="*/ 456922 h 536653"/>
                  <a:gd name="connsiteX414" fmla="*/ 220309 w 431250"/>
                  <a:gd name="connsiteY414" fmla="*/ 453444 h 536653"/>
                  <a:gd name="connsiteX415" fmla="*/ 216687 w 431250"/>
                  <a:gd name="connsiteY415" fmla="*/ 450836 h 536653"/>
                  <a:gd name="connsiteX416" fmla="*/ 214877 w 431250"/>
                  <a:gd name="connsiteY416" fmla="*/ 451705 h 536653"/>
                  <a:gd name="connsiteX417" fmla="*/ 207634 w 431250"/>
                  <a:gd name="connsiteY417" fmla="*/ 452575 h 536653"/>
                  <a:gd name="connsiteX418" fmla="*/ 204918 w 431250"/>
                  <a:gd name="connsiteY418" fmla="*/ 452575 h 536653"/>
                  <a:gd name="connsiteX419" fmla="*/ 203108 w 431250"/>
                  <a:gd name="connsiteY419" fmla="*/ 450836 h 536653"/>
                  <a:gd name="connsiteX420" fmla="*/ 202202 w 431250"/>
                  <a:gd name="connsiteY420" fmla="*/ 449097 h 536653"/>
                  <a:gd name="connsiteX421" fmla="*/ 202202 w 431250"/>
                  <a:gd name="connsiteY421" fmla="*/ 446488 h 536653"/>
                  <a:gd name="connsiteX422" fmla="*/ 202202 w 431250"/>
                  <a:gd name="connsiteY422" fmla="*/ 445619 h 536653"/>
                  <a:gd name="connsiteX423" fmla="*/ 202202 w 431250"/>
                  <a:gd name="connsiteY423" fmla="*/ 444749 h 536653"/>
                  <a:gd name="connsiteX424" fmla="*/ 196770 w 431250"/>
                  <a:gd name="connsiteY424" fmla="*/ 445618 h 536653"/>
                  <a:gd name="connsiteX425" fmla="*/ 191338 w 431250"/>
                  <a:gd name="connsiteY425" fmla="*/ 446488 h 536653"/>
                  <a:gd name="connsiteX426" fmla="*/ 188622 w 431250"/>
                  <a:gd name="connsiteY426" fmla="*/ 446488 h 536653"/>
                  <a:gd name="connsiteX427" fmla="*/ 187717 w 431250"/>
                  <a:gd name="connsiteY427" fmla="*/ 448227 h 536653"/>
                  <a:gd name="connsiteX428" fmla="*/ 186812 w 431250"/>
                  <a:gd name="connsiteY428" fmla="*/ 446488 h 536653"/>
                  <a:gd name="connsiteX429" fmla="*/ 184096 w 431250"/>
                  <a:gd name="connsiteY429" fmla="*/ 446488 h 536653"/>
                  <a:gd name="connsiteX430" fmla="*/ 181380 w 431250"/>
                  <a:gd name="connsiteY430" fmla="*/ 444749 h 536653"/>
                  <a:gd name="connsiteX431" fmla="*/ 180474 w 431250"/>
                  <a:gd name="connsiteY431" fmla="*/ 446488 h 536653"/>
                  <a:gd name="connsiteX432" fmla="*/ 180474 w 431250"/>
                  <a:gd name="connsiteY432" fmla="*/ 449097 h 536653"/>
                  <a:gd name="connsiteX433" fmla="*/ 181380 w 431250"/>
                  <a:gd name="connsiteY433" fmla="*/ 450836 h 536653"/>
                  <a:gd name="connsiteX434" fmla="*/ 181380 w 431250"/>
                  <a:gd name="connsiteY434" fmla="*/ 451705 h 536653"/>
                  <a:gd name="connsiteX435" fmla="*/ 182285 w 431250"/>
                  <a:gd name="connsiteY435" fmla="*/ 452575 h 536653"/>
                  <a:gd name="connsiteX436" fmla="*/ 168705 w 431250"/>
                  <a:gd name="connsiteY436" fmla="*/ 456922 h 536653"/>
                  <a:gd name="connsiteX437" fmla="*/ 164178 w 431250"/>
                  <a:gd name="connsiteY437" fmla="*/ 457792 h 536653"/>
                  <a:gd name="connsiteX438" fmla="*/ 164179 w 431250"/>
                  <a:gd name="connsiteY438" fmla="*/ 458661 h 536653"/>
                  <a:gd name="connsiteX439" fmla="*/ 163273 w 431250"/>
                  <a:gd name="connsiteY439" fmla="*/ 460400 h 536653"/>
                  <a:gd name="connsiteX440" fmla="*/ 160557 w 431250"/>
                  <a:gd name="connsiteY440" fmla="*/ 463009 h 536653"/>
                  <a:gd name="connsiteX441" fmla="*/ 157841 w 431250"/>
                  <a:gd name="connsiteY441" fmla="*/ 463009 h 536653"/>
                  <a:gd name="connsiteX442" fmla="*/ 155125 w 431250"/>
                  <a:gd name="connsiteY442" fmla="*/ 463009 h 536653"/>
                  <a:gd name="connsiteX443" fmla="*/ 146072 w 431250"/>
                  <a:gd name="connsiteY443" fmla="*/ 462139 h 536653"/>
                  <a:gd name="connsiteX444" fmla="*/ 142450 w 431250"/>
                  <a:gd name="connsiteY444" fmla="*/ 472574 h 536653"/>
                  <a:gd name="connsiteX445" fmla="*/ 143356 w 431250"/>
                  <a:gd name="connsiteY445" fmla="*/ 473443 h 536653"/>
                  <a:gd name="connsiteX446" fmla="*/ 143356 w 431250"/>
                  <a:gd name="connsiteY446" fmla="*/ 475182 h 536653"/>
                  <a:gd name="connsiteX447" fmla="*/ 142451 w 431250"/>
                  <a:gd name="connsiteY447" fmla="*/ 476921 h 536653"/>
                  <a:gd name="connsiteX448" fmla="*/ 142451 w 431250"/>
                  <a:gd name="connsiteY448" fmla="*/ 477791 h 536653"/>
                  <a:gd name="connsiteX449" fmla="*/ 143356 w 431250"/>
                  <a:gd name="connsiteY449" fmla="*/ 477791 h 536653"/>
                  <a:gd name="connsiteX450" fmla="*/ 146977 w 431250"/>
                  <a:gd name="connsiteY450" fmla="*/ 479530 h 536653"/>
                  <a:gd name="connsiteX451" fmla="*/ 150599 w 431250"/>
                  <a:gd name="connsiteY451" fmla="*/ 479530 h 536653"/>
                  <a:gd name="connsiteX452" fmla="*/ 145167 w 431250"/>
                  <a:gd name="connsiteY452" fmla="*/ 491703 h 536653"/>
                  <a:gd name="connsiteX453" fmla="*/ 146977 w 431250"/>
                  <a:gd name="connsiteY453" fmla="*/ 494311 h 536653"/>
                  <a:gd name="connsiteX454" fmla="*/ 150599 w 431250"/>
                  <a:gd name="connsiteY454" fmla="*/ 496920 h 536653"/>
                  <a:gd name="connsiteX455" fmla="*/ 151504 w 431250"/>
                  <a:gd name="connsiteY455" fmla="*/ 497790 h 536653"/>
                  <a:gd name="connsiteX456" fmla="*/ 155125 w 431250"/>
                  <a:gd name="connsiteY456" fmla="*/ 499529 h 536653"/>
                  <a:gd name="connsiteX457" fmla="*/ 155125 w 431250"/>
                  <a:gd name="connsiteY457" fmla="*/ 500398 h 536653"/>
                  <a:gd name="connsiteX458" fmla="*/ 154220 w 431250"/>
                  <a:gd name="connsiteY458" fmla="*/ 503876 h 536653"/>
                  <a:gd name="connsiteX459" fmla="*/ 151504 w 431250"/>
                  <a:gd name="connsiteY459" fmla="*/ 507354 h 536653"/>
                  <a:gd name="connsiteX460" fmla="*/ 150599 w 431250"/>
                  <a:gd name="connsiteY460" fmla="*/ 510832 h 536653"/>
                  <a:gd name="connsiteX461" fmla="*/ 150599 w 431250"/>
                  <a:gd name="connsiteY461" fmla="*/ 512571 h 536653"/>
                  <a:gd name="connsiteX462" fmla="*/ 151504 w 431250"/>
                  <a:gd name="connsiteY462" fmla="*/ 516049 h 536653"/>
                  <a:gd name="connsiteX463" fmla="*/ 152409 w 431250"/>
                  <a:gd name="connsiteY463" fmla="*/ 520397 h 536653"/>
                  <a:gd name="connsiteX464" fmla="*/ 150599 w 431250"/>
                  <a:gd name="connsiteY464" fmla="*/ 521267 h 536653"/>
                  <a:gd name="connsiteX465" fmla="*/ 147883 w 431250"/>
                  <a:gd name="connsiteY465" fmla="*/ 522136 h 536653"/>
                  <a:gd name="connsiteX466" fmla="*/ 144261 w 431250"/>
                  <a:gd name="connsiteY466" fmla="*/ 523006 h 536653"/>
                  <a:gd name="connsiteX467" fmla="*/ 142451 w 431250"/>
                  <a:gd name="connsiteY467" fmla="*/ 524745 h 536653"/>
                  <a:gd name="connsiteX468" fmla="*/ 140640 w 431250"/>
                  <a:gd name="connsiteY468" fmla="*/ 526484 h 536653"/>
                  <a:gd name="connsiteX469" fmla="*/ 137924 w 431250"/>
                  <a:gd name="connsiteY469" fmla="*/ 528223 h 536653"/>
                  <a:gd name="connsiteX470" fmla="*/ 133397 w 431250"/>
                  <a:gd name="connsiteY470" fmla="*/ 528223 h 536653"/>
                  <a:gd name="connsiteX471" fmla="*/ 127965 w 431250"/>
                  <a:gd name="connsiteY471" fmla="*/ 529092 h 536653"/>
                  <a:gd name="connsiteX472" fmla="*/ 127060 w 431250"/>
                  <a:gd name="connsiteY472" fmla="*/ 528223 h 536653"/>
                  <a:gd name="connsiteX473" fmla="*/ 125249 w 431250"/>
                  <a:gd name="connsiteY473" fmla="*/ 529092 h 536653"/>
                  <a:gd name="connsiteX474" fmla="*/ 122533 w 431250"/>
                  <a:gd name="connsiteY474" fmla="*/ 529962 h 536653"/>
                  <a:gd name="connsiteX475" fmla="*/ 119817 w 431250"/>
                  <a:gd name="connsiteY475" fmla="*/ 532570 h 536653"/>
                  <a:gd name="connsiteX476" fmla="*/ 117101 w 431250"/>
                  <a:gd name="connsiteY476" fmla="*/ 533440 h 536653"/>
                  <a:gd name="connsiteX477" fmla="*/ 113480 w 431250"/>
                  <a:gd name="connsiteY477" fmla="*/ 532570 h 536653"/>
                  <a:gd name="connsiteX478" fmla="*/ 108954 w 431250"/>
                  <a:gd name="connsiteY478" fmla="*/ 530832 h 536653"/>
                  <a:gd name="connsiteX479" fmla="*/ 105332 w 431250"/>
                  <a:gd name="connsiteY479" fmla="*/ 529962 h 536653"/>
                  <a:gd name="connsiteX480" fmla="*/ 103522 w 431250"/>
                  <a:gd name="connsiteY480" fmla="*/ 529092 h 536653"/>
                  <a:gd name="connsiteX481" fmla="*/ 100806 w 431250"/>
                  <a:gd name="connsiteY481" fmla="*/ 529092 h 536653"/>
                  <a:gd name="connsiteX482" fmla="*/ 97184 w 431250"/>
                  <a:gd name="connsiteY482" fmla="*/ 529962 h 536653"/>
                  <a:gd name="connsiteX483" fmla="*/ 77831 w 431250"/>
                  <a:gd name="connsiteY483" fmla="*/ 536653 h 536653"/>
                  <a:gd name="connsiteX484" fmla="*/ 76996 w 431250"/>
                  <a:gd name="connsiteY484" fmla="*/ 528708 h 536653"/>
                  <a:gd name="connsiteX485" fmla="*/ 66554 w 431250"/>
                  <a:gd name="connsiteY485" fmla="*/ 529805 h 536653"/>
                  <a:gd name="connsiteX486" fmla="*/ 78848 w 431250"/>
                  <a:gd name="connsiteY486" fmla="*/ 505927 h 536653"/>
                  <a:gd name="connsiteX487" fmla="*/ 79983 w 431250"/>
                  <a:gd name="connsiteY487" fmla="*/ 505615 h 536653"/>
                  <a:gd name="connsiteX488" fmla="*/ 79591 w 431250"/>
                  <a:gd name="connsiteY488" fmla="*/ 504484 h 536653"/>
                  <a:gd name="connsiteX489" fmla="*/ 83115 w 431250"/>
                  <a:gd name="connsiteY489" fmla="*/ 497639 h 536653"/>
                  <a:gd name="connsiteX490" fmla="*/ 101867 w 431250"/>
                  <a:gd name="connsiteY490" fmla="*/ 486306 h 536653"/>
                  <a:gd name="connsiteX491" fmla="*/ 69819 w 431250"/>
                  <a:gd name="connsiteY491" fmla="*/ 460418 h 536653"/>
                  <a:gd name="connsiteX492" fmla="*/ 38557 w 431250"/>
                  <a:gd name="connsiteY492" fmla="*/ 453172 h 536653"/>
                  <a:gd name="connsiteX493" fmla="*/ 34957 w 431250"/>
                  <a:gd name="connsiteY493" fmla="*/ 458182 h 536653"/>
                  <a:gd name="connsiteX494" fmla="*/ 24758 w 431250"/>
                  <a:gd name="connsiteY494" fmla="*/ 450836 h 536653"/>
                  <a:gd name="connsiteX495" fmla="*/ 20232 w 431250"/>
                  <a:gd name="connsiteY495" fmla="*/ 454314 h 536653"/>
                  <a:gd name="connsiteX496" fmla="*/ 20231 w 431250"/>
                  <a:gd name="connsiteY496" fmla="*/ 457390 h 536653"/>
                  <a:gd name="connsiteX497" fmla="*/ 19993 w 431250"/>
                  <a:gd name="connsiteY497" fmla="*/ 455123 h 536653"/>
                  <a:gd name="connsiteX498" fmla="*/ 19020 w 431250"/>
                  <a:gd name="connsiteY498" fmla="*/ 445863 h 536653"/>
                  <a:gd name="connsiteX499" fmla="*/ 7604 w 431250"/>
                  <a:gd name="connsiteY499" fmla="*/ 437701 h 536653"/>
                  <a:gd name="connsiteX500" fmla="*/ 268 w 431250"/>
                  <a:gd name="connsiteY500" fmla="*/ 457196 h 536653"/>
                  <a:gd name="connsiteX501" fmla="*/ 0 w 431250"/>
                  <a:gd name="connsiteY501" fmla="*/ 457224 h 536653"/>
                  <a:gd name="connsiteX502" fmla="*/ 314 w 431250"/>
                  <a:gd name="connsiteY502" fmla="*/ 456922 h 536653"/>
                  <a:gd name="connsiteX503" fmla="*/ 314 w 431250"/>
                  <a:gd name="connsiteY503" fmla="*/ 456053 h 536653"/>
                  <a:gd name="connsiteX504" fmla="*/ 314 w 431250"/>
                  <a:gd name="connsiteY504" fmla="*/ 455708 h 536653"/>
                  <a:gd name="connsiteX505" fmla="*/ 1822 w 431250"/>
                  <a:gd name="connsiteY505" fmla="*/ 451705 h 536653"/>
                  <a:gd name="connsiteX506" fmla="*/ 2125 w 431250"/>
                  <a:gd name="connsiteY506" fmla="*/ 451705 h 536653"/>
                  <a:gd name="connsiteX507" fmla="*/ 2125 w 431250"/>
                  <a:gd name="connsiteY507" fmla="*/ 450900 h 536653"/>
                  <a:gd name="connsiteX508" fmla="*/ 7388 w 431250"/>
                  <a:gd name="connsiteY508" fmla="*/ 436928 h 536653"/>
                  <a:gd name="connsiteX509" fmla="*/ 6293 w 431250"/>
                  <a:gd name="connsiteY509" fmla="*/ 426513 h 536653"/>
                  <a:gd name="connsiteX510" fmla="*/ 16742 w 431250"/>
                  <a:gd name="connsiteY510" fmla="*/ 425415 h 536653"/>
                  <a:gd name="connsiteX511" fmla="*/ 15769 w 431250"/>
                  <a:gd name="connsiteY511" fmla="*/ 416157 h 536653"/>
                  <a:gd name="connsiteX512" fmla="*/ 14796 w 431250"/>
                  <a:gd name="connsiteY512" fmla="*/ 406900 h 536653"/>
                  <a:gd name="connsiteX513" fmla="*/ 31305 w 431250"/>
                  <a:gd name="connsiteY513" fmla="*/ 385275 h 536653"/>
                  <a:gd name="connsiteX514" fmla="*/ 40659 w 431250"/>
                  <a:gd name="connsiteY514" fmla="*/ 373762 h 536653"/>
                  <a:gd name="connsiteX515" fmla="*/ 64576 w 431250"/>
                  <a:gd name="connsiteY515" fmla="*/ 322109 h 536653"/>
                  <a:gd name="connsiteX516" fmla="*/ 88614 w 431250"/>
                  <a:gd name="connsiteY516" fmla="*/ 271614 h 536653"/>
                  <a:gd name="connsiteX517" fmla="*/ 97902 w 431250"/>
                  <a:gd name="connsiteY517" fmla="*/ 270638 h 536653"/>
                  <a:gd name="connsiteX518" fmla="*/ 108351 w 431250"/>
                  <a:gd name="connsiteY518" fmla="*/ 269540 h 536653"/>
                  <a:gd name="connsiteX519" fmla="*/ 126993 w 431250"/>
                  <a:gd name="connsiteY519" fmla="*/ 257050 h 536653"/>
                  <a:gd name="connsiteX520" fmla="*/ 136281 w 431250"/>
                  <a:gd name="connsiteY520" fmla="*/ 256074 h 536653"/>
                  <a:gd name="connsiteX521" fmla="*/ 157112 w 431250"/>
                  <a:gd name="connsiteY521" fmla="*/ 264415 h 536653"/>
                  <a:gd name="connsiteX522" fmla="*/ 158085 w 431250"/>
                  <a:gd name="connsiteY522" fmla="*/ 273672 h 536653"/>
                  <a:gd name="connsiteX523" fmla="*/ 165306 w 431250"/>
                  <a:gd name="connsiteY523" fmla="*/ 253023 h 536653"/>
                  <a:gd name="connsiteX524" fmla="*/ 191290 w 431250"/>
                  <a:gd name="connsiteY524" fmla="*/ 221043 h 536653"/>
                  <a:gd name="connsiteX525" fmla="*/ 207986 w 431250"/>
                  <a:gd name="connsiteY525" fmla="*/ 190039 h 536653"/>
                  <a:gd name="connsiteX526" fmla="*/ 158130 w 431250"/>
                  <a:gd name="connsiteY526" fmla="*/ 184749 h 536653"/>
                  <a:gd name="connsiteX527" fmla="*/ 101175 w 431250"/>
                  <a:gd name="connsiteY527" fmla="*/ 201265 h 536653"/>
                  <a:gd name="connsiteX528" fmla="*/ 89631 w 431250"/>
                  <a:gd name="connsiteY528" fmla="*/ 191949 h 536653"/>
                  <a:gd name="connsiteX529" fmla="*/ 88658 w 431250"/>
                  <a:gd name="connsiteY529" fmla="*/ 182691 h 536653"/>
                  <a:gd name="connsiteX530" fmla="*/ 70082 w 431250"/>
                  <a:gd name="connsiteY530" fmla="*/ 184644 h 536653"/>
                  <a:gd name="connsiteX531" fmla="*/ 50345 w 431250"/>
                  <a:gd name="connsiteY531" fmla="*/ 186718 h 536653"/>
                  <a:gd name="connsiteX532" fmla="*/ 49372 w 431250"/>
                  <a:gd name="connsiteY532" fmla="*/ 177460 h 536653"/>
                  <a:gd name="connsiteX533" fmla="*/ 22460 w 431250"/>
                  <a:gd name="connsiteY533" fmla="*/ 111261 h 536653"/>
                  <a:gd name="connsiteX534" fmla="*/ 21487 w 431250"/>
                  <a:gd name="connsiteY534" fmla="*/ 102003 h 536653"/>
                  <a:gd name="connsiteX535" fmla="*/ 31935 w 431250"/>
                  <a:gd name="connsiteY535" fmla="*/ 100905 h 536653"/>
                  <a:gd name="connsiteX536" fmla="*/ 30841 w 431250"/>
                  <a:gd name="connsiteY536" fmla="*/ 90490 h 536653"/>
                  <a:gd name="connsiteX537" fmla="*/ 39156 w 431250"/>
                  <a:gd name="connsiteY537" fmla="*/ 80256 h 536653"/>
                  <a:gd name="connsiteX538" fmla="*/ 64064 w 431250"/>
                  <a:gd name="connsiteY538" fmla="*/ 68248 h 536653"/>
                  <a:gd name="connsiteX539" fmla="*/ 64592 w 431250"/>
                  <a:gd name="connsiteY539" fmla="*/ 68248 h 536653"/>
                  <a:gd name="connsiteX540" fmla="*/ 69769 w 431250"/>
                  <a:gd name="connsiteY540" fmla="*/ 68958 h 536653"/>
                  <a:gd name="connsiteX541" fmla="*/ 69687 w 431250"/>
                  <a:gd name="connsiteY541" fmla="*/ 68182 h 536653"/>
                  <a:gd name="connsiteX542" fmla="*/ 98178 w 431250"/>
                  <a:gd name="connsiteY542" fmla="*/ 83412 h 536653"/>
                  <a:gd name="connsiteX543" fmla="*/ 90958 w 431250"/>
                  <a:gd name="connsiteY543" fmla="*/ 104061 h 536653"/>
                  <a:gd name="connsiteX544" fmla="*/ 93026 w 431250"/>
                  <a:gd name="connsiteY544" fmla="*/ 123733 h 536653"/>
                  <a:gd name="connsiteX545" fmla="*/ 111668 w 431250"/>
                  <a:gd name="connsiteY545" fmla="*/ 111244 h 536653"/>
                  <a:gd name="connsiteX546" fmla="*/ 122051 w 431250"/>
                  <a:gd name="connsiteY546" fmla="*/ 120683 h 536653"/>
                  <a:gd name="connsiteX547" fmla="*/ 123024 w 431250"/>
                  <a:gd name="connsiteY547" fmla="*/ 129940 h 536653"/>
                  <a:gd name="connsiteX548" fmla="*/ 124118 w 431250"/>
                  <a:gd name="connsiteY548" fmla="*/ 140355 h 536653"/>
                  <a:gd name="connsiteX549" fmla="*/ 133406 w 431250"/>
                  <a:gd name="connsiteY549" fmla="*/ 139379 h 536653"/>
                  <a:gd name="connsiteX550" fmla="*/ 142761 w 431250"/>
                  <a:gd name="connsiteY550" fmla="*/ 127866 h 536653"/>
                  <a:gd name="connsiteX551" fmla="*/ 149981 w 431250"/>
                  <a:gd name="connsiteY551" fmla="*/ 107217 h 536653"/>
                  <a:gd name="connsiteX552" fmla="*/ 170812 w 431250"/>
                  <a:gd name="connsiteY552" fmla="*/ 115558 h 536653"/>
                  <a:gd name="connsiteX553" fmla="*/ 180100 w 431250"/>
                  <a:gd name="connsiteY553" fmla="*/ 114581 h 536653"/>
                  <a:gd name="connsiteX554" fmla="*/ 189455 w 431250"/>
                  <a:gd name="connsiteY554" fmla="*/ 103069 h 536653"/>
                  <a:gd name="connsiteX555" fmla="*/ 198743 w 431250"/>
                  <a:gd name="connsiteY555" fmla="*/ 102092 h 536653"/>
                  <a:gd name="connsiteX556" fmla="*/ 208031 w 431250"/>
                  <a:gd name="connsiteY556" fmla="*/ 101116 h 536653"/>
                  <a:gd name="connsiteX557" fmla="*/ 227767 w 431250"/>
                  <a:gd name="connsiteY557" fmla="*/ 99042 h 536653"/>
                  <a:gd name="connsiteX558" fmla="*/ 217507 w 431250"/>
                  <a:gd name="connsiteY558" fmla="*/ 90760 h 536653"/>
                  <a:gd name="connsiteX559" fmla="*/ 206085 w 431250"/>
                  <a:gd name="connsiteY559" fmla="*/ 82601 h 536653"/>
                  <a:gd name="connsiteX560" fmla="*/ 221686 w 431250"/>
                  <a:gd name="connsiteY560" fmla="*/ 41182 h 536653"/>
                  <a:gd name="connsiteX561" fmla="*/ 218645 w 431250"/>
                  <a:gd name="connsiteY561" fmla="*/ 12252 h 536653"/>
                  <a:gd name="connsiteX562" fmla="*/ 209358 w 431250"/>
                  <a:gd name="connsiteY562" fmla="*/ 13228 h 536653"/>
                  <a:gd name="connsiteX563" fmla="*/ 209347 w 431250"/>
                  <a:gd name="connsiteY563" fmla="*/ 13223 h 536653"/>
                  <a:gd name="connsiteX564" fmla="*/ 218075 w 431250"/>
                  <a:gd name="connsiteY564" fmla="*/ 12305 h 53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</a:cxnLst>
                <a:rect l="l" t="t" r="r" b="b"/>
                <a:pathLst>
                  <a:path w="431250" h="536653">
                    <a:moveTo>
                      <a:pt x="227529" y="1948"/>
                    </a:moveTo>
                    <a:lnTo>
                      <a:pt x="236797" y="974"/>
                    </a:lnTo>
                    <a:lnTo>
                      <a:pt x="246065" y="0"/>
                    </a:lnTo>
                    <a:lnTo>
                      <a:pt x="247038" y="9261"/>
                    </a:lnTo>
                    <a:lnTo>
                      <a:pt x="299712" y="42348"/>
                    </a:lnTo>
                    <a:lnTo>
                      <a:pt x="351533" y="67333"/>
                    </a:lnTo>
                    <a:lnTo>
                      <a:pt x="360865" y="55818"/>
                    </a:lnTo>
                    <a:lnTo>
                      <a:pt x="370133" y="54844"/>
                    </a:lnTo>
                    <a:lnTo>
                      <a:pt x="390923" y="63193"/>
                    </a:lnTo>
                    <a:lnTo>
                      <a:pt x="398658" y="69452"/>
                    </a:lnTo>
                    <a:lnTo>
                      <a:pt x="398658" y="69987"/>
                    </a:lnTo>
                    <a:lnTo>
                      <a:pt x="399753" y="70338"/>
                    </a:lnTo>
                    <a:lnTo>
                      <a:pt x="401165" y="71480"/>
                    </a:lnTo>
                    <a:lnTo>
                      <a:pt x="402138" y="80741"/>
                    </a:lnTo>
                    <a:lnTo>
                      <a:pt x="414633" y="99325"/>
                    </a:lnTo>
                    <a:lnTo>
                      <a:pt x="419361" y="95330"/>
                    </a:lnTo>
                    <a:lnTo>
                      <a:pt x="421291" y="96072"/>
                    </a:lnTo>
                    <a:lnTo>
                      <a:pt x="422197" y="97811"/>
                    </a:lnTo>
                    <a:lnTo>
                      <a:pt x="418575" y="97811"/>
                    </a:lnTo>
                    <a:lnTo>
                      <a:pt x="419481" y="99550"/>
                    </a:lnTo>
                    <a:lnTo>
                      <a:pt x="421292" y="103029"/>
                    </a:lnTo>
                    <a:lnTo>
                      <a:pt x="423102" y="107376"/>
                    </a:lnTo>
                    <a:lnTo>
                      <a:pt x="417670" y="117810"/>
                    </a:lnTo>
                    <a:lnTo>
                      <a:pt x="418575" y="121288"/>
                    </a:lnTo>
                    <a:lnTo>
                      <a:pt x="425818" y="121288"/>
                    </a:lnTo>
                    <a:lnTo>
                      <a:pt x="429439" y="124766"/>
                    </a:lnTo>
                    <a:lnTo>
                      <a:pt x="429439" y="127375"/>
                    </a:lnTo>
                    <a:lnTo>
                      <a:pt x="428534" y="127375"/>
                    </a:lnTo>
                    <a:lnTo>
                      <a:pt x="425818" y="127375"/>
                    </a:lnTo>
                    <a:lnTo>
                      <a:pt x="422197" y="126506"/>
                    </a:lnTo>
                    <a:lnTo>
                      <a:pt x="421291" y="129114"/>
                    </a:lnTo>
                    <a:lnTo>
                      <a:pt x="418575" y="129114"/>
                    </a:lnTo>
                    <a:lnTo>
                      <a:pt x="419481" y="135201"/>
                    </a:lnTo>
                    <a:lnTo>
                      <a:pt x="421291" y="136070"/>
                    </a:lnTo>
                    <a:lnTo>
                      <a:pt x="425818" y="135201"/>
                    </a:lnTo>
                    <a:lnTo>
                      <a:pt x="425818" y="136070"/>
                    </a:lnTo>
                    <a:lnTo>
                      <a:pt x="424007" y="139548"/>
                    </a:lnTo>
                    <a:lnTo>
                      <a:pt x="431250" y="144765"/>
                    </a:lnTo>
                    <a:lnTo>
                      <a:pt x="429439" y="146504"/>
                    </a:lnTo>
                    <a:lnTo>
                      <a:pt x="431250" y="149113"/>
                    </a:lnTo>
                    <a:lnTo>
                      <a:pt x="428534" y="150852"/>
                    </a:lnTo>
                    <a:lnTo>
                      <a:pt x="431250" y="153460"/>
                    </a:lnTo>
                    <a:lnTo>
                      <a:pt x="425818" y="156938"/>
                    </a:lnTo>
                    <a:lnTo>
                      <a:pt x="427629" y="158677"/>
                    </a:lnTo>
                    <a:lnTo>
                      <a:pt x="426723" y="162156"/>
                    </a:lnTo>
                    <a:lnTo>
                      <a:pt x="428534" y="163025"/>
                    </a:lnTo>
                    <a:lnTo>
                      <a:pt x="426723" y="166503"/>
                    </a:lnTo>
                    <a:lnTo>
                      <a:pt x="424007" y="166503"/>
                    </a:lnTo>
                    <a:lnTo>
                      <a:pt x="423102" y="169981"/>
                    </a:lnTo>
                    <a:lnTo>
                      <a:pt x="417670" y="169981"/>
                    </a:lnTo>
                    <a:lnTo>
                      <a:pt x="416765" y="172590"/>
                    </a:lnTo>
                    <a:lnTo>
                      <a:pt x="422197" y="172590"/>
                    </a:lnTo>
                    <a:lnTo>
                      <a:pt x="424007" y="186502"/>
                    </a:lnTo>
                    <a:lnTo>
                      <a:pt x="419481" y="186502"/>
                    </a:lnTo>
                    <a:lnTo>
                      <a:pt x="418575" y="185633"/>
                    </a:lnTo>
                    <a:lnTo>
                      <a:pt x="411333" y="184763"/>
                    </a:lnTo>
                    <a:lnTo>
                      <a:pt x="410428" y="187372"/>
                    </a:lnTo>
                    <a:lnTo>
                      <a:pt x="404995" y="186502"/>
                    </a:lnTo>
                    <a:lnTo>
                      <a:pt x="401374" y="188241"/>
                    </a:lnTo>
                    <a:lnTo>
                      <a:pt x="399564" y="186502"/>
                    </a:lnTo>
                    <a:lnTo>
                      <a:pt x="398658" y="187372"/>
                    </a:lnTo>
                    <a:lnTo>
                      <a:pt x="396847" y="186502"/>
                    </a:lnTo>
                    <a:lnTo>
                      <a:pt x="396848" y="183894"/>
                    </a:lnTo>
                    <a:lnTo>
                      <a:pt x="392321" y="179546"/>
                    </a:lnTo>
                    <a:lnTo>
                      <a:pt x="387794" y="185633"/>
                    </a:lnTo>
                    <a:lnTo>
                      <a:pt x="387794" y="186502"/>
                    </a:lnTo>
                    <a:lnTo>
                      <a:pt x="388700" y="188241"/>
                    </a:lnTo>
                    <a:lnTo>
                      <a:pt x="389605" y="192589"/>
                    </a:lnTo>
                    <a:lnTo>
                      <a:pt x="388700" y="192589"/>
                    </a:lnTo>
                    <a:lnTo>
                      <a:pt x="386889" y="192589"/>
                    </a:lnTo>
                    <a:lnTo>
                      <a:pt x="385078" y="192589"/>
                    </a:lnTo>
                    <a:lnTo>
                      <a:pt x="382362" y="193458"/>
                    </a:lnTo>
                    <a:lnTo>
                      <a:pt x="380552" y="192589"/>
                    </a:lnTo>
                    <a:lnTo>
                      <a:pt x="377836" y="193459"/>
                    </a:lnTo>
                    <a:lnTo>
                      <a:pt x="375120" y="193458"/>
                    </a:lnTo>
                    <a:lnTo>
                      <a:pt x="372404" y="196067"/>
                    </a:lnTo>
                    <a:lnTo>
                      <a:pt x="372404" y="198675"/>
                    </a:lnTo>
                    <a:lnTo>
                      <a:pt x="375120" y="199545"/>
                    </a:lnTo>
                    <a:lnTo>
                      <a:pt x="376930" y="202153"/>
                    </a:lnTo>
                    <a:lnTo>
                      <a:pt x="379646" y="205631"/>
                    </a:lnTo>
                    <a:lnTo>
                      <a:pt x="379646" y="208240"/>
                    </a:lnTo>
                    <a:lnTo>
                      <a:pt x="380552" y="209110"/>
                    </a:lnTo>
                    <a:lnTo>
                      <a:pt x="379646" y="211718"/>
                    </a:lnTo>
                    <a:lnTo>
                      <a:pt x="376930" y="214327"/>
                    </a:lnTo>
                    <a:lnTo>
                      <a:pt x="377836" y="216935"/>
                    </a:lnTo>
                    <a:lnTo>
                      <a:pt x="377836" y="218674"/>
                    </a:lnTo>
                    <a:lnTo>
                      <a:pt x="376931" y="223022"/>
                    </a:lnTo>
                    <a:lnTo>
                      <a:pt x="379646" y="224761"/>
                    </a:lnTo>
                    <a:lnTo>
                      <a:pt x="376025" y="227370"/>
                    </a:lnTo>
                    <a:lnTo>
                      <a:pt x="373309" y="227369"/>
                    </a:lnTo>
                    <a:lnTo>
                      <a:pt x="369688" y="234326"/>
                    </a:lnTo>
                    <a:lnTo>
                      <a:pt x="366066" y="225631"/>
                    </a:lnTo>
                    <a:lnTo>
                      <a:pt x="364256" y="225630"/>
                    </a:lnTo>
                    <a:lnTo>
                      <a:pt x="362445" y="228239"/>
                    </a:lnTo>
                    <a:lnTo>
                      <a:pt x="359729" y="227369"/>
                    </a:lnTo>
                    <a:lnTo>
                      <a:pt x="358824" y="225631"/>
                    </a:lnTo>
                    <a:lnTo>
                      <a:pt x="352486" y="223891"/>
                    </a:lnTo>
                    <a:lnTo>
                      <a:pt x="351581" y="224761"/>
                    </a:lnTo>
                    <a:lnTo>
                      <a:pt x="351581" y="235195"/>
                    </a:lnTo>
                    <a:lnTo>
                      <a:pt x="351581" y="240412"/>
                    </a:lnTo>
                    <a:lnTo>
                      <a:pt x="353392" y="240412"/>
                    </a:lnTo>
                    <a:lnTo>
                      <a:pt x="354297" y="243021"/>
                    </a:lnTo>
                    <a:lnTo>
                      <a:pt x="353392" y="246499"/>
                    </a:lnTo>
                    <a:lnTo>
                      <a:pt x="353392" y="249977"/>
                    </a:lnTo>
                    <a:lnTo>
                      <a:pt x="353392" y="253455"/>
                    </a:lnTo>
                    <a:lnTo>
                      <a:pt x="353392" y="255194"/>
                    </a:lnTo>
                    <a:lnTo>
                      <a:pt x="351581" y="256064"/>
                    </a:lnTo>
                    <a:lnTo>
                      <a:pt x="348865" y="256064"/>
                    </a:lnTo>
                    <a:lnTo>
                      <a:pt x="346149" y="256933"/>
                    </a:lnTo>
                    <a:lnTo>
                      <a:pt x="344339" y="258672"/>
                    </a:lnTo>
                    <a:lnTo>
                      <a:pt x="343433" y="260411"/>
                    </a:lnTo>
                    <a:lnTo>
                      <a:pt x="344339" y="263889"/>
                    </a:lnTo>
                    <a:lnTo>
                      <a:pt x="347055" y="265628"/>
                    </a:lnTo>
                    <a:lnTo>
                      <a:pt x="345244" y="269976"/>
                    </a:lnTo>
                    <a:lnTo>
                      <a:pt x="346149" y="271715"/>
                    </a:lnTo>
                    <a:lnTo>
                      <a:pt x="348865" y="272584"/>
                    </a:lnTo>
                    <a:lnTo>
                      <a:pt x="350676" y="271715"/>
                    </a:lnTo>
                    <a:lnTo>
                      <a:pt x="352487" y="271715"/>
                    </a:lnTo>
                    <a:lnTo>
                      <a:pt x="353392" y="273454"/>
                    </a:lnTo>
                    <a:lnTo>
                      <a:pt x="357013" y="274324"/>
                    </a:lnTo>
                    <a:lnTo>
                      <a:pt x="359729" y="273454"/>
                    </a:lnTo>
                    <a:lnTo>
                      <a:pt x="361540" y="274323"/>
                    </a:lnTo>
                    <a:lnTo>
                      <a:pt x="359729" y="276932"/>
                    </a:lnTo>
                    <a:lnTo>
                      <a:pt x="362445" y="277801"/>
                    </a:lnTo>
                    <a:lnTo>
                      <a:pt x="366067" y="277802"/>
                    </a:lnTo>
                    <a:lnTo>
                      <a:pt x="369688" y="276932"/>
                    </a:lnTo>
                    <a:lnTo>
                      <a:pt x="369688" y="274324"/>
                    </a:lnTo>
                    <a:lnTo>
                      <a:pt x="370593" y="273454"/>
                    </a:lnTo>
                    <a:lnTo>
                      <a:pt x="372404" y="275193"/>
                    </a:lnTo>
                    <a:lnTo>
                      <a:pt x="373309" y="276063"/>
                    </a:lnTo>
                    <a:lnTo>
                      <a:pt x="377836" y="276063"/>
                    </a:lnTo>
                    <a:lnTo>
                      <a:pt x="380552" y="277802"/>
                    </a:lnTo>
                    <a:lnTo>
                      <a:pt x="383268" y="276932"/>
                    </a:lnTo>
                    <a:lnTo>
                      <a:pt x="383268" y="278671"/>
                    </a:lnTo>
                    <a:lnTo>
                      <a:pt x="382362" y="279540"/>
                    </a:lnTo>
                    <a:lnTo>
                      <a:pt x="380552" y="280410"/>
                    </a:lnTo>
                    <a:lnTo>
                      <a:pt x="379646" y="281279"/>
                    </a:lnTo>
                    <a:lnTo>
                      <a:pt x="379646" y="283888"/>
                    </a:lnTo>
                    <a:lnTo>
                      <a:pt x="376930" y="285627"/>
                    </a:lnTo>
                    <a:lnTo>
                      <a:pt x="381457" y="289975"/>
                    </a:lnTo>
                    <a:lnTo>
                      <a:pt x="383268" y="289105"/>
                    </a:lnTo>
                    <a:lnTo>
                      <a:pt x="384173" y="285627"/>
                    </a:lnTo>
                    <a:lnTo>
                      <a:pt x="385984" y="285627"/>
                    </a:lnTo>
                    <a:lnTo>
                      <a:pt x="385984" y="290844"/>
                    </a:lnTo>
                    <a:lnTo>
                      <a:pt x="387794" y="291714"/>
                    </a:lnTo>
                    <a:lnTo>
                      <a:pt x="403185" y="291714"/>
                    </a:lnTo>
                    <a:lnTo>
                      <a:pt x="404995" y="289975"/>
                    </a:lnTo>
                    <a:lnTo>
                      <a:pt x="410427" y="290844"/>
                    </a:lnTo>
                    <a:lnTo>
                      <a:pt x="411333" y="291714"/>
                    </a:lnTo>
                    <a:lnTo>
                      <a:pt x="414049" y="293453"/>
                    </a:lnTo>
                    <a:lnTo>
                      <a:pt x="415860" y="293453"/>
                    </a:lnTo>
                    <a:lnTo>
                      <a:pt x="419481" y="295192"/>
                    </a:lnTo>
                    <a:lnTo>
                      <a:pt x="422197" y="296931"/>
                    </a:lnTo>
                    <a:lnTo>
                      <a:pt x="425818" y="297801"/>
                    </a:lnTo>
                    <a:lnTo>
                      <a:pt x="427629" y="298670"/>
                    </a:lnTo>
                    <a:lnTo>
                      <a:pt x="427629" y="301278"/>
                    </a:lnTo>
                    <a:lnTo>
                      <a:pt x="427629" y="304756"/>
                    </a:lnTo>
                    <a:lnTo>
                      <a:pt x="427629" y="306496"/>
                    </a:lnTo>
                    <a:lnTo>
                      <a:pt x="425818" y="308235"/>
                    </a:lnTo>
                    <a:lnTo>
                      <a:pt x="425818" y="311713"/>
                    </a:lnTo>
                    <a:lnTo>
                      <a:pt x="426723" y="313452"/>
                    </a:lnTo>
                    <a:lnTo>
                      <a:pt x="428534" y="314321"/>
                    </a:lnTo>
                    <a:lnTo>
                      <a:pt x="429439" y="316060"/>
                    </a:lnTo>
                    <a:lnTo>
                      <a:pt x="428534" y="317799"/>
                    </a:lnTo>
                    <a:lnTo>
                      <a:pt x="428534" y="319538"/>
                    </a:lnTo>
                    <a:lnTo>
                      <a:pt x="425818" y="321277"/>
                    </a:lnTo>
                    <a:lnTo>
                      <a:pt x="424007" y="320408"/>
                    </a:lnTo>
                    <a:lnTo>
                      <a:pt x="421291" y="324755"/>
                    </a:lnTo>
                    <a:lnTo>
                      <a:pt x="419481" y="323886"/>
                    </a:lnTo>
                    <a:lnTo>
                      <a:pt x="418575" y="323886"/>
                    </a:lnTo>
                    <a:lnTo>
                      <a:pt x="417670" y="325625"/>
                    </a:lnTo>
                    <a:lnTo>
                      <a:pt x="414954" y="324755"/>
                    </a:lnTo>
                    <a:lnTo>
                      <a:pt x="414954" y="322147"/>
                    </a:lnTo>
                    <a:lnTo>
                      <a:pt x="414049" y="321277"/>
                    </a:lnTo>
                    <a:lnTo>
                      <a:pt x="411333" y="327364"/>
                    </a:lnTo>
                    <a:lnTo>
                      <a:pt x="414049" y="329103"/>
                    </a:lnTo>
                    <a:lnTo>
                      <a:pt x="411333" y="334320"/>
                    </a:lnTo>
                    <a:lnTo>
                      <a:pt x="410427" y="331712"/>
                    </a:lnTo>
                    <a:lnTo>
                      <a:pt x="407711" y="334320"/>
                    </a:lnTo>
                    <a:lnTo>
                      <a:pt x="408617" y="339537"/>
                    </a:lnTo>
                    <a:lnTo>
                      <a:pt x="404090" y="340407"/>
                    </a:lnTo>
                    <a:lnTo>
                      <a:pt x="406806" y="343016"/>
                    </a:lnTo>
                    <a:lnTo>
                      <a:pt x="406806" y="343885"/>
                    </a:lnTo>
                    <a:lnTo>
                      <a:pt x="408617" y="343885"/>
                    </a:lnTo>
                    <a:lnTo>
                      <a:pt x="410428" y="344755"/>
                    </a:lnTo>
                    <a:lnTo>
                      <a:pt x="409522" y="347363"/>
                    </a:lnTo>
                    <a:lnTo>
                      <a:pt x="412238" y="348232"/>
                    </a:lnTo>
                    <a:lnTo>
                      <a:pt x="411333" y="355189"/>
                    </a:lnTo>
                    <a:lnTo>
                      <a:pt x="413144" y="353450"/>
                    </a:lnTo>
                    <a:lnTo>
                      <a:pt x="414954" y="352580"/>
                    </a:lnTo>
                    <a:lnTo>
                      <a:pt x="416765" y="352580"/>
                    </a:lnTo>
                    <a:lnTo>
                      <a:pt x="418575" y="356058"/>
                    </a:lnTo>
                    <a:lnTo>
                      <a:pt x="418575" y="357797"/>
                    </a:lnTo>
                    <a:lnTo>
                      <a:pt x="418576" y="359536"/>
                    </a:lnTo>
                    <a:lnTo>
                      <a:pt x="416765" y="358667"/>
                    </a:lnTo>
                    <a:lnTo>
                      <a:pt x="414954" y="363014"/>
                    </a:lnTo>
                    <a:lnTo>
                      <a:pt x="414954" y="362145"/>
                    </a:lnTo>
                    <a:lnTo>
                      <a:pt x="414049" y="361275"/>
                    </a:lnTo>
                    <a:lnTo>
                      <a:pt x="412238" y="361275"/>
                    </a:lnTo>
                    <a:lnTo>
                      <a:pt x="410427" y="361275"/>
                    </a:lnTo>
                    <a:lnTo>
                      <a:pt x="408617" y="360406"/>
                    </a:lnTo>
                    <a:lnTo>
                      <a:pt x="407711" y="360406"/>
                    </a:lnTo>
                    <a:lnTo>
                      <a:pt x="405901" y="360406"/>
                    </a:lnTo>
                    <a:lnTo>
                      <a:pt x="404090" y="359536"/>
                    </a:lnTo>
                    <a:lnTo>
                      <a:pt x="403185" y="358667"/>
                    </a:lnTo>
                    <a:lnTo>
                      <a:pt x="400469" y="357797"/>
                    </a:lnTo>
                    <a:lnTo>
                      <a:pt x="399564" y="359536"/>
                    </a:lnTo>
                    <a:lnTo>
                      <a:pt x="398658" y="360406"/>
                    </a:lnTo>
                    <a:lnTo>
                      <a:pt x="399564" y="361275"/>
                    </a:lnTo>
                    <a:lnTo>
                      <a:pt x="399563" y="363014"/>
                    </a:lnTo>
                    <a:lnTo>
                      <a:pt x="398658" y="364753"/>
                    </a:lnTo>
                    <a:lnTo>
                      <a:pt x="396848" y="364753"/>
                    </a:lnTo>
                    <a:lnTo>
                      <a:pt x="394132" y="364754"/>
                    </a:lnTo>
                    <a:lnTo>
                      <a:pt x="392321" y="365623"/>
                    </a:lnTo>
                    <a:lnTo>
                      <a:pt x="390510" y="365623"/>
                    </a:lnTo>
                    <a:lnTo>
                      <a:pt x="388700" y="364753"/>
                    </a:lnTo>
                    <a:lnTo>
                      <a:pt x="386889" y="364754"/>
                    </a:lnTo>
                    <a:lnTo>
                      <a:pt x="383268" y="363884"/>
                    </a:lnTo>
                    <a:lnTo>
                      <a:pt x="381457" y="363014"/>
                    </a:lnTo>
                    <a:lnTo>
                      <a:pt x="380552" y="362145"/>
                    </a:lnTo>
                    <a:lnTo>
                      <a:pt x="377836" y="361275"/>
                    </a:lnTo>
                    <a:lnTo>
                      <a:pt x="375120" y="360406"/>
                    </a:lnTo>
                    <a:lnTo>
                      <a:pt x="373309" y="359537"/>
                    </a:lnTo>
                    <a:lnTo>
                      <a:pt x="371498" y="359536"/>
                    </a:lnTo>
                    <a:lnTo>
                      <a:pt x="370593" y="358667"/>
                    </a:lnTo>
                    <a:lnTo>
                      <a:pt x="368782" y="358667"/>
                    </a:lnTo>
                    <a:lnTo>
                      <a:pt x="366972" y="359536"/>
                    </a:lnTo>
                    <a:lnTo>
                      <a:pt x="364256" y="359536"/>
                    </a:lnTo>
                    <a:lnTo>
                      <a:pt x="362445" y="358667"/>
                    </a:lnTo>
                    <a:lnTo>
                      <a:pt x="361540" y="357797"/>
                    </a:lnTo>
                    <a:lnTo>
                      <a:pt x="359729" y="357797"/>
                    </a:lnTo>
                    <a:lnTo>
                      <a:pt x="357918" y="357797"/>
                    </a:lnTo>
                    <a:lnTo>
                      <a:pt x="355203" y="357797"/>
                    </a:lnTo>
                    <a:lnTo>
                      <a:pt x="351581" y="358667"/>
                    </a:lnTo>
                    <a:lnTo>
                      <a:pt x="349770" y="358667"/>
                    </a:lnTo>
                    <a:lnTo>
                      <a:pt x="348865" y="368231"/>
                    </a:lnTo>
                    <a:lnTo>
                      <a:pt x="342528" y="373449"/>
                    </a:lnTo>
                    <a:lnTo>
                      <a:pt x="342528" y="375188"/>
                    </a:lnTo>
                    <a:lnTo>
                      <a:pt x="339812" y="377796"/>
                    </a:lnTo>
                    <a:lnTo>
                      <a:pt x="338907" y="374318"/>
                    </a:lnTo>
                    <a:lnTo>
                      <a:pt x="338001" y="373448"/>
                    </a:lnTo>
                    <a:lnTo>
                      <a:pt x="335285" y="371709"/>
                    </a:lnTo>
                    <a:lnTo>
                      <a:pt x="334380" y="369970"/>
                    </a:lnTo>
                    <a:lnTo>
                      <a:pt x="334380" y="365623"/>
                    </a:lnTo>
                    <a:lnTo>
                      <a:pt x="335285" y="363014"/>
                    </a:lnTo>
                    <a:lnTo>
                      <a:pt x="335285" y="362145"/>
                    </a:lnTo>
                    <a:lnTo>
                      <a:pt x="338001" y="361275"/>
                    </a:lnTo>
                    <a:lnTo>
                      <a:pt x="340717" y="361275"/>
                    </a:lnTo>
                    <a:lnTo>
                      <a:pt x="342528" y="361276"/>
                    </a:lnTo>
                    <a:lnTo>
                      <a:pt x="342528" y="359536"/>
                    </a:lnTo>
                    <a:lnTo>
                      <a:pt x="340717" y="356058"/>
                    </a:lnTo>
                    <a:lnTo>
                      <a:pt x="338907" y="356058"/>
                    </a:lnTo>
                    <a:lnTo>
                      <a:pt x="338001" y="356058"/>
                    </a:lnTo>
                    <a:lnTo>
                      <a:pt x="334380" y="355189"/>
                    </a:lnTo>
                    <a:lnTo>
                      <a:pt x="330759" y="355188"/>
                    </a:lnTo>
                    <a:lnTo>
                      <a:pt x="328948" y="353450"/>
                    </a:lnTo>
                    <a:lnTo>
                      <a:pt x="324421" y="352580"/>
                    </a:lnTo>
                    <a:lnTo>
                      <a:pt x="322611" y="350841"/>
                    </a:lnTo>
                    <a:lnTo>
                      <a:pt x="318989" y="350841"/>
                    </a:lnTo>
                    <a:lnTo>
                      <a:pt x="317179" y="349102"/>
                    </a:lnTo>
                    <a:lnTo>
                      <a:pt x="313558" y="347363"/>
                    </a:lnTo>
                    <a:lnTo>
                      <a:pt x="308125" y="345624"/>
                    </a:lnTo>
                    <a:lnTo>
                      <a:pt x="305409" y="356928"/>
                    </a:lnTo>
                    <a:lnTo>
                      <a:pt x="292735" y="349102"/>
                    </a:lnTo>
                    <a:lnTo>
                      <a:pt x="296356" y="346493"/>
                    </a:lnTo>
                    <a:lnTo>
                      <a:pt x="293640" y="343016"/>
                    </a:lnTo>
                    <a:lnTo>
                      <a:pt x="290019" y="346494"/>
                    </a:lnTo>
                    <a:lnTo>
                      <a:pt x="289114" y="346493"/>
                    </a:lnTo>
                    <a:lnTo>
                      <a:pt x="285492" y="343015"/>
                    </a:lnTo>
                    <a:lnTo>
                      <a:pt x="284587" y="340407"/>
                    </a:lnTo>
                    <a:lnTo>
                      <a:pt x="279155" y="337798"/>
                    </a:lnTo>
                    <a:lnTo>
                      <a:pt x="276439" y="343015"/>
                    </a:lnTo>
                    <a:lnTo>
                      <a:pt x="273723" y="341277"/>
                    </a:lnTo>
                    <a:lnTo>
                      <a:pt x="273723" y="338668"/>
                    </a:lnTo>
                    <a:lnTo>
                      <a:pt x="272818" y="336059"/>
                    </a:lnTo>
                    <a:lnTo>
                      <a:pt x="271007" y="336059"/>
                    </a:lnTo>
                    <a:lnTo>
                      <a:pt x="269197" y="333451"/>
                    </a:lnTo>
                    <a:lnTo>
                      <a:pt x="267386" y="329973"/>
                    </a:lnTo>
                    <a:lnTo>
                      <a:pt x="269196" y="329103"/>
                    </a:lnTo>
                    <a:lnTo>
                      <a:pt x="270102" y="324756"/>
                    </a:lnTo>
                    <a:lnTo>
                      <a:pt x="257427" y="321277"/>
                    </a:lnTo>
                    <a:lnTo>
                      <a:pt x="250185" y="321277"/>
                    </a:lnTo>
                    <a:lnTo>
                      <a:pt x="250184" y="323016"/>
                    </a:lnTo>
                    <a:lnTo>
                      <a:pt x="251090" y="325625"/>
                    </a:lnTo>
                    <a:lnTo>
                      <a:pt x="251090" y="329103"/>
                    </a:lnTo>
                    <a:lnTo>
                      <a:pt x="250185" y="335190"/>
                    </a:lnTo>
                    <a:lnTo>
                      <a:pt x="249279" y="337798"/>
                    </a:lnTo>
                    <a:lnTo>
                      <a:pt x="248374" y="338668"/>
                    </a:lnTo>
                    <a:lnTo>
                      <a:pt x="244753" y="338668"/>
                    </a:lnTo>
                    <a:lnTo>
                      <a:pt x="242942" y="336059"/>
                    </a:lnTo>
                    <a:lnTo>
                      <a:pt x="242942" y="335190"/>
                    </a:lnTo>
                    <a:lnTo>
                      <a:pt x="243847" y="333451"/>
                    </a:lnTo>
                    <a:lnTo>
                      <a:pt x="243847" y="331712"/>
                    </a:lnTo>
                    <a:lnTo>
                      <a:pt x="242037" y="330842"/>
                    </a:lnTo>
                    <a:lnTo>
                      <a:pt x="238415" y="329973"/>
                    </a:lnTo>
                    <a:lnTo>
                      <a:pt x="233889" y="329103"/>
                    </a:lnTo>
                    <a:lnTo>
                      <a:pt x="231173" y="329103"/>
                    </a:lnTo>
                    <a:lnTo>
                      <a:pt x="229362" y="329973"/>
                    </a:lnTo>
                    <a:lnTo>
                      <a:pt x="228457" y="330842"/>
                    </a:lnTo>
                    <a:lnTo>
                      <a:pt x="227551" y="333451"/>
                    </a:lnTo>
                    <a:lnTo>
                      <a:pt x="227551" y="335190"/>
                    </a:lnTo>
                    <a:lnTo>
                      <a:pt x="229362" y="336059"/>
                    </a:lnTo>
                    <a:lnTo>
                      <a:pt x="231173" y="337798"/>
                    </a:lnTo>
                    <a:lnTo>
                      <a:pt x="234794" y="338668"/>
                    </a:lnTo>
                    <a:lnTo>
                      <a:pt x="236605" y="339537"/>
                    </a:lnTo>
                    <a:lnTo>
                      <a:pt x="236605" y="342146"/>
                    </a:lnTo>
                    <a:lnTo>
                      <a:pt x="237510" y="343885"/>
                    </a:lnTo>
                    <a:lnTo>
                      <a:pt x="238415" y="346493"/>
                    </a:lnTo>
                    <a:lnTo>
                      <a:pt x="239321" y="346494"/>
                    </a:lnTo>
                    <a:lnTo>
                      <a:pt x="242942" y="347363"/>
                    </a:lnTo>
                    <a:lnTo>
                      <a:pt x="242036" y="349102"/>
                    </a:lnTo>
                    <a:lnTo>
                      <a:pt x="240226" y="351711"/>
                    </a:lnTo>
                    <a:lnTo>
                      <a:pt x="238415" y="352580"/>
                    </a:lnTo>
                    <a:lnTo>
                      <a:pt x="236605" y="352580"/>
                    </a:lnTo>
                    <a:lnTo>
                      <a:pt x="233889" y="352580"/>
                    </a:lnTo>
                    <a:lnTo>
                      <a:pt x="231173" y="352580"/>
                    </a:lnTo>
                    <a:lnTo>
                      <a:pt x="229362" y="356058"/>
                    </a:lnTo>
                    <a:lnTo>
                      <a:pt x="226646" y="357797"/>
                    </a:lnTo>
                    <a:lnTo>
                      <a:pt x="225741" y="358667"/>
                    </a:lnTo>
                    <a:lnTo>
                      <a:pt x="223930" y="359536"/>
                    </a:lnTo>
                    <a:lnTo>
                      <a:pt x="221214" y="358667"/>
                    </a:lnTo>
                    <a:lnTo>
                      <a:pt x="220309" y="358667"/>
                    </a:lnTo>
                    <a:lnTo>
                      <a:pt x="219403" y="361275"/>
                    </a:lnTo>
                    <a:lnTo>
                      <a:pt x="219403" y="363884"/>
                    </a:lnTo>
                    <a:lnTo>
                      <a:pt x="218498" y="364753"/>
                    </a:lnTo>
                    <a:lnTo>
                      <a:pt x="213066" y="363884"/>
                    </a:lnTo>
                    <a:lnTo>
                      <a:pt x="213972" y="362145"/>
                    </a:lnTo>
                    <a:lnTo>
                      <a:pt x="207634" y="359536"/>
                    </a:lnTo>
                    <a:lnTo>
                      <a:pt x="205823" y="363884"/>
                    </a:lnTo>
                    <a:lnTo>
                      <a:pt x="219403" y="369101"/>
                    </a:lnTo>
                    <a:lnTo>
                      <a:pt x="219403" y="371710"/>
                    </a:lnTo>
                    <a:lnTo>
                      <a:pt x="219403" y="373449"/>
                    </a:lnTo>
                    <a:lnTo>
                      <a:pt x="220309" y="375188"/>
                    </a:lnTo>
                    <a:lnTo>
                      <a:pt x="235699" y="383883"/>
                    </a:lnTo>
                    <a:lnTo>
                      <a:pt x="238415" y="383013"/>
                    </a:lnTo>
                    <a:lnTo>
                      <a:pt x="240226" y="382144"/>
                    </a:lnTo>
                    <a:lnTo>
                      <a:pt x="242942" y="383013"/>
                    </a:lnTo>
                    <a:lnTo>
                      <a:pt x="246563" y="384752"/>
                    </a:lnTo>
                    <a:lnTo>
                      <a:pt x="249279" y="385622"/>
                    </a:lnTo>
                    <a:lnTo>
                      <a:pt x="251995" y="386491"/>
                    </a:lnTo>
                    <a:lnTo>
                      <a:pt x="251995" y="389100"/>
                    </a:lnTo>
                    <a:lnTo>
                      <a:pt x="251090" y="390839"/>
                    </a:lnTo>
                    <a:lnTo>
                      <a:pt x="251995" y="391709"/>
                    </a:lnTo>
                    <a:lnTo>
                      <a:pt x="252901" y="393447"/>
                    </a:lnTo>
                    <a:lnTo>
                      <a:pt x="251995" y="396056"/>
                    </a:lnTo>
                    <a:lnTo>
                      <a:pt x="249279" y="396056"/>
                    </a:lnTo>
                    <a:lnTo>
                      <a:pt x="247469" y="396926"/>
                    </a:lnTo>
                    <a:lnTo>
                      <a:pt x="244753" y="397795"/>
                    </a:lnTo>
                    <a:lnTo>
                      <a:pt x="244753" y="396056"/>
                    </a:lnTo>
                    <a:lnTo>
                      <a:pt x="242942" y="396056"/>
                    </a:lnTo>
                    <a:lnTo>
                      <a:pt x="242037" y="397795"/>
                    </a:lnTo>
                    <a:lnTo>
                      <a:pt x="240226" y="400403"/>
                    </a:lnTo>
                    <a:lnTo>
                      <a:pt x="238415" y="400404"/>
                    </a:lnTo>
                    <a:lnTo>
                      <a:pt x="236605" y="399534"/>
                    </a:lnTo>
                    <a:lnTo>
                      <a:pt x="232983" y="397795"/>
                    </a:lnTo>
                    <a:lnTo>
                      <a:pt x="232078" y="396925"/>
                    </a:lnTo>
                    <a:lnTo>
                      <a:pt x="232078" y="393447"/>
                    </a:lnTo>
                    <a:lnTo>
                      <a:pt x="231173" y="390839"/>
                    </a:lnTo>
                    <a:lnTo>
                      <a:pt x="230267" y="389100"/>
                    </a:lnTo>
                    <a:lnTo>
                      <a:pt x="229362" y="389100"/>
                    </a:lnTo>
                    <a:lnTo>
                      <a:pt x="224835" y="389100"/>
                    </a:lnTo>
                    <a:lnTo>
                      <a:pt x="223025" y="390839"/>
                    </a:lnTo>
                    <a:lnTo>
                      <a:pt x="221214" y="393448"/>
                    </a:lnTo>
                    <a:lnTo>
                      <a:pt x="220309" y="396056"/>
                    </a:lnTo>
                    <a:lnTo>
                      <a:pt x="215782" y="396056"/>
                    </a:lnTo>
                    <a:lnTo>
                      <a:pt x="213972" y="397795"/>
                    </a:lnTo>
                    <a:lnTo>
                      <a:pt x="212161" y="401273"/>
                    </a:lnTo>
                    <a:lnTo>
                      <a:pt x="211255" y="405621"/>
                    </a:lnTo>
                    <a:lnTo>
                      <a:pt x="210350" y="409099"/>
                    </a:lnTo>
                    <a:lnTo>
                      <a:pt x="211256" y="410838"/>
                    </a:lnTo>
                    <a:lnTo>
                      <a:pt x="213066" y="414316"/>
                    </a:lnTo>
                    <a:lnTo>
                      <a:pt x="215782" y="415185"/>
                    </a:lnTo>
                    <a:lnTo>
                      <a:pt x="221214" y="417794"/>
                    </a:lnTo>
                    <a:lnTo>
                      <a:pt x="224835" y="418664"/>
                    </a:lnTo>
                    <a:lnTo>
                      <a:pt x="226646" y="420402"/>
                    </a:lnTo>
                    <a:lnTo>
                      <a:pt x="227551" y="424750"/>
                    </a:lnTo>
                    <a:lnTo>
                      <a:pt x="229362" y="428228"/>
                    </a:lnTo>
                    <a:lnTo>
                      <a:pt x="231173" y="430837"/>
                    </a:lnTo>
                    <a:lnTo>
                      <a:pt x="234794" y="432576"/>
                    </a:lnTo>
                    <a:lnTo>
                      <a:pt x="238415" y="433445"/>
                    </a:lnTo>
                    <a:lnTo>
                      <a:pt x="239321" y="431706"/>
                    </a:lnTo>
                    <a:lnTo>
                      <a:pt x="242037" y="429098"/>
                    </a:lnTo>
                    <a:lnTo>
                      <a:pt x="243847" y="429098"/>
                    </a:lnTo>
                    <a:lnTo>
                      <a:pt x="246563" y="432576"/>
                    </a:lnTo>
                    <a:lnTo>
                      <a:pt x="248374" y="434315"/>
                    </a:lnTo>
                    <a:lnTo>
                      <a:pt x="247468" y="437793"/>
                    </a:lnTo>
                    <a:lnTo>
                      <a:pt x="249279" y="442141"/>
                    </a:lnTo>
                    <a:lnTo>
                      <a:pt x="250185" y="445619"/>
                    </a:lnTo>
                    <a:lnTo>
                      <a:pt x="253806" y="449966"/>
                    </a:lnTo>
                    <a:lnTo>
                      <a:pt x="256522" y="452575"/>
                    </a:lnTo>
                    <a:lnTo>
                      <a:pt x="260143" y="453444"/>
                    </a:lnTo>
                    <a:lnTo>
                      <a:pt x="261954" y="453444"/>
                    </a:lnTo>
                    <a:lnTo>
                      <a:pt x="265575" y="453444"/>
                    </a:lnTo>
                    <a:lnTo>
                      <a:pt x="266480" y="455183"/>
                    </a:lnTo>
                    <a:lnTo>
                      <a:pt x="269196" y="457792"/>
                    </a:lnTo>
                    <a:lnTo>
                      <a:pt x="270102" y="460400"/>
                    </a:lnTo>
                    <a:lnTo>
                      <a:pt x="271007" y="465618"/>
                    </a:lnTo>
                    <a:lnTo>
                      <a:pt x="271007" y="468226"/>
                    </a:lnTo>
                    <a:lnTo>
                      <a:pt x="269196" y="469965"/>
                    </a:lnTo>
                    <a:lnTo>
                      <a:pt x="267386" y="472574"/>
                    </a:lnTo>
                    <a:lnTo>
                      <a:pt x="265575" y="473443"/>
                    </a:lnTo>
                    <a:lnTo>
                      <a:pt x="261954" y="475182"/>
                    </a:lnTo>
                    <a:lnTo>
                      <a:pt x="258333" y="476052"/>
                    </a:lnTo>
                    <a:lnTo>
                      <a:pt x="254711" y="476052"/>
                    </a:lnTo>
                    <a:lnTo>
                      <a:pt x="249279" y="474312"/>
                    </a:lnTo>
                    <a:lnTo>
                      <a:pt x="246563" y="471704"/>
                    </a:lnTo>
                    <a:lnTo>
                      <a:pt x="243847" y="469096"/>
                    </a:lnTo>
                    <a:lnTo>
                      <a:pt x="243847" y="467357"/>
                    </a:lnTo>
                    <a:lnTo>
                      <a:pt x="233889" y="463009"/>
                    </a:lnTo>
                    <a:lnTo>
                      <a:pt x="231173" y="463878"/>
                    </a:lnTo>
                    <a:lnTo>
                      <a:pt x="228457" y="466487"/>
                    </a:lnTo>
                    <a:lnTo>
                      <a:pt x="225741" y="463009"/>
                    </a:lnTo>
                    <a:lnTo>
                      <a:pt x="224835" y="458661"/>
                    </a:lnTo>
                    <a:lnTo>
                      <a:pt x="223025" y="456922"/>
                    </a:lnTo>
                    <a:lnTo>
                      <a:pt x="220309" y="453444"/>
                    </a:lnTo>
                    <a:lnTo>
                      <a:pt x="216687" y="450836"/>
                    </a:lnTo>
                    <a:lnTo>
                      <a:pt x="214877" y="451705"/>
                    </a:lnTo>
                    <a:lnTo>
                      <a:pt x="207634" y="452575"/>
                    </a:lnTo>
                    <a:lnTo>
                      <a:pt x="204918" y="452575"/>
                    </a:lnTo>
                    <a:lnTo>
                      <a:pt x="203108" y="450836"/>
                    </a:lnTo>
                    <a:lnTo>
                      <a:pt x="202202" y="449097"/>
                    </a:lnTo>
                    <a:lnTo>
                      <a:pt x="202202" y="446488"/>
                    </a:lnTo>
                    <a:lnTo>
                      <a:pt x="202202" y="445619"/>
                    </a:lnTo>
                    <a:lnTo>
                      <a:pt x="202202" y="444749"/>
                    </a:lnTo>
                    <a:lnTo>
                      <a:pt x="196770" y="445618"/>
                    </a:lnTo>
                    <a:lnTo>
                      <a:pt x="191338" y="446488"/>
                    </a:lnTo>
                    <a:lnTo>
                      <a:pt x="188622" y="446488"/>
                    </a:lnTo>
                    <a:lnTo>
                      <a:pt x="187717" y="448227"/>
                    </a:lnTo>
                    <a:lnTo>
                      <a:pt x="186812" y="446488"/>
                    </a:lnTo>
                    <a:lnTo>
                      <a:pt x="184096" y="446488"/>
                    </a:lnTo>
                    <a:lnTo>
                      <a:pt x="181380" y="444749"/>
                    </a:lnTo>
                    <a:lnTo>
                      <a:pt x="180474" y="446488"/>
                    </a:lnTo>
                    <a:lnTo>
                      <a:pt x="180474" y="449097"/>
                    </a:lnTo>
                    <a:lnTo>
                      <a:pt x="181380" y="450836"/>
                    </a:lnTo>
                    <a:lnTo>
                      <a:pt x="181380" y="451705"/>
                    </a:lnTo>
                    <a:lnTo>
                      <a:pt x="182285" y="452575"/>
                    </a:lnTo>
                    <a:lnTo>
                      <a:pt x="168705" y="456922"/>
                    </a:lnTo>
                    <a:lnTo>
                      <a:pt x="164178" y="457792"/>
                    </a:lnTo>
                    <a:lnTo>
                      <a:pt x="164179" y="458661"/>
                    </a:lnTo>
                    <a:lnTo>
                      <a:pt x="163273" y="460400"/>
                    </a:lnTo>
                    <a:lnTo>
                      <a:pt x="160557" y="463009"/>
                    </a:lnTo>
                    <a:lnTo>
                      <a:pt x="157841" y="463009"/>
                    </a:lnTo>
                    <a:lnTo>
                      <a:pt x="155125" y="463009"/>
                    </a:lnTo>
                    <a:lnTo>
                      <a:pt x="146072" y="462139"/>
                    </a:lnTo>
                    <a:lnTo>
                      <a:pt x="142450" y="472574"/>
                    </a:lnTo>
                    <a:lnTo>
                      <a:pt x="143356" y="473443"/>
                    </a:lnTo>
                    <a:lnTo>
                      <a:pt x="143356" y="475182"/>
                    </a:lnTo>
                    <a:lnTo>
                      <a:pt x="142451" y="476921"/>
                    </a:lnTo>
                    <a:lnTo>
                      <a:pt x="142451" y="477791"/>
                    </a:lnTo>
                    <a:lnTo>
                      <a:pt x="143356" y="477791"/>
                    </a:lnTo>
                    <a:lnTo>
                      <a:pt x="146977" y="479530"/>
                    </a:lnTo>
                    <a:lnTo>
                      <a:pt x="150599" y="479530"/>
                    </a:lnTo>
                    <a:lnTo>
                      <a:pt x="145167" y="491703"/>
                    </a:lnTo>
                    <a:lnTo>
                      <a:pt x="146977" y="494311"/>
                    </a:lnTo>
                    <a:lnTo>
                      <a:pt x="150599" y="496920"/>
                    </a:lnTo>
                    <a:lnTo>
                      <a:pt x="151504" y="497790"/>
                    </a:lnTo>
                    <a:lnTo>
                      <a:pt x="155125" y="499529"/>
                    </a:lnTo>
                    <a:lnTo>
                      <a:pt x="155125" y="500398"/>
                    </a:lnTo>
                    <a:lnTo>
                      <a:pt x="154220" y="503876"/>
                    </a:lnTo>
                    <a:lnTo>
                      <a:pt x="151504" y="507354"/>
                    </a:lnTo>
                    <a:lnTo>
                      <a:pt x="150599" y="510832"/>
                    </a:lnTo>
                    <a:lnTo>
                      <a:pt x="150599" y="512571"/>
                    </a:lnTo>
                    <a:lnTo>
                      <a:pt x="151504" y="516049"/>
                    </a:lnTo>
                    <a:lnTo>
                      <a:pt x="152409" y="520397"/>
                    </a:lnTo>
                    <a:lnTo>
                      <a:pt x="150599" y="521267"/>
                    </a:lnTo>
                    <a:lnTo>
                      <a:pt x="147883" y="522136"/>
                    </a:lnTo>
                    <a:lnTo>
                      <a:pt x="144261" y="523006"/>
                    </a:lnTo>
                    <a:lnTo>
                      <a:pt x="142451" y="524745"/>
                    </a:lnTo>
                    <a:lnTo>
                      <a:pt x="140640" y="526484"/>
                    </a:lnTo>
                    <a:lnTo>
                      <a:pt x="137924" y="528223"/>
                    </a:lnTo>
                    <a:lnTo>
                      <a:pt x="133397" y="528223"/>
                    </a:lnTo>
                    <a:lnTo>
                      <a:pt x="127965" y="529092"/>
                    </a:lnTo>
                    <a:lnTo>
                      <a:pt x="127060" y="528223"/>
                    </a:lnTo>
                    <a:lnTo>
                      <a:pt x="125249" y="529092"/>
                    </a:lnTo>
                    <a:lnTo>
                      <a:pt x="122533" y="529962"/>
                    </a:lnTo>
                    <a:lnTo>
                      <a:pt x="119817" y="532570"/>
                    </a:lnTo>
                    <a:lnTo>
                      <a:pt x="117101" y="533440"/>
                    </a:lnTo>
                    <a:lnTo>
                      <a:pt x="113480" y="532570"/>
                    </a:lnTo>
                    <a:lnTo>
                      <a:pt x="108954" y="530832"/>
                    </a:lnTo>
                    <a:lnTo>
                      <a:pt x="105332" y="529962"/>
                    </a:lnTo>
                    <a:lnTo>
                      <a:pt x="103522" y="529092"/>
                    </a:lnTo>
                    <a:lnTo>
                      <a:pt x="100806" y="529092"/>
                    </a:lnTo>
                    <a:lnTo>
                      <a:pt x="97184" y="529962"/>
                    </a:lnTo>
                    <a:lnTo>
                      <a:pt x="77831" y="536653"/>
                    </a:lnTo>
                    <a:lnTo>
                      <a:pt x="76996" y="528708"/>
                    </a:lnTo>
                    <a:lnTo>
                      <a:pt x="66554" y="529805"/>
                    </a:lnTo>
                    <a:lnTo>
                      <a:pt x="78848" y="505927"/>
                    </a:lnTo>
                    <a:lnTo>
                      <a:pt x="79983" y="505615"/>
                    </a:lnTo>
                    <a:lnTo>
                      <a:pt x="79591" y="504484"/>
                    </a:lnTo>
                    <a:lnTo>
                      <a:pt x="83115" y="497639"/>
                    </a:lnTo>
                    <a:lnTo>
                      <a:pt x="101867" y="486306"/>
                    </a:lnTo>
                    <a:lnTo>
                      <a:pt x="69819" y="460418"/>
                    </a:lnTo>
                    <a:lnTo>
                      <a:pt x="38557" y="453172"/>
                    </a:lnTo>
                    <a:lnTo>
                      <a:pt x="34957" y="458182"/>
                    </a:lnTo>
                    <a:lnTo>
                      <a:pt x="24758" y="450836"/>
                    </a:lnTo>
                    <a:lnTo>
                      <a:pt x="20232" y="454314"/>
                    </a:lnTo>
                    <a:lnTo>
                      <a:pt x="20231" y="457390"/>
                    </a:lnTo>
                    <a:lnTo>
                      <a:pt x="19993" y="455123"/>
                    </a:lnTo>
                    <a:lnTo>
                      <a:pt x="19020" y="445863"/>
                    </a:lnTo>
                    <a:lnTo>
                      <a:pt x="7604" y="437701"/>
                    </a:lnTo>
                    <a:lnTo>
                      <a:pt x="268" y="457196"/>
                    </a:lnTo>
                    <a:lnTo>
                      <a:pt x="0" y="457224"/>
                    </a:lnTo>
                    <a:lnTo>
                      <a:pt x="314" y="456922"/>
                    </a:lnTo>
                    <a:lnTo>
                      <a:pt x="314" y="456053"/>
                    </a:lnTo>
                    <a:lnTo>
                      <a:pt x="314" y="455708"/>
                    </a:lnTo>
                    <a:lnTo>
                      <a:pt x="1822" y="451705"/>
                    </a:lnTo>
                    <a:lnTo>
                      <a:pt x="2125" y="451705"/>
                    </a:lnTo>
                    <a:lnTo>
                      <a:pt x="2125" y="450900"/>
                    </a:lnTo>
                    <a:lnTo>
                      <a:pt x="7388" y="436928"/>
                    </a:lnTo>
                    <a:lnTo>
                      <a:pt x="6293" y="426513"/>
                    </a:lnTo>
                    <a:lnTo>
                      <a:pt x="16742" y="425415"/>
                    </a:lnTo>
                    <a:lnTo>
                      <a:pt x="15769" y="416157"/>
                    </a:lnTo>
                    <a:lnTo>
                      <a:pt x="14796" y="406900"/>
                    </a:lnTo>
                    <a:lnTo>
                      <a:pt x="31305" y="385275"/>
                    </a:lnTo>
                    <a:lnTo>
                      <a:pt x="40659" y="373762"/>
                    </a:lnTo>
                    <a:lnTo>
                      <a:pt x="64576" y="322109"/>
                    </a:lnTo>
                    <a:lnTo>
                      <a:pt x="88614" y="271614"/>
                    </a:lnTo>
                    <a:lnTo>
                      <a:pt x="97902" y="270638"/>
                    </a:lnTo>
                    <a:lnTo>
                      <a:pt x="108351" y="269540"/>
                    </a:lnTo>
                    <a:lnTo>
                      <a:pt x="126993" y="257050"/>
                    </a:lnTo>
                    <a:lnTo>
                      <a:pt x="136281" y="256074"/>
                    </a:lnTo>
                    <a:lnTo>
                      <a:pt x="157112" y="264415"/>
                    </a:lnTo>
                    <a:lnTo>
                      <a:pt x="158085" y="273672"/>
                    </a:lnTo>
                    <a:lnTo>
                      <a:pt x="165306" y="253023"/>
                    </a:lnTo>
                    <a:lnTo>
                      <a:pt x="191290" y="221043"/>
                    </a:lnTo>
                    <a:lnTo>
                      <a:pt x="207986" y="190039"/>
                    </a:lnTo>
                    <a:lnTo>
                      <a:pt x="158130" y="184749"/>
                    </a:lnTo>
                    <a:lnTo>
                      <a:pt x="101175" y="201265"/>
                    </a:lnTo>
                    <a:lnTo>
                      <a:pt x="89631" y="191949"/>
                    </a:lnTo>
                    <a:lnTo>
                      <a:pt x="88658" y="182691"/>
                    </a:lnTo>
                    <a:lnTo>
                      <a:pt x="70082" y="184644"/>
                    </a:lnTo>
                    <a:lnTo>
                      <a:pt x="50345" y="186718"/>
                    </a:lnTo>
                    <a:lnTo>
                      <a:pt x="49372" y="177460"/>
                    </a:lnTo>
                    <a:lnTo>
                      <a:pt x="22460" y="111261"/>
                    </a:lnTo>
                    <a:lnTo>
                      <a:pt x="21487" y="102003"/>
                    </a:lnTo>
                    <a:lnTo>
                      <a:pt x="31935" y="100905"/>
                    </a:lnTo>
                    <a:lnTo>
                      <a:pt x="30841" y="90490"/>
                    </a:lnTo>
                    <a:lnTo>
                      <a:pt x="39156" y="80256"/>
                    </a:lnTo>
                    <a:lnTo>
                      <a:pt x="64064" y="68248"/>
                    </a:lnTo>
                    <a:lnTo>
                      <a:pt x="64592" y="68248"/>
                    </a:lnTo>
                    <a:lnTo>
                      <a:pt x="69769" y="68958"/>
                    </a:lnTo>
                    <a:lnTo>
                      <a:pt x="69687" y="68182"/>
                    </a:lnTo>
                    <a:lnTo>
                      <a:pt x="98178" y="83412"/>
                    </a:lnTo>
                    <a:lnTo>
                      <a:pt x="90958" y="104061"/>
                    </a:lnTo>
                    <a:lnTo>
                      <a:pt x="93026" y="123733"/>
                    </a:lnTo>
                    <a:lnTo>
                      <a:pt x="111668" y="111244"/>
                    </a:lnTo>
                    <a:lnTo>
                      <a:pt x="122051" y="120683"/>
                    </a:lnTo>
                    <a:lnTo>
                      <a:pt x="123024" y="129940"/>
                    </a:lnTo>
                    <a:lnTo>
                      <a:pt x="124118" y="140355"/>
                    </a:lnTo>
                    <a:lnTo>
                      <a:pt x="133406" y="139379"/>
                    </a:lnTo>
                    <a:lnTo>
                      <a:pt x="142761" y="127866"/>
                    </a:lnTo>
                    <a:lnTo>
                      <a:pt x="149981" y="107217"/>
                    </a:lnTo>
                    <a:lnTo>
                      <a:pt x="170812" y="115558"/>
                    </a:lnTo>
                    <a:lnTo>
                      <a:pt x="180100" y="114581"/>
                    </a:lnTo>
                    <a:lnTo>
                      <a:pt x="189455" y="103069"/>
                    </a:lnTo>
                    <a:lnTo>
                      <a:pt x="198743" y="102092"/>
                    </a:lnTo>
                    <a:lnTo>
                      <a:pt x="208031" y="101116"/>
                    </a:lnTo>
                    <a:lnTo>
                      <a:pt x="227767" y="99042"/>
                    </a:lnTo>
                    <a:lnTo>
                      <a:pt x="217507" y="90760"/>
                    </a:lnTo>
                    <a:lnTo>
                      <a:pt x="206085" y="82601"/>
                    </a:lnTo>
                    <a:lnTo>
                      <a:pt x="221686" y="41182"/>
                    </a:lnTo>
                    <a:lnTo>
                      <a:pt x="218645" y="12252"/>
                    </a:lnTo>
                    <a:lnTo>
                      <a:pt x="209358" y="13228"/>
                    </a:lnTo>
                    <a:lnTo>
                      <a:pt x="209347" y="13223"/>
                    </a:lnTo>
                    <a:lnTo>
                      <a:pt x="218075" y="12305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12" name="УФО_Тюменская область">
                <a:extLst>
                  <a:ext uri="{FF2B5EF4-FFF2-40B4-BE49-F238E27FC236}">
                    <a16:creationId xmlns:a16="http://schemas.microsoft.com/office/drawing/2014/main" xmlns="" id="{E344BFA5-E47D-4336-A470-53B12619D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2588" y="3883025"/>
                <a:ext cx="762000" cy="596900"/>
              </a:xfrm>
              <a:custGeom>
                <a:avLst/>
                <a:gdLst>
                  <a:gd name="T0" fmla="*/ 318 w 654"/>
                  <a:gd name="T1" fmla="*/ 51 h 512"/>
                  <a:gd name="T2" fmla="*/ 285 w 654"/>
                  <a:gd name="T3" fmla="*/ 51 h 512"/>
                  <a:gd name="T4" fmla="*/ 234 w 654"/>
                  <a:gd name="T5" fmla="*/ 42 h 512"/>
                  <a:gd name="T6" fmla="*/ 201 w 654"/>
                  <a:gd name="T7" fmla="*/ 67 h 512"/>
                  <a:gd name="T8" fmla="*/ 151 w 654"/>
                  <a:gd name="T9" fmla="*/ 76 h 512"/>
                  <a:gd name="T10" fmla="*/ 142 w 654"/>
                  <a:gd name="T11" fmla="*/ 118 h 512"/>
                  <a:gd name="T12" fmla="*/ 92 w 654"/>
                  <a:gd name="T13" fmla="*/ 126 h 512"/>
                  <a:gd name="T14" fmla="*/ 67 w 654"/>
                  <a:gd name="T15" fmla="*/ 118 h 512"/>
                  <a:gd name="T16" fmla="*/ 25 w 654"/>
                  <a:gd name="T17" fmla="*/ 202 h 512"/>
                  <a:gd name="T18" fmla="*/ 25 w 654"/>
                  <a:gd name="T19" fmla="*/ 218 h 512"/>
                  <a:gd name="T20" fmla="*/ 0 w 654"/>
                  <a:gd name="T21" fmla="*/ 243 h 512"/>
                  <a:gd name="T22" fmla="*/ 33 w 654"/>
                  <a:gd name="T23" fmla="*/ 285 h 512"/>
                  <a:gd name="T24" fmla="*/ 42 w 654"/>
                  <a:gd name="T25" fmla="*/ 319 h 512"/>
                  <a:gd name="T26" fmla="*/ 67 w 654"/>
                  <a:gd name="T27" fmla="*/ 336 h 512"/>
                  <a:gd name="T28" fmla="*/ 100 w 654"/>
                  <a:gd name="T29" fmla="*/ 361 h 512"/>
                  <a:gd name="T30" fmla="*/ 134 w 654"/>
                  <a:gd name="T31" fmla="*/ 403 h 512"/>
                  <a:gd name="T32" fmla="*/ 151 w 654"/>
                  <a:gd name="T33" fmla="*/ 428 h 512"/>
                  <a:gd name="T34" fmla="*/ 176 w 654"/>
                  <a:gd name="T35" fmla="*/ 461 h 512"/>
                  <a:gd name="T36" fmla="*/ 184 w 654"/>
                  <a:gd name="T37" fmla="*/ 470 h 512"/>
                  <a:gd name="T38" fmla="*/ 226 w 654"/>
                  <a:gd name="T39" fmla="*/ 495 h 512"/>
                  <a:gd name="T40" fmla="*/ 260 w 654"/>
                  <a:gd name="T41" fmla="*/ 503 h 512"/>
                  <a:gd name="T42" fmla="*/ 285 w 654"/>
                  <a:gd name="T43" fmla="*/ 478 h 512"/>
                  <a:gd name="T44" fmla="*/ 285 w 654"/>
                  <a:gd name="T45" fmla="*/ 461 h 512"/>
                  <a:gd name="T46" fmla="*/ 285 w 654"/>
                  <a:gd name="T47" fmla="*/ 445 h 512"/>
                  <a:gd name="T48" fmla="*/ 310 w 654"/>
                  <a:gd name="T49" fmla="*/ 420 h 512"/>
                  <a:gd name="T50" fmla="*/ 327 w 654"/>
                  <a:gd name="T51" fmla="*/ 411 h 512"/>
                  <a:gd name="T52" fmla="*/ 335 w 654"/>
                  <a:gd name="T53" fmla="*/ 386 h 512"/>
                  <a:gd name="T54" fmla="*/ 343 w 654"/>
                  <a:gd name="T55" fmla="*/ 369 h 512"/>
                  <a:gd name="T56" fmla="*/ 385 w 654"/>
                  <a:gd name="T57" fmla="*/ 361 h 512"/>
                  <a:gd name="T58" fmla="*/ 369 w 654"/>
                  <a:gd name="T59" fmla="*/ 294 h 512"/>
                  <a:gd name="T60" fmla="*/ 352 w 654"/>
                  <a:gd name="T61" fmla="*/ 277 h 512"/>
                  <a:gd name="T62" fmla="*/ 369 w 654"/>
                  <a:gd name="T63" fmla="*/ 218 h 512"/>
                  <a:gd name="T64" fmla="*/ 427 w 654"/>
                  <a:gd name="T65" fmla="*/ 193 h 512"/>
                  <a:gd name="T66" fmla="*/ 427 w 654"/>
                  <a:gd name="T67" fmla="*/ 235 h 512"/>
                  <a:gd name="T68" fmla="*/ 478 w 654"/>
                  <a:gd name="T69" fmla="*/ 252 h 512"/>
                  <a:gd name="T70" fmla="*/ 528 w 654"/>
                  <a:gd name="T71" fmla="*/ 260 h 512"/>
                  <a:gd name="T72" fmla="*/ 637 w 654"/>
                  <a:gd name="T73" fmla="*/ 235 h 512"/>
                  <a:gd name="T74" fmla="*/ 595 w 654"/>
                  <a:gd name="T75" fmla="*/ 218 h 512"/>
                  <a:gd name="T76" fmla="*/ 553 w 654"/>
                  <a:gd name="T77" fmla="*/ 176 h 512"/>
                  <a:gd name="T78" fmla="*/ 528 w 654"/>
                  <a:gd name="T79" fmla="*/ 134 h 512"/>
                  <a:gd name="T80" fmla="*/ 528 w 654"/>
                  <a:gd name="T81" fmla="*/ 109 h 512"/>
                  <a:gd name="T82" fmla="*/ 494 w 654"/>
                  <a:gd name="T83" fmla="*/ 51 h 512"/>
                  <a:gd name="T84" fmla="*/ 469 w 654"/>
                  <a:gd name="T85" fmla="*/ 34 h 512"/>
                  <a:gd name="T86" fmla="*/ 419 w 654"/>
                  <a:gd name="T87" fmla="*/ 25 h 512"/>
                  <a:gd name="T88" fmla="*/ 385 w 654"/>
                  <a:gd name="T8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4" h="512">
                    <a:moveTo>
                      <a:pt x="360" y="34"/>
                    </a:moveTo>
                    <a:lnTo>
                      <a:pt x="327" y="42"/>
                    </a:lnTo>
                    <a:lnTo>
                      <a:pt x="318" y="51"/>
                    </a:lnTo>
                    <a:lnTo>
                      <a:pt x="318" y="59"/>
                    </a:lnTo>
                    <a:lnTo>
                      <a:pt x="302" y="59"/>
                    </a:lnTo>
                    <a:lnTo>
                      <a:pt x="285" y="51"/>
                    </a:lnTo>
                    <a:lnTo>
                      <a:pt x="268" y="51"/>
                    </a:lnTo>
                    <a:lnTo>
                      <a:pt x="243" y="51"/>
                    </a:lnTo>
                    <a:lnTo>
                      <a:pt x="234" y="42"/>
                    </a:lnTo>
                    <a:lnTo>
                      <a:pt x="226" y="42"/>
                    </a:lnTo>
                    <a:lnTo>
                      <a:pt x="209" y="51"/>
                    </a:lnTo>
                    <a:lnTo>
                      <a:pt x="201" y="67"/>
                    </a:lnTo>
                    <a:lnTo>
                      <a:pt x="176" y="67"/>
                    </a:lnTo>
                    <a:lnTo>
                      <a:pt x="151" y="59"/>
                    </a:lnTo>
                    <a:lnTo>
                      <a:pt x="151" y="76"/>
                    </a:lnTo>
                    <a:lnTo>
                      <a:pt x="142" y="84"/>
                    </a:lnTo>
                    <a:lnTo>
                      <a:pt x="142" y="101"/>
                    </a:lnTo>
                    <a:lnTo>
                      <a:pt x="142" y="118"/>
                    </a:lnTo>
                    <a:lnTo>
                      <a:pt x="125" y="126"/>
                    </a:lnTo>
                    <a:lnTo>
                      <a:pt x="109" y="126"/>
                    </a:lnTo>
                    <a:lnTo>
                      <a:pt x="92" y="126"/>
                    </a:lnTo>
                    <a:lnTo>
                      <a:pt x="92" y="126"/>
                    </a:lnTo>
                    <a:lnTo>
                      <a:pt x="92" y="118"/>
                    </a:lnTo>
                    <a:lnTo>
                      <a:pt x="67" y="118"/>
                    </a:lnTo>
                    <a:lnTo>
                      <a:pt x="50" y="126"/>
                    </a:lnTo>
                    <a:lnTo>
                      <a:pt x="33" y="160"/>
                    </a:lnTo>
                    <a:lnTo>
                      <a:pt x="25" y="202"/>
                    </a:lnTo>
                    <a:lnTo>
                      <a:pt x="25" y="210"/>
                    </a:lnTo>
                    <a:lnTo>
                      <a:pt x="33" y="210"/>
                    </a:lnTo>
                    <a:lnTo>
                      <a:pt x="25" y="218"/>
                    </a:lnTo>
                    <a:lnTo>
                      <a:pt x="16" y="218"/>
                    </a:lnTo>
                    <a:lnTo>
                      <a:pt x="8" y="218"/>
                    </a:lnTo>
                    <a:lnTo>
                      <a:pt x="0" y="243"/>
                    </a:lnTo>
                    <a:lnTo>
                      <a:pt x="0" y="269"/>
                    </a:lnTo>
                    <a:lnTo>
                      <a:pt x="16" y="277"/>
                    </a:lnTo>
                    <a:lnTo>
                      <a:pt x="33" y="285"/>
                    </a:lnTo>
                    <a:lnTo>
                      <a:pt x="33" y="302"/>
                    </a:lnTo>
                    <a:lnTo>
                      <a:pt x="33" y="319"/>
                    </a:lnTo>
                    <a:lnTo>
                      <a:pt x="42" y="319"/>
                    </a:lnTo>
                    <a:lnTo>
                      <a:pt x="58" y="319"/>
                    </a:lnTo>
                    <a:lnTo>
                      <a:pt x="58" y="327"/>
                    </a:lnTo>
                    <a:lnTo>
                      <a:pt x="67" y="336"/>
                    </a:lnTo>
                    <a:lnTo>
                      <a:pt x="75" y="327"/>
                    </a:lnTo>
                    <a:lnTo>
                      <a:pt x="84" y="336"/>
                    </a:lnTo>
                    <a:lnTo>
                      <a:pt x="100" y="361"/>
                    </a:lnTo>
                    <a:lnTo>
                      <a:pt x="109" y="386"/>
                    </a:lnTo>
                    <a:lnTo>
                      <a:pt x="117" y="394"/>
                    </a:lnTo>
                    <a:lnTo>
                      <a:pt x="134" y="403"/>
                    </a:lnTo>
                    <a:lnTo>
                      <a:pt x="134" y="403"/>
                    </a:lnTo>
                    <a:lnTo>
                      <a:pt x="142" y="403"/>
                    </a:lnTo>
                    <a:lnTo>
                      <a:pt x="151" y="428"/>
                    </a:lnTo>
                    <a:lnTo>
                      <a:pt x="167" y="461"/>
                    </a:lnTo>
                    <a:lnTo>
                      <a:pt x="167" y="461"/>
                    </a:lnTo>
                    <a:lnTo>
                      <a:pt x="176" y="461"/>
                    </a:lnTo>
                    <a:lnTo>
                      <a:pt x="176" y="453"/>
                    </a:lnTo>
                    <a:lnTo>
                      <a:pt x="184" y="461"/>
                    </a:lnTo>
                    <a:lnTo>
                      <a:pt x="184" y="470"/>
                    </a:lnTo>
                    <a:lnTo>
                      <a:pt x="193" y="470"/>
                    </a:lnTo>
                    <a:lnTo>
                      <a:pt x="209" y="478"/>
                    </a:lnTo>
                    <a:lnTo>
                      <a:pt x="226" y="495"/>
                    </a:lnTo>
                    <a:lnTo>
                      <a:pt x="234" y="512"/>
                    </a:lnTo>
                    <a:lnTo>
                      <a:pt x="251" y="512"/>
                    </a:lnTo>
                    <a:lnTo>
                      <a:pt x="260" y="503"/>
                    </a:lnTo>
                    <a:lnTo>
                      <a:pt x="260" y="487"/>
                    </a:lnTo>
                    <a:lnTo>
                      <a:pt x="268" y="487"/>
                    </a:lnTo>
                    <a:lnTo>
                      <a:pt x="285" y="478"/>
                    </a:lnTo>
                    <a:lnTo>
                      <a:pt x="276" y="470"/>
                    </a:lnTo>
                    <a:lnTo>
                      <a:pt x="276" y="461"/>
                    </a:lnTo>
                    <a:lnTo>
                      <a:pt x="285" y="461"/>
                    </a:lnTo>
                    <a:lnTo>
                      <a:pt x="293" y="461"/>
                    </a:lnTo>
                    <a:lnTo>
                      <a:pt x="293" y="453"/>
                    </a:lnTo>
                    <a:lnTo>
                      <a:pt x="285" y="445"/>
                    </a:lnTo>
                    <a:lnTo>
                      <a:pt x="293" y="436"/>
                    </a:lnTo>
                    <a:lnTo>
                      <a:pt x="310" y="428"/>
                    </a:lnTo>
                    <a:lnTo>
                      <a:pt x="310" y="420"/>
                    </a:lnTo>
                    <a:lnTo>
                      <a:pt x="318" y="411"/>
                    </a:lnTo>
                    <a:lnTo>
                      <a:pt x="318" y="411"/>
                    </a:lnTo>
                    <a:lnTo>
                      <a:pt x="327" y="411"/>
                    </a:lnTo>
                    <a:lnTo>
                      <a:pt x="327" y="403"/>
                    </a:lnTo>
                    <a:lnTo>
                      <a:pt x="327" y="394"/>
                    </a:lnTo>
                    <a:lnTo>
                      <a:pt x="335" y="386"/>
                    </a:lnTo>
                    <a:lnTo>
                      <a:pt x="343" y="386"/>
                    </a:lnTo>
                    <a:lnTo>
                      <a:pt x="343" y="378"/>
                    </a:lnTo>
                    <a:lnTo>
                      <a:pt x="343" y="369"/>
                    </a:lnTo>
                    <a:lnTo>
                      <a:pt x="343" y="361"/>
                    </a:lnTo>
                    <a:lnTo>
                      <a:pt x="360" y="369"/>
                    </a:lnTo>
                    <a:lnTo>
                      <a:pt x="385" y="361"/>
                    </a:lnTo>
                    <a:lnTo>
                      <a:pt x="377" y="302"/>
                    </a:lnTo>
                    <a:lnTo>
                      <a:pt x="377" y="294"/>
                    </a:lnTo>
                    <a:lnTo>
                      <a:pt x="369" y="294"/>
                    </a:lnTo>
                    <a:lnTo>
                      <a:pt x="352" y="294"/>
                    </a:lnTo>
                    <a:lnTo>
                      <a:pt x="343" y="285"/>
                    </a:lnTo>
                    <a:lnTo>
                      <a:pt x="352" y="277"/>
                    </a:lnTo>
                    <a:lnTo>
                      <a:pt x="369" y="269"/>
                    </a:lnTo>
                    <a:lnTo>
                      <a:pt x="369" y="243"/>
                    </a:lnTo>
                    <a:lnTo>
                      <a:pt x="369" y="218"/>
                    </a:lnTo>
                    <a:lnTo>
                      <a:pt x="394" y="202"/>
                    </a:lnTo>
                    <a:lnTo>
                      <a:pt x="419" y="185"/>
                    </a:lnTo>
                    <a:lnTo>
                      <a:pt x="427" y="193"/>
                    </a:lnTo>
                    <a:lnTo>
                      <a:pt x="436" y="210"/>
                    </a:lnTo>
                    <a:lnTo>
                      <a:pt x="427" y="218"/>
                    </a:lnTo>
                    <a:lnTo>
                      <a:pt x="427" y="235"/>
                    </a:lnTo>
                    <a:lnTo>
                      <a:pt x="444" y="235"/>
                    </a:lnTo>
                    <a:lnTo>
                      <a:pt x="461" y="243"/>
                    </a:lnTo>
                    <a:lnTo>
                      <a:pt x="478" y="252"/>
                    </a:lnTo>
                    <a:lnTo>
                      <a:pt x="503" y="269"/>
                    </a:lnTo>
                    <a:lnTo>
                      <a:pt x="511" y="260"/>
                    </a:lnTo>
                    <a:lnTo>
                      <a:pt x="528" y="260"/>
                    </a:lnTo>
                    <a:lnTo>
                      <a:pt x="587" y="277"/>
                    </a:lnTo>
                    <a:lnTo>
                      <a:pt x="654" y="252"/>
                    </a:lnTo>
                    <a:lnTo>
                      <a:pt x="637" y="235"/>
                    </a:lnTo>
                    <a:lnTo>
                      <a:pt x="612" y="235"/>
                    </a:lnTo>
                    <a:lnTo>
                      <a:pt x="603" y="227"/>
                    </a:lnTo>
                    <a:lnTo>
                      <a:pt x="595" y="218"/>
                    </a:lnTo>
                    <a:lnTo>
                      <a:pt x="570" y="202"/>
                    </a:lnTo>
                    <a:lnTo>
                      <a:pt x="553" y="193"/>
                    </a:lnTo>
                    <a:lnTo>
                      <a:pt x="553" y="176"/>
                    </a:lnTo>
                    <a:lnTo>
                      <a:pt x="561" y="151"/>
                    </a:lnTo>
                    <a:lnTo>
                      <a:pt x="545" y="151"/>
                    </a:lnTo>
                    <a:lnTo>
                      <a:pt x="528" y="134"/>
                    </a:lnTo>
                    <a:lnTo>
                      <a:pt x="536" y="126"/>
                    </a:lnTo>
                    <a:lnTo>
                      <a:pt x="536" y="118"/>
                    </a:lnTo>
                    <a:lnTo>
                      <a:pt x="528" y="109"/>
                    </a:lnTo>
                    <a:lnTo>
                      <a:pt x="520" y="109"/>
                    </a:lnTo>
                    <a:lnTo>
                      <a:pt x="511" y="76"/>
                    </a:lnTo>
                    <a:lnTo>
                      <a:pt x="494" y="51"/>
                    </a:lnTo>
                    <a:lnTo>
                      <a:pt x="486" y="42"/>
                    </a:lnTo>
                    <a:lnTo>
                      <a:pt x="478" y="42"/>
                    </a:lnTo>
                    <a:lnTo>
                      <a:pt x="469" y="34"/>
                    </a:lnTo>
                    <a:lnTo>
                      <a:pt x="444" y="25"/>
                    </a:lnTo>
                    <a:lnTo>
                      <a:pt x="436" y="25"/>
                    </a:lnTo>
                    <a:lnTo>
                      <a:pt x="419" y="25"/>
                    </a:lnTo>
                    <a:lnTo>
                      <a:pt x="411" y="17"/>
                    </a:lnTo>
                    <a:lnTo>
                      <a:pt x="402" y="0"/>
                    </a:lnTo>
                    <a:lnTo>
                      <a:pt x="385" y="0"/>
                    </a:lnTo>
                    <a:lnTo>
                      <a:pt x="377" y="9"/>
                    </a:lnTo>
                    <a:lnTo>
                      <a:pt x="360" y="34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3" name="УФО_Свердловская область">
                <a:extLst>
                  <a:ext uri="{FF2B5EF4-FFF2-40B4-BE49-F238E27FC236}">
                    <a16:creationId xmlns:a16="http://schemas.microsoft.com/office/drawing/2014/main" xmlns="" id="{0C900C0F-3643-40CD-A958-DBDBED5B6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638" y="3355975"/>
                <a:ext cx="665163" cy="781050"/>
              </a:xfrm>
              <a:custGeom>
                <a:avLst/>
                <a:gdLst>
                  <a:gd name="T0" fmla="*/ 470 w 571"/>
                  <a:gd name="T1" fmla="*/ 59 h 671"/>
                  <a:gd name="T2" fmla="*/ 445 w 571"/>
                  <a:gd name="T3" fmla="*/ 26 h 671"/>
                  <a:gd name="T4" fmla="*/ 436 w 571"/>
                  <a:gd name="T5" fmla="*/ 9 h 671"/>
                  <a:gd name="T6" fmla="*/ 420 w 571"/>
                  <a:gd name="T7" fmla="*/ 9 h 671"/>
                  <a:gd name="T8" fmla="*/ 394 w 571"/>
                  <a:gd name="T9" fmla="*/ 51 h 671"/>
                  <a:gd name="T10" fmla="*/ 378 w 571"/>
                  <a:gd name="T11" fmla="*/ 93 h 671"/>
                  <a:gd name="T12" fmla="*/ 336 w 571"/>
                  <a:gd name="T13" fmla="*/ 143 h 671"/>
                  <a:gd name="T14" fmla="*/ 277 w 571"/>
                  <a:gd name="T15" fmla="*/ 193 h 671"/>
                  <a:gd name="T16" fmla="*/ 235 w 571"/>
                  <a:gd name="T17" fmla="*/ 227 h 671"/>
                  <a:gd name="T18" fmla="*/ 235 w 571"/>
                  <a:gd name="T19" fmla="*/ 294 h 671"/>
                  <a:gd name="T20" fmla="*/ 235 w 571"/>
                  <a:gd name="T21" fmla="*/ 328 h 671"/>
                  <a:gd name="T22" fmla="*/ 210 w 571"/>
                  <a:gd name="T23" fmla="*/ 353 h 671"/>
                  <a:gd name="T24" fmla="*/ 160 w 571"/>
                  <a:gd name="T25" fmla="*/ 386 h 671"/>
                  <a:gd name="T26" fmla="*/ 135 w 571"/>
                  <a:gd name="T27" fmla="*/ 403 h 671"/>
                  <a:gd name="T28" fmla="*/ 101 w 571"/>
                  <a:gd name="T29" fmla="*/ 403 h 671"/>
                  <a:gd name="T30" fmla="*/ 42 w 571"/>
                  <a:gd name="T31" fmla="*/ 428 h 671"/>
                  <a:gd name="T32" fmla="*/ 26 w 571"/>
                  <a:gd name="T33" fmla="*/ 437 h 671"/>
                  <a:gd name="T34" fmla="*/ 17 w 571"/>
                  <a:gd name="T35" fmla="*/ 470 h 671"/>
                  <a:gd name="T36" fmla="*/ 0 w 571"/>
                  <a:gd name="T37" fmla="*/ 495 h 671"/>
                  <a:gd name="T38" fmla="*/ 9 w 571"/>
                  <a:gd name="T39" fmla="*/ 512 h 671"/>
                  <a:gd name="T40" fmla="*/ 51 w 571"/>
                  <a:gd name="T41" fmla="*/ 537 h 671"/>
                  <a:gd name="T42" fmla="*/ 84 w 571"/>
                  <a:gd name="T43" fmla="*/ 554 h 671"/>
                  <a:gd name="T44" fmla="*/ 93 w 571"/>
                  <a:gd name="T45" fmla="*/ 546 h 671"/>
                  <a:gd name="T46" fmla="*/ 109 w 571"/>
                  <a:gd name="T47" fmla="*/ 546 h 671"/>
                  <a:gd name="T48" fmla="*/ 151 w 571"/>
                  <a:gd name="T49" fmla="*/ 587 h 671"/>
                  <a:gd name="T50" fmla="*/ 202 w 571"/>
                  <a:gd name="T51" fmla="*/ 604 h 671"/>
                  <a:gd name="T52" fmla="*/ 210 w 571"/>
                  <a:gd name="T53" fmla="*/ 604 h 671"/>
                  <a:gd name="T54" fmla="*/ 235 w 571"/>
                  <a:gd name="T55" fmla="*/ 621 h 671"/>
                  <a:gd name="T56" fmla="*/ 244 w 571"/>
                  <a:gd name="T57" fmla="*/ 646 h 671"/>
                  <a:gd name="T58" fmla="*/ 294 w 571"/>
                  <a:gd name="T59" fmla="*/ 621 h 671"/>
                  <a:gd name="T60" fmla="*/ 327 w 571"/>
                  <a:gd name="T61" fmla="*/ 646 h 671"/>
                  <a:gd name="T62" fmla="*/ 336 w 571"/>
                  <a:gd name="T63" fmla="*/ 646 h 671"/>
                  <a:gd name="T64" fmla="*/ 353 w 571"/>
                  <a:gd name="T65" fmla="*/ 655 h 671"/>
                  <a:gd name="T66" fmla="*/ 394 w 571"/>
                  <a:gd name="T67" fmla="*/ 655 h 671"/>
                  <a:gd name="T68" fmla="*/ 428 w 571"/>
                  <a:gd name="T69" fmla="*/ 671 h 671"/>
                  <a:gd name="T70" fmla="*/ 445 w 571"/>
                  <a:gd name="T71" fmla="*/ 671 h 671"/>
                  <a:gd name="T72" fmla="*/ 445 w 571"/>
                  <a:gd name="T73" fmla="*/ 663 h 671"/>
                  <a:gd name="T74" fmla="*/ 453 w 571"/>
                  <a:gd name="T75" fmla="*/ 613 h 671"/>
                  <a:gd name="T76" fmla="*/ 487 w 571"/>
                  <a:gd name="T77" fmla="*/ 571 h 671"/>
                  <a:gd name="T78" fmla="*/ 512 w 571"/>
                  <a:gd name="T79" fmla="*/ 579 h 671"/>
                  <a:gd name="T80" fmla="*/ 529 w 571"/>
                  <a:gd name="T81" fmla="*/ 579 h 671"/>
                  <a:gd name="T82" fmla="*/ 562 w 571"/>
                  <a:gd name="T83" fmla="*/ 571 h 671"/>
                  <a:gd name="T84" fmla="*/ 562 w 571"/>
                  <a:gd name="T85" fmla="*/ 537 h 671"/>
                  <a:gd name="T86" fmla="*/ 571 w 571"/>
                  <a:gd name="T87" fmla="*/ 512 h 671"/>
                  <a:gd name="T88" fmla="*/ 562 w 571"/>
                  <a:gd name="T89" fmla="*/ 487 h 671"/>
                  <a:gd name="T90" fmla="*/ 562 w 571"/>
                  <a:gd name="T91" fmla="*/ 411 h 671"/>
                  <a:gd name="T92" fmla="*/ 512 w 571"/>
                  <a:gd name="T93" fmla="*/ 369 h 671"/>
                  <a:gd name="T94" fmla="*/ 529 w 571"/>
                  <a:gd name="T95" fmla="*/ 311 h 671"/>
                  <a:gd name="T96" fmla="*/ 520 w 571"/>
                  <a:gd name="T97" fmla="*/ 286 h 671"/>
                  <a:gd name="T98" fmla="*/ 520 w 571"/>
                  <a:gd name="T99" fmla="*/ 260 h 671"/>
                  <a:gd name="T100" fmla="*/ 529 w 571"/>
                  <a:gd name="T101" fmla="*/ 210 h 671"/>
                  <a:gd name="T102" fmla="*/ 529 w 571"/>
                  <a:gd name="T103" fmla="*/ 151 h 671"/>
                  <a:gd name="T104" fmla="*/ 495 w 571"/>
                  <a:gd name="T105" fmla="*/ 76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1" h="671">
                    <a:moveTo>
                      <a:pt x="495" y="76"/>
                    </a:moveTo>
                    <a:lnTo>
                      <a:pt x="470" y="59"/>
                    </a:lnTo>
                    <a:lnTo>
                      <a:pt x="445" y="42"/>
                    </a:lnTo>
                    <a:lnTo>
                      <a:pt x="445" y="26"/>
                    </a:lnTo>
                    <a:lnTo>
                      <a:pt x="445" y="17"/>
                    </a:lnTo>
                    <a:lnTo>
                      <a:pt x="436" y="9"/>
                    </a:lnTo>
                    <a:lnTo>
                      <a:pt x="436" y="0"/>
                    </a:lnTo>
                    <a:lnTo>
                      <a:pt x="420" y="9"/>
                    </a:lnTo>
                    <a:lnTo>
                      <a:pt x="420" y="17"/>
                    </a:lnTo>
                    <a:lnTo>
                      <a:pt x="394" y="51"/>
                    </a:lnTo>
                    <a:lnTo>
                      <a:pt x="378" y="84"/>
                    </a:lnTo>
                    <a:lnTo>
                      <a:pt x="378" y="93"/>
                    </a:lnTo>
                    <a:lnTo>
                      <a:pt x="378" y="101"/>
                    </a:lnTo>
                    <a:lnTo>
                      <a:pt x="336" y="143"/>
                    </a:lnTo>
                    <a:lnTo>
                      <a:pt x="294" y="185"/>
                    </a:lnTo>
                    <a:lnTo>
                      <a:pt x="277" y="193"/>
                    </a:lnTo>
                    <a:lnTo>
                      <a:pt x="260" y="202"/>
                    </a:lnTo>
                    <a:lnTo>
                      <a:pt x="235" y="227"/>
                    </a:lnTo>
                    <a:lnTo>
                      <a:pt x="252" y="269"/>
                    </a:lnTo>
                    <a:lnTo>
                      <a:pt x="235" y="294"/>
                    </a:lnTo>
                    <a:lnTo>
                      <a:pt x="235" y="319"/>
                    </a:lnTo>
                    <a:lnTo>
                      <a:pt x="235" y="328"/>
                    </a:lnTo>
                    <a:lnTo>
                      <a:pt x="235" y="328"/>
                    </a:lnTo>
                    <a:lnTo>
                      <a:pt x="210" y="353"/>
                    </a:lnTo>
                    <a:lnTo>
                      <a:pt x="168" y="361"/>
                    </a:lnTo>
                    <a:lnTo>
                      <a:pt x="160" y="386"/>
                    </a:lnTo>
                    <a:lnTo>
                      <a:pt x="160" y="403"/>
                    </a:lnTo>
                    <a:lnTo>
                      <a:pt x="135" y="403"/>
                    </a:lnTo>
                    <a:lnTo>
                      <a:pt x="118" y="386"/>
                    </a:lnTo>
                    <a:lnTo>
                      <a:pt x="101" y="403"/>
                    </a:lnTo>
                    <a:lnTo>
                      <a:pt x="84" y="428"/>
                    </a:lnTo>
                    <a:lnTo>
                      <a:pt x="42" y="428"/>
                    </a:lnTo>
                    <a:lnTo>
                      <a:pt x="26" y="437"/>
                    </a:lnTo>
                    <a:lnTo>
                      <a:pt x="26" y="437"/>
                    </a:lnTo>
                    <a:lnTo>
                      <a:pt x="26" y="445"/>
                    </a:lnTo>
                    <a:lnTo>
                      <a:pt x="17" y="470"/>
                    </a:lnTo>
                    <a:lnTo>
                      <a:pt x="0" y="487"/>
                    </a:lnTo>
                    <a:lnTo>
                      <a:pt x="0" y="495"/>
                    </a:lnTo>
                    <a:lnTo>
                      <a:pt x="0" y="512"/>
                    </a:lnTo>
                    <a:lnTo>
                      <a:pt x="9" y="512"/>
                    </a:lnTo>
                    <a:lnTo>
                      <a:pt x="17" y="520"/>
                    </a:lnTo>
                    <a:lnTo>
                      <a:pt x="51" y="537"/>
                    </a:lnTo>
                    <a:lnTo>
                      <a:pt x="76" y="554"/>
                    </a:lnTo>
                    <a:lnTo>
                      <a:pt x="84" y="554"/>
                    </a:lnTo>
                    <a:lnTo>
                      <a:pt x="84" y="554"/>
                    </a:lnTo>
                    <a:lnTo>
                      <a:pt x="93" y="546"/>
                    </a:lnTo>
                    <a:lnTo>
                      <a:pt x="101" y="546"/>
                    </a:lnTo>
                    <a:lnTo>
                      <a:pt x="109" y="546"/>
                    </a:lnTo>
                    <a:lnTo>
                      <a:pt x="109" y="554"/>
                    </a:lnTo>
                    <a:lnTo>
                      <a:pt x="151" y="587"/>
                    </a:lnTo>
                    <a:lnTo>
                      <a:pt x="193" y="613"/>
                    </a:lnTo>
                    <a:lnTo>
                      <a:pt x="202" y="604"/>
                    </a:lnTo>
                    <a:lnTo>
                      <a:pt x="210" y="604"/>
                    </a:lnTo>
                    <a:lnTo>
                      <a:pt x="210" y="604"/>
                    </a:lnTo>
                    <a:lnTo>
                      <a:pt x="227" y="613"/>
                    </a:lnTo>
                    <a:lnTo>
                      <a:pt x="235" y="621"/>
                    </a:lnTo>
                    <a:lnTo>
                      <a:pt x="235" y="629"/>
                    </a:lnTo>
                    <a:lnTo>
                      <a:pt x="244" y="646"/>
                    </a:lnTo>
                    <a:lnTo>
                      <a:pt x="269" y="629"/>
                    </a:lnTo>
                    <a:lnTo>
                      <a:pt x="294" y="621"/>
                    </a:lnTo>
                    <a:lnTo>
                      <a:pt x="311" y="629"/>
                    </a:lnTo>
                    <a:lnTo>
                      <a:pt x="327" y="646"/>
                    </a:lnTo>
                    <a:lnTo>
                      <a:pt x="336" y="646"/>
                    </a:lnTo>
                    <a:lnTo>
                      <a:pt x="336" y="646"/>
                    </a:lnTo>
                    <a:lnTo>
                      <a:pt x="344" y="646"/>
                    </a:lnTo>
                    <a:lnTo>
                      <a:pt x="353" y="655"/>
                    </a:lnTo>
                    <a:lnTo>
                      <a:pt x="369" y="671"/>
                    </a:lnTo>
                    <a:lnTo>
                      <a:pt x="394" y="655"/>
                    </a:lnTo>
                    <a:lnTo>
                      <a:pt x="436" y="655"/>
                    </a:lnTo>
                    <a:lnTo>
                      <a:pt x="428" y="671"/>
                    </a:lnTo>
                    <a:lnTo>
                      <a:pt x="436" y="671"/>
                    </a:lnTo>
                    <a:lnTo>
                      <a:pt x="445" y="671"/>
                    </a:lnTo>
                    <a:lnTo>
                      <a:pt x="453" y="663"/>
                    </a:lnTo>
                    <a:lnTo>
                      <a:pt x="445" y="663"/>
                    </a:lnTo>
                    <a:lnTo>
                      <a:pt x="445" y="655"/>
                    </a:lnTo>
                    <a:lnTo>
                      <a:pt x="453" y="613"/>
                    </a:lnTo>
                    <a:lnTo>
                      <a:pt x="470" y="579"/>
                    </a:lnTo>
                    <a:lnTo>
                      <a:pt x="487" y="571"/>
                    </a:lnTo>
                    <a:lnTo>
                      <a:pt x="512" y="571"/>
                    </a:lnTo>
                    <a:lnTo>
                      <a:pt x="512" y="579"/>
                    </a:lnTo>
                    <a:lnTo>
                      <a:pt x="512" y="579"/>
                    </a:lnTo>
                    <a:lnTo>
                      <a:pt x="529" y="579"/>
                    </a:lnTo>
                    <a:lnTo>
                      <a:pt x="545" y="579"/>
                    </a:lnTo>
                    <a:lnTo>
                      <a:pt x="562" y="571"/>
                    </a:lnTo>
                    <a:lnTo>
                      <a:pt x="562" y="554"/>
                    </a:lnTo>
                    <a:lnTo>
                      <a:pt x="562" y="537"/>
                    </a:lnTo>
                    <a:lnTo>
                      <a:pt x="571" y="520"/>
                    </a:lnTo>
                    <a:lnTo>
                      <a:pt x="571" y="512"/>
                    </a:lnTo>
                    <a:lnTo>
                      <a:pt x="571" y="495"/>
                    </a:lnTo>
                    <a:lnTo>
                      <a:pt x="562" y="487"/>
                    </a:lnTo>
                    <a:lnTo>
                      <a:pt x="562" y="445"/>
                    </a:lnTo>
                    <a:lnTo>
                      <a:pt x="562" y="411"/>
                    </a:lnTo>
                    <a:lnTo>
                      <a:pt x="537" y="395"/>
                    </a:lnTo>
                    <a:lnTo>
                      <a:pt x="512" y="369"/>
                    </a:lnTo>
                    <a:lnTo>
                      <a:pt x="520" y="344"/>
                    </a:lnTo>
                    <a:lnTo>
                      <a:pt x="529" y="311"/>
                    </a:lnTo>
                    <a:lnTo>
                      <a:pt x="529" y="294"/>
                    </a:lnTo>
                    <a:lnTo>
                      <a:pt x="520" y="286"/>
                    </a:lnTo>
                    <a:lnTo>
                      <a:pt x="520" y="286"/>
                    </a:lnTo>
                    <a:lnTo>
                      <a:pt x="520" y="260"/>
                    </a:lnTo>
                    <a:lnTo>
                      <a:pt x="520" y="244"/>
                    </a:lnTo>
                    <a:lnTo>
                      <a:pt x="529" y="210"/>
                    </a:lnTo>
                    <a:lnTo>
                      <a:pt x="545" y="177"/>
                    </a:lnTo>
                    <a:lnTo>
                      <a:pt x="529" y="151"/>
                    </a:lnTo>
                    <a:lnTo>
                      <a:pt x="520" y="135"/>
                    </a:lnTo>
                    <a:lnTo>
                      <a:pt x="495" y="76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4" name="УФО_Курганская область">
                <a:extLst>
                  <a:ext uri="{FF2B5EF4-FFF2-40B4-BE49-F238E27FC236}">
                    <a16:creationId xmlns:a16="http://schemas.microsoft.com/office/drawing/2014/main" xmlns="" id="{F0DA2DCF-8284-4313-BF56-EE430FD405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635519" y="4091367"/>
                <a:ext cx="491916" cy="332188"/>
              </a:xfrm>
              <a:custGeom>
                <a:avLst/>
                <a:gdLst>
                  <a:gd name="connsiteX0" fmla="*/ 297128 w 491916"/>
                  <a:gd name="connsiteY0" fmla="*/ 40098 h 332188"/>
                  <a:gd name="connsiteX1" fmla="*/ 298465 w 491916"/>
                  <a:gd name="connsiteY1" fmla="*/ 39958 h 332188"/>
                  <a:gd name="connsiteX2" fmla="*/ 298321 w 491916"/>
                  <a:gd name="connsiteY2" fmla="*/ 40534 h 332188"/>
                  <a:gd name="connsiteX3" fmla="*/ 298055 w 491916"/>
                  <a:gd name="connsiteY3" fmla="*/ 40562 h 332188"/>
                  <a:gd name="connsiteX4" fmla="*/ 121846 w 491916"/>
                  <a:gd name="connsiteY4" fmla="*/ 0 h 332188"/>
                  <a:gd name="connsiteX5" fmla="*/ 142514 w 491916"/>
                  <a:gd name="connsiteY5" fmla="*/ 7191 h 332188"/>
                  <a:gd name="connsiteX6" fmla="*/ 163119 w 491916"/>
                  <a:gd name="connsiteY6" fmla="*/ 24923 h 332188"/>
                  <a:gd name="connsiteX7" fmla="*/ 173546 w 491916"/>
                  <a:gd name="connsiteY7" fmla="*/ 23827 h 332188"/>
                  <a:gd name="connsiteX8" fmla="*/ 182814 w 491916"/>
                  <a:gd name="connsiteY8" fmla="*/ 22853 h 332188"/>
                  <a:gd name="connsiteX9" fmla="*/ 194336 w 491916"/>
                  <a:gd name="connsiteY9" fmla="*/ 32176 h 332188"/>
                  <a:gd name="connsiteX10" fmla="*/ 214819 w 491916"/>
                  <a:gd name="connsiteY10" fmla="*/ 48749 h 332188"/>
                  <a:gd name="connsiteX11" fmla="*/ 227653 w 491916"/>
                  <a:gd name="connsiteY11" fmla="*/ 38504 h 332188"/>
                  <a:gd name="connsiteX12" fmla="*/ 231127 w 491916"/>
                  <a:gd name="connsiteY12" fmla="*/ 40677 h 332188"/>
                  <a:gd name="connsiteX13" fmla="*/ 232872 w 491916"/>
                  <a:gd name="connsiteY13" fmla="*/ 39804 h 332188"/>
                  <a:gd name="connsiteX14" fmla="*/ 238105 w 491916"/>
                  <a:gd name="connsiteY14" fmla="*/ 31949 h 332188"/>
                  <a:gd name="connsiteX15" fmla="*/ 237327 w 491916"/>
                  <a:gd name="connsiteY15" fmla="*/ 30782 h 332188"/>
                  <a:gd name="connsiteX16" fmla="*/ 241835 w 491916"/>
                  <a:gd name="connsiteY16" fmla="*/ 27183 h 332188"/>
                  <a:gd name="connsiteX17" fmla="*/ 290493 w 491916"/>
                  <a:gd name="connsiteY17" fmla="*/ 22069 h 332188"/>
                  <a:gd name="connsiteX18" fmla="*/ 283172 w 491916"/>
                  <a:gd name="connsiteY18" fmla="*/ 41565 h 332188"/>
                  <a:gd name="connsiteX19" fmla="*/ 292440 w 491916"/>
                  <a:gd name="connsiteY19" fmla="*/ 40591 h 332188"/>
                  <a:gd name="connsiteX20" fmla="*/ 294985 w 491916"/>
                  <a:gd name="connsiteY20" fmla="*/ 40324 h 332188"/>
                  <a:gd name="connsiteX21" fmla="*/ 293924 w 491916"/>
                  <a:gd name="connsiteY21" fmla="*/ 40677 h 332188"/>
                  <a:gd name="connsiteX22" fmla="*/ 294075 w 491916"/>
                  <a:gd name="connsiteY22" fmla="*/ 40980 h 332188"/>
                  <a:gd name="connsiteX23" fmla="*/ 292710 w 491916"/>
                  <a:gd name="connsiteY23" fmla="*/ 41124 h 332188"/>
                  <a:gd name="connsiteX24" fmla="*/ 283440 w 491916"/>
                  <a:gd name="connsiteY24" fmla="*/ 42098 h 332188"/>
                  <a:gd name="connsiteX25" fmla="*/ 277217 w 491916"/>
                  <a:gd name="connsiteY25" fmla="*/ 72058 h 332188"/>
                  <a:gd name="connsiteX26" fmla="*/ 280385 w 491916"/>
                  <a:gd name="connsiteY26" fmla="*/ 102203 h 332188"/>
                  <a:gd name="connsiteX27" fmla="*/ 299900 w 491916"/>
                  <a:gd name="connsiteY27" fmla="*/ 109530 h 332188"/>
                  <a:gd name="connsiteX28" fmla="*/ 320574 w 491916"/>
                  <a:gd name="connsiteY28" fmla="*/ 116735 h 332188"/>
                  <a:gd name="connsiteX29" fmla="*/ 322645 w 491916"/>
                  <a:gd name="connsiteY29" fmla="*/ 136446 h 332188"/>
                  <a:gd name="connsiteX30" fmla="*/ 324717 w 491916"/>
                  <a:gd name="connsiteY30" fmla="*/ 156156 h 332188"/>
                  <a:gd name="connsiteX31" fmla="*/ 335146 w 491916"/>
                  <a:gd name="connsiteY31" fmla="*/ 155060 h 332188"/>
                  <a:gd name="connsiteX32" fmla="*/ 353686 w 491916"/>
                  <a:gd name="connsiteY32" fmla="*/ 153111 h 332188"/>
                  <a:gd name="connsiteX33" fmla="*/ 354661 w 491916"/>
                  <a:gd name="connsiteY33" fmla="*/ 162386 h 332188"/>
                  <a:gd name="connsiteX34" fmla="*/ 366186 w 491916"/>
                  <a:gd name="connsiteY34" fmla="*/ 171725 h 332188"/>
                  <a:gd name="connsiteX35" fmla="*/ 374360 w 491916"/>
                  <a:gd name="connsiteY35" fmla="*/ 160316 h 332188"/>
                  <a:gd name="connsiteX36" fmla="*/ 385885 w 491916"/>
                  <a:gd name="connsiteY36" fmla="*/ 169655 h 332188"/>
                  <a:gd name="connsiteX37" fmla="*/ 407472 w 491916"/>
                  <a:gd name="connsiteY37" fmla="*/ 196692 h 332188"/>
                  <a:gd name="connsiteX38" fmla="*/ 420947 w 491916"/>
                  <a:gd name="connsiteY38" fmla="*/ 224582 h 332188"/>
                  <a:gd name="connsiteX39" fmla="*/ 431192 w 491916"/>
                  <a:gd name="connsiteY39" fmla="*/ 232883 h 332188"/>
                  <a:gd name="connsiteX40" fmla="*/ 451988 w 491916"/>
                  <a:gd name="connsiteY40" fmla="*/ 241247 h 332188"/>
                  <a:gd name="connsiteX41" fmla="*/ 461258 w 491916"/>
                  <a:gd name="connsiteY41" fmla="*/ 240273 h 332188"/>
                  <a:gd name="connsiteX42" fmla="*/ 474733 w 491916"/>
                  <a:gd name="connsiteY42" fmla="*/ 268163 h 332188"/>
                  <a:gd name="connsiteX43" fmla="*/ 491916 w 491916"/>
                  <a:gd name="connsiteY43" fmla="*/ 295819 h 332188"/>
                  <a:gd name="connsiteX44" fmla="*/ 490164 w 491916"/>
                  <a:gd name="connsiteY44" fmla="*/ 296404 h 332188"/>
                  <a:gd name="connsiteX45" fmla="*/ 490164 w 491916"/>
                  <a:gd name="connsiteY45" fmla="*/ 299022 h 332188"/>
                  <a:gd name="connsiteX46" fmla="*/ 489292 w 491916"/>
                  <a:gd name="connsiteY46" fmla="*/ 301640 h 332188"/>
                  <a:gd name="connsiteX47" fmla="*/ 488420 w 491916"/>
                  <a:gd name="connsiteY47" fmla="*/ 302513 h 332188"/>
                  <a:gd name="connsiteX48" fmla="*/ 486676 w 491916"/>
                  <a:gd name="connsiteY48" fmla="*/ 302513 h 332188"/>
                  <a:gd name="connsiteX49" fmla="*/ 485803 w 491916"/>
                  <a:gd name="connsiteY49" fmla="*/ 300768 h 332188"/>
                  <a:gd name="connsiteX50" fmla="*/ 484931 w 491916"/>
                  <a:gd name="connsiteY50" fmla="*/ 300768 h 332188"/>
                  <a:gd name="connsiteX51" fmla="*/ 482315 w 491916"/>
                  <a:gd name="connsiteY51" fmla="*/ 300768 h 332188"/>
                  <a:gd name="connsiteX52" fmla="*/ 477954 w 491916"/>
                  <a:gd name="connsiteY52" fmla="*/ 300768 h 332188"/>
                  <a:gd name="connsiteX53" fmla="*/ 475337 w 491916"/>
                  <a:gd name="connsiteY53" fmla="*/ 300768 h 332188"/>
                  <a:gd name="connsiteX54" fmla="*/ 471848 w 491916"/>
                  <a:gd name="connsiteY54" fmla="*/ 298149 h 332188"/>
                  <a:gd name="connsiteX55" fmla="*/ 470976 w 491916"/>
                  <a:gd name="connsiteY55" fmla="*/ 298149 h 332188"/>
                  <a:gd name="connsiteX56" fmla="*/ 469232 w 491916"/>
                  <a:gd name="connsiteY56" fmla="*/ 299022 h 332188"/>
                  <a:gd name="connsiteX57" fmla="*/ 465743 w 491916"/>
                  <a:gd name="connsiteY57" fmla="*/ 299022 h 332188"/>
                  <a:gd name="connsiteX58" fmla="*/ 464871 w 491916"/>
                  <a:gd name="connsiteY58" fmla="*/ 297277 h 332188"/>
                  <a:gd name="connsiteX59" fmla="*/ 463127 w 491916"/>
                  <a:gd name="connsiteY59" fmla="*/ 295531 h 332188"/>
                  <a:gd name="connsiteX60" fmla="*/ 461382 w 491916"/>
                  <a:gd name="connsiteY60" fmla="*/ 295531 h 332188"/>
                  <a:gd name="connsiteX61" fmla="*/ 458766 w 491916"/>
                  <a:gd name="connsiteY61" fmla="*/ 295531 h 332188"/>
                  <a:gd name="connsiteX62" fmla="*/ 457022 w 491916"/>
                  <a:gd name="connsiteY62" fmla="*/ 294658 h 332188"/>
                  <a:gd name="connsiteX63" fmla="*/ 455277 w 491916"/>
                  <a:gd name="connsiteY63" fmla="*/ 295531 h 332188"/>
                  <a:gd name="connsiteX64" fmla="*/ 456149 w 491916"/>
                  <a:gd name="connsiteY64" fmla="*/ 297276 h 332188"/>
                  <a:gd name="connsiteX65" fmla="*/ 457894 w 491916"/>
                  <a:gd name="connsiteY65" fmla="*/ 299022 h 332188"/>
                  <a:gd name="connsiteX66" fmla="*/ 458766 w 491916"/>
                  <a:gd name="connsiteY66" fmla="*/ 299895 h 332188"/>
                  <a:gd name="connsiteX67" fmla="*/ 457894 w 491916"/>
                  <a:gd name="connsiteY67" fmla="*/ 300768 h 332188"/>
                  <a:gd name="connsiteX68" fmla="*/ 456149 w 491916"/>
                  <a:gd name="connsiteY68" fmla="*/ 300768 h 332188"/>
                  <a:gd name="connsiteX69" fmla="*/ 456149 w 491916"/>
                  <a:gd name="connsiteY69" fmla="*/ 302513 h 332188"/>
                  <a:gd name="connsiteX70" fmla="*/ 456149 w 491916"/>
                  <a:gd name="connsiteY70" fmla="*/ 305131 h 332188"/>
                  <a:gd name="connsiteX71" fmla="*/ 457894 w 491916"/>
                  <a:gd name="connsiteY71" fmla="*/ 307750 h 332188"/>
                  <a:gd name="connsiteX72" fmla="*/ 458766 w 491916"/>
                  <a:gd name="connsiteY72" fmla="*/ 310368 h 332188"/>
                  <a:gd name="connsiteX73" fmla="*/ 461382 w 491916"/>
                  <a:gd name="connsiteY73" fmla="*/ 311241 h 332188"/>
                  <a:gd name="connsiteX74" fmla="*/ 460510 w 491916"/>
                  <a:gd name="connsiteY74" fmla="*/ 312987 h 332188"/>
                  <a:gd name="connsiteX75" fmla="*/ 459638 w 491916"/>
                  <a:gd name="connsiteY75" fmla="*/ 312987 h 332188"/>
                  <a:gd name="connsiteX76" fmla="*/ 456149 w 491916"/>
                  <a:gd name="connsiteY76" fmla="*/ 312986 h 332188"/>
                  <a:gd name="connsiteX77" fmla="*/ 455277 w 491916"/>
                  <a:gd name="connsiteY77" fmla="*/ 314732 h 332188"/>
                  <a:gd name="connsiteX78" fmla="*/ 454405 w 491916"/>
                  <a:gd name="connsiteY78" fmla="*/ 316478 h 332188"/>
                  <a:gd name="connsiteX79" fmla="*/ 455277 w 491916"/>
                  <a:gd name="connsiteY79" fmla="*/ 316478 h 332188"/>
                  <a:gd name="connsiteX80" fmla="*/ 454405 w 491916"/>
                  <a:gd name="connsiteY80" fmla="*/ 319969 h 332188"/>
                  <a:gd name="connsiteX81" fmla="*/ 452661 w 491916"/>
                  <a:gd name="connsiteY81" fmla="*/ 319969 h 332188"/>
                  <a:gd name="connsiteX82" fmla="*/ 451788 w 491916"/>
                  <a:gd name="connsiteY82" fmla="*/ 320842 h 332188"/>
                  <a:gd name="connsiteX83" fmla="*/ 451788 w 491916"/>
                  <a:gd name="connsiteY83" fmla="*/ 322587 h 332188"/>
                  <a:gd name="connsiteX84" fmla="*/ 451788 w 491916"/>
                  <a:gd name="connsiteY84" fmla="*/ 323460 h 332188"/>
                  <a:gd name="connsiteX85" fmla="*/ 436089 w 491916"/>
                  <a:gd name="connsiteY85" fmla="*/ 322587 h 332188"/>
                  <a:gd name="connsiteX86" fmla="*/ 431728 w 491916"/>
                  <a:gd name="connsiteY86" fmla="*/ 314732 h 332188"/>
                  <a:gd name="connsiteX87" fmla="*/ 423879 w 491916"/>
                  <a:gd name="connsiteY87" fmla="*/ 312987 h 332188"/>
                  <a:gd name="connsiteX88" fmla="*/ 422134 w 491916"/>
                  <a:gd name="connsiteY88" fmla="*/ 314732 h 332188"/>
                  <a:gd name="connsiteX89" fmla="*/ 420390 w 491916"/>
                  <a:gd name="connsiteY89" fmla="*/ 317351 h 332188"/>
                  <a:gd name="connsiteX90" fmla="*/ 417774 w 491916"/>
                  <a:gd name="connsiteY90" fmla="*/ 319969 h 332188"/>
                  <a:gd name="connsiteX91" fmla="*/ 415157 w 491916"/>
                  <a:gd name="connsiteY91" fmla="*/ 322587 h 332188"/>
                  <a:gd name="connsiteX92" fmla="*/ 414285 w 491916"/>
                  <a:gd name="connsiteY92" fmla="*/ 323460 h 332188"/>
                  <a:gd name="connsiteX93" fmla="*/ 409924 w 491916"/>
                  <a:gd name="connsiteY93" fmla="*/ 323460 h 332188"/>
                  <a:gd name="connsiteX94" fmla="*/ 403818 w 491916"/>
                  <a:gd name="connsiteY94" fmla="*/ 323460 h 332188"/>
                  <a:gd name="connsiteX95" fmla="*/ 398586 w 491916"/>
                  <a:gd name="connsiteY95" fmla="*/ 322587 h 332188"/>
                  <a:gd name="connsiteX96" fmla="*/ 396841 w 491916"/>
                  <a:gd name="connsiteY96" fmla="*/ 321715 h 332188"/>
                  <a:gd name="connsiteX97" fmla="*/ 393352 w 491916"/>
                  <a:gd name="connsiteY97" fmla="*/ 320842 h 332188"/>
                  <a:gd name="connsiteX98" fmla="*/ 389864 w 491916"/>
                  <a:gd name="connsiteY98" fmla="*/ 319969 h 332188"/>
                  <a:gd name="connsiteX99" fmla="*/ 388992 w 491916"/>
                  <a:gd name="connsiteY99" fmla="*/ 319096 h 332188"/>
                  <a:gd name="connsiteX100" fmla="*/ 386375 w 491916"/>
                  <a:gd name="connsiteY100" fmla="*/ 318224 h 332188"/>
                  <a:gd name="connsiteX101" fmla="*/ 382014 w 491916"/>
                  <a:gd name="connsiteY101" fmla="*/ 316478 h 332188"/>
                  <a:gd name="connsiteX102" fmla="*/ 379398 w 491916"/>
                  <a:gd name="connsiteY102" fmla="*/ 316478 h 332188"/>
                  <a:gd name="connsiteX103" fmla="*/ 377653 w 491916"/>
                  <a:gd name="connsiteY103" fmla="*/ 317350 h 332188"/>
                  <a:gd name="connsiteX104" fmla="*/ 376781 w 491916"/>
                  <a:gd name="connsiteY104" fmla="*/ 318223 h 332188"/>
                  <a:gd name="connsiteX105" fmla="*/ 375909 w 491916"/>
                  <a:gd name="connsiteY105" fmla="*/ 319969 h 332188"/>
                  <a:gd name="connsiteX106" fmla="*/ 374165 w 491916"/>
                  <a:gd name="connsiteY106" fmla="*/ 320842 h 332188"/>
                  <a:gd name="connsiteX107" fmla="*/ 369804 w 491916"/>
                  <a:gd name="connsiteY107" fmla="*/ 320842 h 332188"/>
                  <a:gd name="connsiteX108" fmla="*/ 365443 w 491916"/>
                  <a:gd name="connsiteY108" fmla="*/ 319096 h 332188"/>
                  <a:gd name="connsiteX109" fmla="*/ 362826 w 491916"/>
                  <a:gd name="connsiteY109" fmla="*/ 319096 h 332188"/>
                  <a:gd name="connsiteX110" fmla="*/ 360210 w 491916"/>
                  <a:gd name="connsiteY110" fmla="*/ 320842 h 332188"/>
                  <a:gd name="connsiteX111" fmla="*/ 359338 w 491916"/>
                  <a:gd name="connsiteY111" fmla="*/ 321714 h 332188"/>
                  <a:gd name="connsiteX112" fmla="*/ 356721 w 491916"/>
                  <a:gd name="connsiteY112" fmla="*/ 320842 h 332188"/>
                  <a:gd name="connsiteX113" fmla="*/ 355849 w 491916"/>
                  <a:gd name="connsiteY113" fmla="*/ 319096 h 332188"/>
                  <a:gd name="connsiteX114" fmla="*/ 354977 w 491916"/>
                  <a:gd name="connsiteY114" fmla="*/ 318224 h 332188"/>
                  <a:gd name="connsiteX115" fmla="*/ 347999 w 491916"/>
                  <a:gd name="connsiteY115" fmla="*/ 317351 h 332188"/>
                  <a:gd name="connsiteX116" fmla="*/ 342766 w 491916"/>
                  <a:gd name="connsiteY116" fmla="*/ 315605 h 332188"/>
                  <a:gd name="connsiteX117" fmla="*/ 337533 w 491916"/>
                  <a:gd name="connsiteY117" fmla="*/ 315605 h 332188"/>
                  <a:gd name="connsiteX118" fmla="*/ 336661 w 491916"/>
                  <a:gd name="connsiteY118" fmla="*/ 317351 h 332188"/>
                  <a:gd name="connsiteX119" fmla="*/ 333172 w 491916"/>
                  <a:gd name="connsiteY119" fmla="*/ 317350 h 332188"/>
                  <a:gd name="connsiteX120" fmla="*/ 330556 w 491916"/>
                  <a:gd name="connsiteY120" fmla="*/ 317351 h 332188"/>
                  <a:gd name="connsiteX121" fmla="*/ 328811 w 491916"/>
                  <a:gd name="connsiteY121" fmla="*/ 315605 h 332188"/>
                  <a:gd name="connsiteX122" fmla="*/ 314856 w 491916"/>
                  <a:gd name="connsiteY122" fmla="*/ 312987 h 332188"/>
                  <a:gd name="connsiteX123" fmla="*/ 304390 w 491916"/>
                  <a:gd name="connsiteY123" fmla="*/ 312987 h 332188"/>
                  <a:gd name="connsiteX124" fmla="*/ 282586 w 491916"/>
                  <a:gd name="connsiteY124" fmla="*/ 312987 h 332188"/>
                  <a:gd name="connsiteX125" fmla="*/ 277353 w 491916"/>
                  <a:gd name="connsiteY125" fmla="*/ 312987 h 332188"/>
                  <a:gd name="connsiteX126" fmla="*/ 276481 w 491916"/>
                  <a:gd name="connsiteY126" fmla="*/ 312114 h 332188"/>
                  <a:gd name="connsiteX127" fmla="*/ 276480 w 491916"/>
                  <a:gd name="connsiteY127" fmla="*/ 310368 h 332188"/>
                  <a:gd name="connsiteX128" fmla="*/ 276480 w 491916"/>
                  <a:gd name="connsiteY128" fmla="*/ 308623 h 332188"/>
                  <a:gd name="connsiteX129" fmla="*/ 277353 w 491916"/>
                  <a:gd name="connsiteY129" fmla="*/ 306005 h 332188"/>
                  <a:gd name="connsiteX130" fmla="*/ 279097 w 491916"/>
                  <a:gd name="connsiteY130" fmla="*/ 304259 h 332188"/>
                  <a:gd name="connsiteX131" fmla="*/ 279969 w 491916"/>
                  <a:gd name="connsiteY131" fmla="*/ 302513 h 332188"/>
                  <a:gd name="connsiteX132" fmla="*/ 279097 w 491916"/>
                  <a:gd name="connsiteY132" fmla="*/ 301640 h 332188"/>
                  <a:gd name="connsiteX133" fmla="*/ 277353 w 491916"/>
                  <a:gd name="connsiteY133" fmla="*/ 300768 h 332188"/>
                  <a:gd name="connsiteX134" fmla="*/ 275608 w 491916"/>
                  <a:gd name="connsiteY134" fmla="*/ 300768 h 332188"/>
                  <a:gd name="connsiteX135" fmla="*/ 272120 w 491916"/>
                  <a:gd name="connsiteY135" fmla="*/ 300768 h 332188"/>
                  <a:gd name="connsiteX136" fmla="*/ 270375 w 491916"/>
                  <a:gd name="connsiteY136" fmla="*/ 301641 h 332188"/>
                  <a:gd name="connsiteX137" fmla="*/ 268631 w 491916"/>
                  <a:gd name="connsiteY137" fmla="*/ 302513 h 332188"/>
                  <a:gd name="connsiteX138" fmla="*/ 267759 w 491916"/>
                  <a:gd name="connsiteY138" fmla="*/ 305132 h 332188"/>
                  <a:gd name="connsiteX139" fmla="*/ 266014 w 491916"/>
                  <a:gd name="connsiteY139" fmla="*/ 306877 h 332188"/>
                  <a:gd name="connsiteX140" fmla="*/ 263398 w 491916"/>
                  <a:gd name="connsiteY140" fmla="*/ 308623 h 332188"/>
                  <a:gd name="connsiteX141" fmla="*/ 261653 w 491916"/>
                  <a:gd name="connsiteY141" fmla="*/ 310368 h 332188"/>
                  <a:gd name="connsiteX142" fmla="*/ 259909 w 491916"/>
                  <a:gd name="connsiteY142" fmla="*/ 310368 h 332188"/>
                  <a:gd name="connsiteX143" fmla="*/ 252932 w 491916"/>
                  <a:gd name="connsiteY143" fmla="*/ 304259 h 332188"/>
                  <a:gd name="connsiteX144" fmla="*/ 252060 w 491916"/>
                  <a:gd name="connsiteY144" fmla="*/ 304259 h 332188"/>
                  <a:gd name="connsiteX145" fmla="*/ 249443 w 491916"/>
                  <a:gd name="connsiteY145" fmla="*/ 304259 h 332188"/>
                  <a:gd name="connsiteX146" fmla="*/ 247699 w 491916"/>
                  <a:gd name="connsiteY146" fmla="*/ 302513 h 332188"/>
                  <a:gd name="connsiteX147" fmla="*/ 245082 w 491916"/>
                  <a:gd name="connsiteY147" fmla="*/ 300768 h 332188"/>
                  <a:gd name="connsiteX148" fmla="*/ 243338 w 491916"/>
                  <a:gd name="connsiteY148" fmla="*/ 299895 h 332188"/>
                  <a:gd name="connsiteX149" fmla="*/ 242466 w 491916"/>
                  <a:gd name="connsiteY149" fmla="*/ 299895 h 332188"/>
                  <a:gd name="connsiteX150" fmla="*/ 241593 w 491916"/>
                  <a:gd name="connsiteY150" fmla="*/ 299895 h 332188"/>
                  <a:gd name="connsiteX151" fmla="*/ 240721 w 491916"/>
                  <a:gd name="connsiteY151" fmla="*/ 301641 h 332188"/>
                  <a:gd name="connsiteX152" fmla="*/ 240721 w 491916"/>
                  <a:gd name="connsiteY152" fmla="*/ 302513 h 332188"/>
                  <a:gd name="connsiteX153" fmla="*/ 241593 w 491916"/>
                  <a:gd name="connsiteY153" fmla="*/ 304259 h 332188"/>
                  <a:gd name="connsiteX154" fmla="*/ 241593 w 491916"/>
                  <a:gd name="connsiteY154" fmla="*/ 306004 h 332188"/>
                  <a:gd name="connsiteX155" fmla="*/ 241593 w 491916"/>
                  <a:gd name="connsiteY155" fmla="*/ 306877 h 332188"/>
                  <a:gd name="connsiteX156" fmla="*/ 240721 w 491916"/>
                  <a:gd name="connsiteY156" fmla="*/ 307750 h 332188"/>
                  <a:gd name="connsiteX157" fmla="*/ 238977 w 491916"/>
                  <a:gd name="connsiteY157" fmla="*/ 308623 h 332188"/>
                  <a:gd name="connsiteX158" fmla="*/ 238105 w 491916"/>
                  <a:gd name="connsiteY158" fmla="*/ 307750 h 332188"/>
                  <a:gd name="connsiteX159" fmla="*/ 236360 w 491916"/>
                  <a:gd name="connsiteY159" fmla="*/ 305132 h 332188"/>
                  <a:gd name="connsiteX160" fmla="*/ 235488 w 491916"/>
                  <a:gd name="connsiteY160" fmla="*/ 305132 h 332188"/>
                  <a:gd name="connsiteX161" fmla="*/ 232872 w 491916"/>
                  <a:gd name="connsiteY161" fmla="*/ 304259 h 332188"/>
                  <a:gd name="connsiteX162" fmla="*/ 230255 w 491916"/>
                  <a:gd name="connsiteY162" fmla="*/ 304259 h 332188"/>
                  <a:gd name="connsiteX163" fmla="*/ 227639 w 491916"/>
                  <a:gd name="connsiteY163" fmla="*/ 303386 h 332188"/>
                  <a:gd name="connsiteX164" fmla="*/ 225022 w 491916"/>
                  <a:gd name="connsiteY164" fmla="*/ 305132 h 332188"/>
                  <a:gd name="connsiteX165" fmla="*/ 223278 w 491916"/>
                  <a:gd name="connsiteY165" fmla="*/ 306004 h 332188"/>
                  <a:gd name="connsiteX166" fmla="*/ 220661 w 491916"/>
                  <a:gd name="connsiteY166" fmla="*/ 306004 h 332188"/>
                  <a:gd name="connsiteX167" fmla="*/ 218917 w 491916"/>
                  <a:gd name="connsiteY167" fmla="*/ 306877 h 332188"/>
                  <a:gd name="connsiteX168" fmla="*/ 217172 w 491916"/>
                  <a:gd name="connsiteY168" fmla="*/ 307750 h 332188"/>
                  <a:gd name="connsiteX169" fmla="*/ 216300 w 491916"/>
                  <a:gd name="connsiteY169" fmla="*/ 310368 h 332188"/>
                  <a:gd name="connsiteX170" fmla="*/ 216300 w 491916"/>
                  <a:gd name="connsiteY170" fmla="*/ 312114 h 332188"/>
                  <a:gd name="connsiteX171" fmla="*/ 215428 w 491916"/>
                  <a:gd name="connsiteY171" fmla="*/ 314732 h 332188"/>
                  <a:gd name="connsiteX172" fmla="*/ 213684 w 491916"/>
                  <a:gd name="connsiteY172" fmla="*/ 315605 h 332188"/>
                  <a:gd name="connsiteX173" fmla="*/ 213684 w 491916"/>
                  <a:gd name="connsiteY173" fmla="*/ 329569 h 332188"/>
                  <a:gd name="connsiteX174" fmla="*/ 209323 w 491916"/>
                  <a:gd name="connsiteY174" fmla="*/ 332188 h 332188"/>
                  <a:gd name="connsiteX175" fmla="*/ 208451 w 491916"/>
                  <a:gd name="connsiteY175" fmla="*/ 329569 h 332188"/>
                  <a:gd name="connsiteX176" fmla="*/ 201473 w 491916"/>
                  <a:gd name="connsiteY176" fmla="*/ 329570 h 332188"/>
                  <a:gd name="connsiteX177" fmla="*/ 196240 w 491916"/>
                  <a:gd name="connsiteY177" fmla="*/ 315605 h 332188"/>
                  <a:gd name="connsiteX178" fmla="*/ 195368 w 491916"/>
                  <a:gd name="connsiteY178" fmla="*/ 312987 h 332188"/>
                  <a:gd name="connsiteX179" fmla="*/ 194496 w 491916"/>
                  <a:gd name="connsiteY179" fmla="*/ 312987 h 332188"/>
                  <a:gd name="connsiteX180" fmla="*/ 191879 w 491916"/>
                  <a:gd name="connsiteY180" fmla="*/ 314732 h 332188"/>
                  <a:gd name="connsiteX181" fmla="*/ 190135 w 491916"/>
                  <a:gd name="connsiteY181" fmla="*/ 315605 h 332188"/>
                  <a:gd name="connsiteX182" fmla="*/ 187518 w 491916"/>
                  <a:gd name="connsiteY182" fmla="*/ 315605 h 332188"/>
                  <a:gd name="connsiteX183" fmla="*/ 185774 w 491916"/>
                  <a:gd name="connsiteY183" fmla="*/ 316478 h 332188"/>
                  <a:gd name="connsiteX184" fmla="*/ 180541 w 491916"/>
                  <a:gd name="connsiteY184" fmla="*/ 316478 h 332188"/>
                  <a:gd name="connsiteX185" fmla="*/ 177052 w 491916"/>
                  <a:gd name="connsiteY185" fmla="*/ 316478 h 332188"/>
                  <a:gd name="connsiteX186" fmla="*/ 176180 w 491916"/>
                  <a:gd name="connsiteY186" fmla="*/ 315605 h 332188"/>
                  <a:gd name="connsiteX187" fmla="*/ 174436 w 491916"/>
                  <a:gd name="connsiteY187" fmla="*/ 312987 h 332188"/>
                  <a:gd name="connsiteX188" fmla="*/ 173564 w 491916"/>
                  <a:gd name="connsiteY188" fmla="*/ 312987 h 332188"/>
                  <a:gd name="connsiteX189" fmla="*/ 170947 w 491916"/>
                  <a:gd name="connsiteY189" fmla="*/ 312987 h 332188"/>
                  <a:gd name="connsiteX190" fmla="*/ 169203 w 491916"/>
                  <a:gd name="connsiteY190" fmla="*/ 312987 h 332188"/>
                  <a:gd name="connsiteX191" fmla="*/ 168330 w 491916"/>
                  <a:gd name="connsiteY191" fmla="*/ 312114 h 332188"/>
                  <a:gd name="connsiteX192" fmla="*/ 168330 w 491916"/>
                  <a:gd name="connsiteY192" fmla="*/ 310368 h 332188"/>
                  <a:gd name="connsiteX193" fmla="*/ 166586 w 491916"/>
                  <a:gd name="connsiteY193" fmla="*/ 308623 h 332188"/>
                  <a:gd name="connsiteX194" fmla="*/ 165714 w 491916"/>
                  <a:gd name="connsiteY194" fmla="*/ 308623 h 332188"/>
                  <a:gd name="connsiteX195" fmla="*/ 164842 w 491916"/>
                  <a:gd name="connsiteY195" fmla="*/ 310368 h 332188"/>
                  <a:gd name="connsiteX196" fmla="*/ 162225 w 491916"/>
                  <a:gd name="connsiteY196" fmla="*/ 310368 h 332188"/>
                  <a:gd name="connsiteX197" fmla="*/ 160481 w 491916"/>
                  <a:gd name="connsiteY197" fmla="*/ 310368 h 332188"/>
                  <a:gd name="connsiteX198" fmla="*/ 158736 w 491916"/>
                  <a:gd name="connsiteY198" fmla="*/ 310368 h 332188"/>
                  <a:gd name="connsiteX199" fmla="*/ 156992 w 491916"/>
                  <a:gd name="connsiteY199" fmla="*/ 308623 h 332188"/>
                  <a:gd name="connsiteX200" fmla="*/ 156120 w 491916"/>
                  <a:gd name="connsiteY200" fmla="*/ 310368 h 332188"/>
                  <a:gd name="connsiteX201" fmla="*/ 154376 w 491916"/>
                  <a:gd name="connsiteY201" fmla="*/ 310368 h 332188"/>
                  <a:gd name="connsiteX202" fmla="*/ 152631 w 491916"/>
                  <a:gd name="connsiteY202" fmla="*/ 310368 h 332188"/>
                  <a:gd name="connsiteX203" fmla="*/ 150015 w 491916"/>
                  <a:gd name="connsiteY203" fmla="*/ 310368 h 332188"/>
                  <a:gd name="connsiteX204" fmla="*/ 148270 w 491916"/>
                  <a:gd name="connsiteY204" fmla="*/ 308623 h 332188"/>
                  <a:gd name="connsiteX205" fmla="*/ 146526 w 491916"/>
                  <a:gd name="connsiteY205" fmla="*/ 307750 h 332188"/>
                  <a:gd name="connsiteX206" fmla="*/ 143037 w 491916"/>
                  <a:gd name="connsiteY206" fmla="*/ 307750 h 332188"/>
                  <a:gd name="connsiteX207" fmla="*/ 142165 w 491916"/>
                  <a:gd name="connsiteY207" fmla="*/ 307750 h 332188"/>
                  <a:gd name="connsiteX208" fmla="*/ 138676 w 491916"/>
                  <a:gd name="connsiteY208" fmla="*/ 307750 h 332188"/>
                  <a:gd name="connsiteX209" fmla="*/ 137804 w 491916"/>
                  <a:gd name="connsiteY209" fmla="*/ 306877 h 332188"/>
                  <a:gd name="connsiteX210" fmla="*/ 136060 w 491916"/>
                  <a:gd name="connsiteY210" fmla="*/ 306877 h 332188"/>
                  <a:gd name="connsiteX211" fmla="*/ 134315 w 491916"/>
                  <a:gd name="connsiteY211" fmla="*/ 307750 h 332188"/>
                  <a:gd name="connsiteX212" fmla="*/ 131699 w 491916"/>
                  <a:gd name="connsiteY212" fmla="*/ 306877 h 332188"/>
                  <a:gd name="connsiteX213" fmla="*/ 129082 w 491916"/>
                  <a:gd name="connsiteY213" fmla="*/ 306005 h 332188"/>
                  <a:gd name="connsiteX214" fmla="*/ 127338 w 491916"/>
                  <a:gd name="connsiteY214" fmla="*/ 306877 h 332188"/>
                  <a:gd name="connsiteX215" fmla="*/ 125594 w 491916"/>
                  <a:gd name="connsiteY215" fmla="*/ 306877 h 332188"/>
                  <a:gd name="connsiteX216" fmla="*/ 123849 w 491916"/>
                  <a:gd name="connsiteY216" fmla="*/ 306005 h 332188"/>
                  <a:gd name="connsiteX217" fmla="*/ 122105 w 491916"/>
                  <a:gd name="connsiteY217" fmla="*/ 304259 h 332188"/>
                  <a:gd name="connsiteX218" fmla="*/ 121233 w 491916"/>
                  <a:gd name="connsiteY218" fmla="*/ 303386 h 332188"/>
                  <a:gd name="connsiteX219" fmla="*/ 120361 w 491916"/>
                  <a:gd name="connsiteY219" fmla="*/ 304259 h 332188"/>
                  <a:gd name="connsiteX220" fmla="*/ 119489 w 491916"/>
                  <a:gd name="connsiteY220" fmla="*/ 305132 h 332188"/>
                  <a:gd name="connsiteX221" fmla="*/ 119489 w 491916"/>
                  <a:gd name="connsiteY221" fmla="*/ 306004 h 332188"/>
                  <a:gd name="connsiteX222" fmla="*/ 119488 w 491916"/>
                  <a:gd name="connsiteY222" fmla="*/ 307750 h 332188"/>
                  <a:gd name="connsiteX223" fmla="*/ 119488 w 491916"/>
                  <a:gd name="connsiteY223" fmla="*/ 310368 h 332188"/>
                  <a:gd name="connsiteX224" fmla="*/ 120361 w 491916"/>
                  <a:gd name="connsiteY224" fmla="*/ 311241 h 332188"/>
                  <a:gd name="connsiteX225" fmla="*/ 119488 w 491916"/>
                  <a:gd name="connsiteY225" fmla="*/ 312987 h 332188"/>
                  <a:gd name="connsiteX226" fmla="*/ 116872 w 491916"/>
                  <a:gd name="connsiteY226" fmla="*/ 315605 h 332188"/>
                  <a:gd name="connsiteX227" fmla="*/ 114255 w 491916"/>
                  <a:gd name="connsiteY227" fmla="*/ 315605 h 332188"/>
                  <a:gd name="connsiteX228" fmla="*/ 112511 w 491916"/>
                  <a:gd name="connsiteY228" fmla="*/ 315605 h 332188"/>
                  <a:gd name="connsiteX229" fmla="*/ 110767 w 491916"/>
                  <a:gd name="connsiteY229" fmla="*/ 314732 h 332188"/>
                  <a:gd name="connsiteX230" fmla="*/ 109022 w 491916"/>
                  <a:gd name="connsiteY230" fmla="*/ 314732 h 332188"/>
                  <a:gd name="connsiteX231" fmla="*/ 106406 w 491916"/>
                  <a:gd name="connsiteY231" fmla="*/ 302513 h 332188"/>
                  <a:gd name="connsiteX232" fmla="*/ 105534 w 491916"/>
                  <a:gd name="connsiteY232" fmla="*/ 302513 h 332188"/>
                  <a:gd name="connsiteX233" fmla="*/ 104661 w 491916"/>
                  <a:gd name="connsiteY233" fmla="*/ 302513 h 332188"/>
                  <a:gd name="connsiteX234" fmla="*/ 103789 w 491916"/>
                  <a:gd name="connsiteY234" fmla="*/ 303386 h 332188"/>
                  <a:gd name="connsiteX235" fmla="*/ 102045 w 491916"/>
                  <a:gd name="connsiteY235" fmla="*/ 302513 h 332188"/>
                  <a:gd name="connsiteX236" fmla="*/ 101173 w 491916"/>
                  <a:gd name="connsiteY236" fmla="*/ 301640 h 332188"/>
                  <a:gd name="connsiteX237" fmla="*/ 99428 w 491916"/>
                  <a:gd name="connsiteY237" fmla="*/ 301640 h 332188"/>
                  <a:gd name="connsiteX238" fmla="*/ 98556 w 491916"/>
                  <a:gd name="connsiteY238" fmla="*/ 301640 h 332188"/>
                  <a:gd name="connsiteX239" fmla="*/ 97684 w 491916"/>
                  <a:gd name="connsiteY239" fmla="*/ 302513 h 332188"/>
                  <a:gd name="connsiteX240" fmla="*/ 95068 w 491916"/>
                  <a:gd name="connsiteY240" fmla="*/ 302513 h 332188"/>
                  <a:gd name="connsiteX241" fmla="*/ 93323 w 491916"/>
                  <a:gd name="connsiteY241" fmla="*/ 302513 h 332188"/>
                  <a:gd name="connsiteX242" fmla="*/ 90707 w 491916"/>
                  <a:gd name="connsiteY242" fmla="*/ 303386 h 332188"/>
                  <a:gd name="connsiteX243" fmla="*/ 88090 w 491916"/>
                  <a:gd name="connsiteY243" fmla="*/ 303386 h 332188"/>
                  <a:gd name="connsiteX244" fmla="*/ 85473 w 491916"/>
                  <a:gd name="connsiteY244" fmla="*/ 303386 h 332188"/>
                  <a:gd name="connsiteX245" fmla="*/ 83729 w 491916"/>
                  <a:gd name="connsiteY245" fmla="*/ 303386 h 332188"/>
                  <a:gd name="connsiteX246" fmla="*/ 81985 w 491916"/>
                  <a:gd name="connsiteY246" fmla="*/ 302513 h 332188"/>
                  <a:gd name="connsiteX247" fmla="*/ 81113 w 491916"/>
                  <a:gd name="connsiteY247" fmla="*/ 301640 h 332188"/>
                  <a:gd name="connsiteX248" fmla="*/ 77624 w 491916"/>
                  <a:gd name="connsiteY248" fmla="*/ 301641 h 332188"/>
                  <a:gd name="connsiteX249" fmla="*/ 75879 w 491916"/>
                  <a:gd name="connsiteY249" fmla="*/ 302513 h 332188"/>
                  <a:gd name="connsiteX250" fmla="*/ 75007 w 491916"/>
                  <a:gd name="connsiteY250" fmla="*/ 302513 h 332188"/>
                  <a:gd name="connsiteX251" fmla="*/ 73263 w 491916"/>
                  <a:gd name="connsiteY251" fmla="*/ 302513 h 332188"/>
                  <a:gd name="connsiteX252" fmla="*/ 72391 w 491916"/>
                  <a:gd name="connsiteY252" fmla="*/ 301640 h 332188"/>
                  <a:gd name="connsiteX253" fmla="*/ 69774 w 491916"/>
                  <a:gd name="connsiteY253" fmla="*/ 301641 h 332188"/>
                  <a:gd name="connsiteX254" fmla="*/ 68902 w 491916"/>
                  <a:gd name="connsiteY254" fmla="*/ 300768 h 332188"/>
                  <a:gd name="connsiteX255" fmla="*/ 68902 w 491916"/>
                  <a:gd name="connsiteY255" fmla="*/ 299895 h 332188"/>
                  <a:gd name="connsiteX256" fmla="*/ 70646 w 491916"/>
                  <a:gd name="connsiteY256" fmla="*/ 295531 h 332188"/>
                  <a:gd name="connsiteX257" fmla="*/ 72391 w 491916"/>
                  <a:gd name="connsiteY257" fmla="*/ 296404 h 332188"/>
                  <a:gd name="connsiteX258" fmla="*/ 72391 w 491916"/>
                  <a:gd name="connsiteY258" fmla="*/ 294658 h 332188"/>
                  <a:gd name="connsiteX259" fmla="*/ 72391 w 491916"/>
                  <a:gd name="connsiteY259" fmla="*/ 292913 h 332188"/>
                  <a:gd name="connsiteX260" fmla="*/ 70647 w 491916"/>
                  <a:gd name="connsiteY260" fmla="*/ 289421 h 332188"/>
                  <a:gd name="connsiteX261" fmla="*/ 68902 w 491916"/>
                  <a:gd name="connsiteY261" fmla="*/ 289421 h 332188"/>
                  <a:gd name="connsiteX262" fmla="*/ 67158 w 491916"/>
                  <a:gd name="connsiteY262" fmla="*/ 290294 h 332188"/>
                  <a:gd name="connsiteX263" fmla="*/ 65413 w 491916"/>
                  <a:gd name="connsiteY263" fmla="*/ 292040 h 332188"/>
                  <a:gd name="connsiteX264" fmla="*/ 66285 w 491916"/>
                  <a:gd name="connsiteY264" fmla="*/ 285057 h 332188"/>
                  <a:gd name="connsiteX265" fmla="*/ 63669 w 491916"/>
                  <a:gd name="connsiteY265" fmla="*/ 284185 h 332188"/>
                  <a:gd name="connsiteX266" fmla="*/ 64541 w 491916"/>
                  <a:gd name="connsiteY266" fmla="*/ 281567 h 332188"/>
                  <a:gd name="connsiteX267" fmla="*/ 62797 w 491916"/>
                  <a:gd name="connsiteY267" fmla="*/ 280694 h 332188"/>
                  <a:gd name="connsiteX268" fmla="*/ 61052 w 491916"/>
                  <a:gd name="connsiteY268" fmla="*/ 280693 h 332188"/>
                  <a:gd name="connsiteX269" fmla="*/ 61052 w 491916"/>
                  <a:gd name="connsiteY269" fmla="*/ 279821 h 332188"/>
                  <a:gd name="connsiteX270" fmla="*/ 58436 w 491916"/>
                  <a:gd name="connsiteY270" fmla="*/ 277202 h 332188"/>
                  <a:gd name="connsiteX271" fmla="*/ 62797 w 491916"/>
                  <a:gd name="connsiteY271" fmla="*/ 276330 h 332188"/>
                  <a:gd name="connsiteX272" fmla="*/ 61925 w 491916"/>
                  <a:gd name="connsiteY272" fmla="*/ 271093 h 332188"/>
                  <a:gd name="connsiteX273" fmla="*/ 64541 w 491916"/>
                  <a:gd name="connsiteY273" fmla="*/ 268474 h 332188"/>
                  <a:gd name="connsiteX274" fmla="*/ 65413 w 491916"/>
                  <a:gd name="connsiteY274" fmla="*/ 271093 h 332188"/>
                  <a:gd name="connsiteX275" fmla="*/ 68030 w 491916"/>
                  <a:gd name="connsiteY275" fmla="*/ 265856 h 332188"/>
                  <a:gd name="connsiteX276" fmla="*/ 65413 w 491916"/>
                  <a:gd name="connsiteY276" fmla="*/ 264111 h 332188"/>
                  <a:gd name="connsiteX277" fmla="*/ 68030 w 491916"/>
                  <a:gd name="connsiteY277" fmla="*/ 258001 h 332188"/>
                  <a:gd name="connsiteX278" fmla="*/ 68902 w 491916"/>
                  <a:gd name="connsiteY278" fmla="*/ 258874 h 332188"/>
                  <a:gd name="connsiteX279" fmla="*/ 68902 w 491916"/>
                  <a:gd name="connsiteY279" fmla="*/ 261492 h 332188"/>
                  <a:gd name="connsiteX280" fmla="*/ 71519 w 491916"/>
                  <a:gd name="connsiteY280" fmla="*/ 262365 h 332188"/>
                  <a:gd name="connsiteX281" fmla="*/ 72391 w 491916"/>
                  <a:gd name="connsiteY281" fmla="*/ 260619 h 332188"/>
                  <a:gd name="connsiteX282" fmla="*/ 73263 w 491916"/>
                  <a:gd name="connsiteY282" fmla="*/ 260620 h 332188"/>
                  <a:gd name="connsiteX283" fmla="*/ 75007 w 491916"/>
                  <a:gd name="connsiteY283" fmla="*/ 261492 h 332188"/>
                  <a:gd name="connsiteX284" fmla="*/ 77624 w 491916"/>
                  <a:gd name="connsiteY284" fmla="*/ 257128 h 332188"/>
                  <a:gd name="connsiteX285" fmla="*/ 79368 w 491916"/>
                  <a:gd name="connsiteY285" fmla="*/ 258001 h 332188"/>
                  <a:gd name="connsiteX286" fmla="*/ 81985 w 491916"/>
                  <a:gd name="connsiteY286" fmla="*/ 256256 h 332188"/>
                  <a:gd name="connsiteX287" fmla="*/ 81985 w 491916"/>
                  <a:gd name="connsiteY287" fmla="*/ 254510 h 332188"/>
                  <a:gd name="connsiteX288" fmla="*/ 82857 w 491916"/>
                  <a:gd name="connsiteY288" fmla="*/ 252764 h 332188"/>
                  <a:gd name="connsiteX289" fmla="*/ 81985 w 491916"/>
                  <a:gd name="connsiteY289" fmla="*/ 251019 h 332188"/>
                  <a:gd name="connsiteX290" fmla="*/ 80240 w 491916"/>
                  <a:gd name="connsiteY290" fmla="*/ 250146 h 332188"/>
                  <a:gd name="connsiteX291" fmla="*/ 79368 w 491916"/>
                  <a:gd name="connsiteY291" fmla="*/ 248401 h 332188"/>
                  <a:gd name="connsiteX292" fmla="*/ 79368 w 491916"/>
                  <a:gd name="connsiteY292" fmla="*/ 244909 h 332188"/>
                  <a:gd name="connsiteX293" fmla="*/ 81113 w 491916"/>
                  <a:gd name="connsiteY293" fmla="*/ 243163 h 332188"/>
                  <a:gd name="connsiteX294" fmla="*/ 81113 w 491916"/>
                  <a:gd name="connsiteY294" fmla="*/ 241418 h 332188"/>
                  <a:gd name="connsiteX295" fmla="*/ 81112 w 491916"/>
                  <a:gd name="connsiteY295" fmla="*/ 237927 h 332188"/>
                  <a:gd name="connsiteX296" fmla="*/ 81113 w 491916"/>
                  <a:gd name="connsiteY296" fmla="*/ 235308 h 332188"/>
                  <a:gd name="connsiteX297" fmla="*/ 79368 w 491916"/>
                  <a:gd name="connsiteY297" fmla="*/ 234436 h 332188"/>
                  <a:gd name="connsiteX298" fmla="*/ 75879 w 491916"/>
                  <a:gd name="connsiteY298" fmla="*/ 233563 h 332188"/>
                  <a:gd name="connsiteX299" fmla="*/ 73263 w 491916"/>
                  <a:gd name="connsiteY299" fmla="*/ 231817 h 332188"/>
                  <a:gd name="connsiteX300" fmla="*/ 69774 w 491916"/>
                  <a:gd name="connsiteY300" fmla="*/ 230072 h 332188"/>
                  <a:gd name="connsiteX301" fmla="*/ 68030 w 491916"/>
                  <a:gd name="connsiteY301" fmla="*/ 230072 h 332188"/>
                  <a:gd name="connsiteX302" fmla="*/ 65413 w 491916"/>
                  <a:gd name="connsiteY302" fmla="*/ 228326 h 332188"/>
                  <a:gd name="connsiteX303" fmla="*/ 64541 w 491916"/>
                  <a:gd name="connsiteY303" fmla="*/ 227454 h 332188"/>
                  <a:gd name="connsiteX304" fmla="*/ 59308 w 491916"/>
                  <a:gd name="connsiteY304" fmla="*/ 226581 h 332188"/>
                  <a:gd name="connsiteX305" fmla="*/ 57564 w 491916"/>
                  <a:gd name="connsiteY305" fmla="*/ 228326 h 332188"/>
                  <a:gd name="connsiteX306" fmla="*/ 42737 w 491916"/>
                  <a:gd name="connsiteY306" fmla="*/ 228327 h 332188"/>
                  <a:gd name="connsiteX307" fmla="*/ 40992 w 491916"/>
                  <a:gd name="connsiteY307" fmla="*/ 227454 h 332188"/>
                  <a:gd name="connsiteX308" fmla="*/ 40992 w 491916"/>
                  <a:gd name="connsiteY308" fmla="*/ 222217 h 332188"/>
                  <a:gd name="connsiteX309" fmla="*/ 39248 w 491916"/>
                  <a:gd name="connsiteY309" fmla="*/ 222217 h 332188"/>
                  <a:gd name="connsiteX310" fmla="*/ 38376 w 491916"/>
                  <a:gd name="connsiteY310" fmla="*/ 225708 h 332188"/>
                  <a:gd name="connsiteX311" fmla="*/ 36632 w 491916"/>
                  <a:gd name="connsiteY311" fmla="*/ 226581 h 332188"/>
                  <a:gd name="connsiteX312" fmla="*/ 32271 w 491916"/>
                  <a:gd name="connsiteY312" fmla="*/ 222217 h 332188"/>
                  <a:gd name="connsiteX313" fmla="*/ 34887 w 491916"/>
                  <a:gd name="connsiteY313" fmla="*/ 220471 h 332188"/>
                  <a:gd name="connsiteX314" fmla="*/ 34887 w 491916"/>
                  <a:gd name="connsiteY314" fmla="*/ 217853 h 332188"/>
                  <a:gd name="connsiteX315" fmla="*/ 35759 w 491916"/>
                  <a:gd name="connsiteY315" fmla="*/ 216980 h 332188"/>
                  <a:gd name="connsiteX316" fmla="*/ 37504 w 491916"/>
                  <a:gd name="connsiteY316" fmla="*/ 216107 h 332188"/>
                  <a:gd name="connsiteX317" fmla="*/ 38376 w 491916"/>
                  <a:gd name="connsiteY317" fmla="*/ 215235 h 332188"/>
                  <a:gd name="connsiteX318" fmla="*/ 38376 w 491916"/>
                  <a:gd name="connsiteY318" fmla="*/ 213489 h 332188"/>
                  <a:gd name="connsiteX319" fmla="*/ 35759 w 491916"/>
                  <a:gd name="connsiteY319" fmla="*/ 214362 h 332188"/>
                  <a:gd name="connsiteX320" fmla="*/ 33143 w 491916"/>
                  <a:gd name="connsiteY320" fmla="*/ 212616 h 332188"/>
                  <a:gd name="connsiteX321" fmla="*/ 28782 w 491916"/>
                  <a:gd name="connsiteY321" fmla="*/ 212616 h 332188"/>
                  <a:gd name="connsiteX322" fmla="*/ 27910 w 491916"/>
                  <a:gd name="connsiteY322" fmla="*/ 211744 h 332188"/>
                  <a:gd name="connsiteX323" fmla="*/ 26165 w 491916"/>
                  <a:gd name="connsiteY323" fmla="*/ 209998 h 332188"/>
                  <a:gd name="connsiteX324" fmla="*/ 25293 w 491916"/>
                  <a:gd name="connsiteY324" fmla="*/ 210871 h 332188"/>
                  <a:gd name="connsiteX325" fmla="*/ 25293 w 491916"/>
                  <a:gd name="connsiteY325" fmla="*/ 213489 h 332188"/>
                  <a:gd name="connsiteX326" fmla="*/ 21804 w 491916"/>
                  <a:gd name="connsiteY326" fmla="*/ 214362 h 332188"/>
                  <a:gd name="connsiteX327" fmla="*/ 18316 w 491916"/>
                  <a:gd name="connsiteY327" fmla="*/ 214362 h 332188"/>
                  <a:gd name="connsiteX328" fmla="*/ 15699 w 491916"/>
                  <a:gd name="connsiteY328" fmla="*/ 213489 h 332188"/>
                  <a:gd name="connsiteX329" fmla="*/ 17444 w 491916"/>
                  <a:gd name="connsiteY329" fmla="*/ 210871 h 332188"/>
                  <a:gd name="connsiteX330" fmla="*/ 15699 w 491916"/>
                  <a:gd name="connsiteY330" fmla="*/ 209998 h 332188"/>
                  <a:gd name="connsiteX331" fmla="*/ 13083 w 491916"/>
                  <a:gd name="connsiteY331" fmla="*/ 210871 h 332188"/>
                  <a:gd name="connsiteX332" fmla="*/ 9594 w 491916"/>
                  <a:gd name="connsiteY332" fmla="*/ 209998 h 332188"/>
                  <a:gd name="connsiteX333" fmla="*/ 8722 w 491916"/>
                  <a:gd name="connsiteY333" fmla="*/ 208252 h 332188"/>
                  <a:gd name="connsiteX334" fmla="*/ 6978 w 491916"/>
                  <a:gd name="connsiteY334" fmla="*/ 208252 h 332188"/>
                  <a:gd name="connsiteX335" fmla="*/ 5233 w 491916"/>
                  <a:gd name="connsiteY335" fmla="*/ 209125 h 332188"/>
                  <a:gd name="connsiteX336" fmla="*/ 2617 w 491916"/>
                  <a:gd name="connsiteY336" fmla="*/ 208252 h 332188"/>
                  <a:gd name="connsiteX337" fmla="*/ 1744 w 491916"/>
                  <a:gd name="connsiteY337" fmla="*/ 206507 h 332188"/>
                  <a:gd name="connsiteX338" fmla="*/ 3489 w 491916"/>
                  <a:gd name="connsiteY338" fmla="*/ 202143 h 332188"/>
                  <a:gd name="connsiteX339" fmla="*/ 872 w 491916"/>
                  <a:gd name="connsiteY339" fmla="*/ 200397 h 332188"/>
                  <a:gd name="connsiteX340" fmla="*/ 0 w 491916"/>
                  <a:gd name="connsiteY340" fmla="*/ 196906 h 332188"/>
                  <a:gd name="connsiteX341" fmla="*/ 872 w 491916"/>
                  <a:gd name="connsiteY341" fmla="*/ 195160 h 332188"/>
                  <a:gd name="connsiteX342" fmla="*/ 2616 w 491916"/>
                  <a:gd name="connsiteY342" fmla="*/ 193415 h 332188"/>
                  <a:gd name="connsiteX343" fmla="*/ 5233 w 491916"/>
                  <a:gd name="connsiteY343" fmla="*/ 192542 h 332188"/>
                  <a:gd name="connsiteX344" fmla="*/ 7850 w 491916"/>
                  <a:gd name="connsiteY344" fmla="*/ 192542 h 332188"/>
                  <a:gd name="connsiteX345" fmla="*/ 9594 w 491916"/>
                  <a:gd name="connsiteY345" fmla="*/ 191669 h 332188"/>
                  <a:gd name="connsiteX346" fmla="*/ 9594 w 491916"/>
                  <a:gd name="connsiteY346" fmla="*/ 189924 h 332188"/>
                  <a:gd name="connsiteX347" fmla="*/ 9594 w 491916"/>
                  <a:gd name="connsiteY347" fmla="*/ 186432 h 332188"/>
                  <a:gd name="connsiteX348" fmla="*/ 9594 w 491916"/>
                  <a:gd name="connsiteY348" fmla="*/ 182941 h 332188"/>
                  <a:gd name="connsiteX349" fmla="*/ 10466 w 491916"/>
                  <a:gd name="connsiteY349" fmla="*/ 179451 h 332188"/>
                  <a:gd name="connsiteX350" fmla="*/ 9594 w 491916"/>
                  <a:gd name="connsiteY350" fmla="*/ 176832 h 332188"/>
                  <a:gd name="connsiteX351" fmla="*/ 7849 w 491916"/>
                  <a:gd name="connsiteY351" fmla="*/ 176832 h 332188"/>
                  <a:gd name="connsiteX352" fmla="*/ 7850 w 491916"/>
                  <a:gd name="connsiteY352" fmla="*/ 171595 h 332188"/>
                  <a:gd name="connsiteX353" fmla="*/ 7850 w 491916"/>
                  <a:gd name="connsiteY353" fmla="*/ 161122 h 332188"/>
                  <a:gd name="connsiteX354" fmla="*/ 8722 w 491916"/>
                  <a:gd name="connsiteY354" fmla="*/ 160249 h 332188"/>
                  <a:gd name="connsiteX355" fmla="*/ 14827 w 491916"/>
                  <a:gd name="connsiteY355" fmla="*/ 161995 h 332188"/>
                  <a:gd name="connsiteX356" fmla="*/ 15699 w 491916"/>
                  <a:gd name="connsiteY356" fmla="*/ 163740 h 332188"/>
                  <a:gd name="connsiteX357" fmla="*/ 18316 w 491916"/>
                  <a:gd name="connsiteY357" fmla="*/ 164613 h 332188"/>
                  <a:gd name="connsiteX358" fmla="*/ 20060 w 491916"/>
                  <a:gd name="connsiteY358" fmla="*/ 161995 h 332188"/>
                  <a:gd name="connsiteX359" fmla="*/ 21805 w 491916"/>
                  <a:gd name="connsiteY359" fmla="*/ 161995 h 332188"/>
                  <a:gd name="connsiteX360" fmla="*/ 25293 w 491916"/>
                  <a:gd name="connsiteY360" fmla="*/ 170722 h 332188"/>
                  <a:gd name="connsiteX361" fmla="*/ 28782 w 491916"/>
                  <a:gd name="connsiteY361" fmla="*/ 163740 h 332188"/>
                  <a:gd name="connsiteX362" fmla="*/ 31399 w 491916"/>
                  <a:gd name="connsiteY362" fmla="*/ 163740 h 332188"/>
                  <a:gd name="connsiteX363" fmla="*/ 34887 w 491916"/>
                  <a:gd name="connsiteY363" fmla="*/ 161122 h 332188"/>
                  <a:gd name="connsiteX364" fmla="*/ 32271 w 491916"/>
                  <a:gd name="connsiteY364" fmla="*/ 159376 h 332188"/>
                  <a:gd name="connsiteX365" fmla="*/ 33143 w 491916"/>
                  <a:gd name="connsiteY365" fmla="*/ 155012 h 332188"/>
                  <a:gd name="connsiteX366" fmla="*/ 33143 w 491916"/>
                  <a:gd name="connsiteY366" fmla="*/ 153267 h 332188"/>
                  <a:gd name="connsiteX367" fmla="*/ 32271 w 491916"/>
                  <a:gd name="connsiteY367" fmla="*/ 150649 h 332188"/>
                  <a:gd name="connsiteX368" fmla="*/ 34887 w 491916"/>
                  <a:gd name="connsiteY368" fmla="*/ 148030 h 332188"/>
                  <a:gd name="connsiteX369" fmla="*/ 35759 w 491916"/>
                  <a:gd name="connsiteY369" fmla="*/ 145412 h 332188"/>
                  <a:gd name="connsiteX370" fmla="*/ 34887 w 491916"/>
                  <a:gd name="connsiteY370" fmla="*/ 144539 h 332188"/>
                  <a:gd name="connsiteX371" fmla="*/ 34887 w 491916"/>
                  <a:gd name="connsiteY371" fmla="*/ 141920 h 332188"/>
                  <a:gd name="connsiteX372" fmla="*/ 32271 w 491916"/>
                  <a:gd name="connsiteY372" fmla="*/ 138429 h 332188"/>
                  <a:gd name="connsiteX373" fmla="*/ 30526 w 491916"/>
                  <a:gd name="connsiteY373" fmla="*/ 135811 h 332188"/>
                  <a:gd name="connsiteX374" fmla="*/ 27910 w 491916"/>
                  <a:gd name="connsiteY374" fmla="*/ 134938 h 332188"/>
                  <a:gd name="connsiteX375" fmla="*/ 27910 w 491916"/>
                  <a:gd name="connsiteY375" fmla="*/ 132320 h 332188"/>
                  <a:gd name="connsiteX376" fmla="*/ 30526 w 491916"/>
                  <a:gd name="connsiteY376" fmla="*/ 129702 h 332188"/>
                  <a:gd name="connsiteX377" fmla="*/ 33143 w 491916"/>
                  <a:gd name="connsiteY377" fmla="*/ 129702 h 332188"/>
                  <a:gd name="connsiteX378" fmla="*/ 35759 w 491916"/>
                  <a:gd name="connsiteY378" fmla="*/ 128829 h 332188"/>
                  <a:gd name="connsiteX379" fmla="*/ 37504 w 491916"/>
                  <a:gd name="connsiteY379" fmla="*/ 129701 h 332188"/>
                  <a:gd name="connsiteX380" fmla="*/ 40120 w 491916"/>
                  <a:gd name="connsiteY380" fmla="*/ 128829 h 332188"/>
                  <a:gd name="connsiteX381" fmla="*/ 41865 w 491916"/>
                  <a:gd name="connsiteY381" fmla="*/ 128829 h 332188"/>
                  <a:gd name="connsiteX382" fmla="*/ 43609 w 491916"/>
                  <a:gd name="connsiteY382" fmla="*/ 128829 h 332188"/>
                  <a:gd name="connsiteX383" fmla="*/ 44481 w 491916"/>
                  <a:gd name="connsiteY383" fmla="*/ 128829 h 332188"/>
                  <a:gd name="connsiteX384" fmla="*/ 43609 w 491916"/>
                  <a:gd name="connsiteY384" fmla="*/ 124465 h 332188"/>
                  <a:gd name="connsiteX385" fmla="*/ 42737 w 491916"/>
                  <a:gd name="connsiteY385" fmla="*/ 122719 h 332188"/>
                  <a:gd name="connsiteX386" fmla="*/ 42737 w 491916"/>
                  <a:gd name="connsiteY386" fmla="*/ 121846 h 332188"/>
                  <a:gd name="connsiteX387" fmla="*/ 47098 w 491916"/>
                  <a:gd name="connsiteY387" fmla="*/ 115737 h 332188"/>
                  <a:gd name="connsiteX388" fmla="*/ 51459 w 491916"/>
                  <a:gd name="connsiteY388" fmla="*/ 120101 h 332188"/>
                  <a:gd name="connsiteX389" fmla="*/ 51459 w 491916"/>
                  <a:gd name="connsiteY389" fmla="*/ 122719 h 332188"/>
                  <a:gd name="connsiteX390" fmla="*/ 53203 w 491916"/>
                  <a:gd name="connsiteY390" fmla="*/ 123592 h 332188"/>
                  <a:gd name="connsiteX391" fmla="*/ 54075 w 491916"/>
                  <a:gd name="connsiteY391" fmla="*/ 122719 h 332188"/>
                  <a:gd name="connsiteX392" fmla="*/ 55819 w 491916"/>
                  <a:gd name="connsiteY392" fmla="*/ 124465 h 332188"/>
                  <a:gd name="connsiteX393" fmla="*/ 59308 w 491916"/>
                  <a:gd name="connsiteY393" fmla="*/ 122719 h 332188"/>
                  <a:gd name="connsiteX394" fmla="*/ 64541 w 491916"/>
                  <a:gd name="connsiteY394" fmla="*/ 123592 h 332188"/>
                  <a:gd name="connsiteX395" fmla="*/ 65413 w 491916"/>
                  <a:gd name="connsiteY395" fmla="*/ 120974 h 332188"/>
                  <a:gd name="connsiteX396" fmla="*/ 72391 w 491916"/>
                  <a:gd name="connsiteY396" fmla="*/ 121847 h 332188"/>
                  <a:gd name="connsiteX397" fmla="*/ 73263 w 491916"/>
                  <a:gd name="connsiteY397" fmla="*/ 122719 h 332188"/>
                  <a:gd name="connsiteX398" fmla="*/ 77624 w 491916"/>
                  <a:gd name="connsiteY398" fmla="*/ 122719 h 332188"/>
                  <a:gd name="connsiteX399" fmla="*/ 75879 w 491916"/>
                  <a:gd name="connsiteY399" fmla="*/ 108755 h 332188"/>
                  <a:gd name="connsiteX400" fmla="*/ 70646 w 491916"/>
                  <a:gd name="connsiteY400" fmla="*/ 108755 h 332188"/>
                  <a:gd name="connsiteX401" fmla="*/ 71519 w 491916"/>
                  <a:gd name="connsiteY401" fmla="*/ 106136 h 332188"/>
                  <a:gd name="connsiteX402" fmla="*/ 76752 w 491916"/>
                  <a:gd name="connsiteY402" fmla="*/ 106136 h 332188"/>
                  <a:gd name="connsiteX403" fmla="*/ 77624 w 491916"/>
                  <a:gd name="connsiteY403" fmla="*/ 102645 h 332188"/>
                  <a:gd name="connsiteX404" fmla="*/ 80240 w 491916"/>
                  <a:gd name="connsiteY404" fmla="*/ 102645 h 332188"/>
                  <a:gd name="connsiteX405" fmla="*/ 81985 w 491916"/>
                  <a:gd name="connsiteY405" fmla="*/ 99154 h 332188"/>
                  <a:gd name="connsiteX406" fmla="*/ 80240 w 491916"/>
                  <a:gd name="connsiteY406" fmla="*/ 98281 h 332188"/>
                  <a:gd name="connsiteX407" fmla="*/ 81113 w 491916"/>
                  <a:gd name="connsiteY407" fmla="*/ 94790 h 332188"/>
                  <a:gd name="connsiteX408" fmla="*/ 79368 w 491916"/>
                  <a:gd name="connsiteY408" fmla="*/ 93044 h 332188"/>
                  <a:gd name="connsiteX409" fmla="*/ 84601 w 491916"/>
                  <a:gd name="connsiteY409" fmla="*/ 89553 h 332188"/>
                  <a:gd name="connsiteX410" fmla="*/ 81985 w 491916"/>
                  <a:gd name="connsiteY410" fmla="*/ 86935 h 332188"/>
                  <a:gd name="connsiteX411" fmla="*/ 84601 w 491916"/>
                  <a:gd name="connsiteY411" fmla="*/ 85189 h 332188"/>
                  <a:gd name="connsiteX412" fmla="*/ 82857 w 491916"/>
                  <a:gd name="connsiteY412" fmla="*/ 82571 h 332188"/>
                  <a:gd name="connsiteX413" fmla="*/ 84601 w 491916"/>
                  <a:gd name="connsiteY413" fmla="*/ 80826 h 332188"/>
                  <a:gd name="connsiteX414" fmla="*/ 77624 w 491916"/>
                  <a:gd name="connsiteY414" fmla="*/ 75589 h 332188"/>
                  <a:gd name="connsiteX415" fmla="*/ 79368 w 491916"/>
                  <a:gd name="connsiteY415" fmla="*/ 72098 h 332188"/>
                  <a:gd name="connsiteX416" fmla="*/ 79368 w 491916"/>
                  <a:gd name="connsiteY416" fmla="*/ 71225 h 332188"/>
                  <a:gd name="connsiteX417" fmla="*/ 75007 w 491916"/>
                  <a:gd name="connsiteY417" fmla="*/ 72098 h 332188"/>
                  <a:gd name="connsiteX418" fmla="*/ 73263 w 491916"/>
                  <a:gd name="connsiteY418" fmla="*/ 71225 h 332188"/>
                  <a:gd name="connsiteX419" fmla="*/ 72391 w 491916"/>
                  <a:gd name="connsiteY419" fmla="*/ 65115 h 332188"/>
                  <a:gd name="connsiteX420" fmla="*/ 75007 w 491916"/>
                  <a:gd name="connsiteY420" fmla="*/ 65115 h 332188"/>
                  <a:gd name="connsiteX421" fmla="*/ 75879 w 491916"/>
                  <a:gd name="connsiteY421" fmla="*/ 62497 h 332188"/>
                  <a:gd name="connsiteX422" fmla="*/ 79368 w 491916"/>
                  <a:gd name="connsiteY422" fmla="*/ 63369 h 332188"/>
                  <a:gd name="connsiteX423" fmla="*/ 81985 w 491916"/>
                  <a:gd name="connsiteY423" fmla="*/ 63369 h 332188"/>
                  <a:gd name="connsiteX424" fmla="*/ 82857 w 491916"/>
                  <a:gd name="connsiteY424" fmla="*/ 63370 h 332188"/>
                  <a:gd name="connsiteX425" fmla="*/ 82857 w 491916"/>
                  <a:gd name="connsiteY425" fmla="*/ 60751 h 332188"/>
                  <a:gd name="connsiteX426" fmla="*/ 79368 w 491916"/>
                  <a:gd name="connsiteY426" fmla="*/ 57260 h 332188"/>
                  <a:gd name="connsiteX427" fmla="*/ 72391 w 491916"/>
                  <a:gd name="connsiteY427" fmla="*/ 57260 h 332188"/>
                  <a:gd name="connsiteX428" fmla="*/ 71519 w 491916"/>
                  <a:gd name="connsiteY428" fmla="*/ 53769 h 332188"/>
                  <a:gd name="connsiteX429" fmla="*/ 76752 w 491916"/>
                  <a:gd name="connsiteY429" fmla="*/ 43295 h 332188"/>
                  <a:gd name="connsiteX430" fmla="*/ 75007 w 491916"/>
                  <a:gd name="connsiteY430" fmla="*/ 38931 h 332188"/>
                  <a:gd name="connsiteX431" fmla="*/ 73263 w 491916"/>
                  <a:gd name="connsiteY431" fmla="*/ 35441 h 332188"/>
                  <a:gd name="connsiteX432" fmla="*/ 72391 w 491916"/>
                  <a:gd name="connsiteY432" fmla="*/ 33695 h 332188"/>
                  <a:gd name="connsiteX433" fmla="*/ 75880 w 491916"/>
                  <a:gd name="connsiteY433" fmla="*/ 33695 h 332188"/>
                  <a:gd name="connsiteX434" fmla="*/ 75007 w 491916"/>
                  <a:gd name="connsiteY434" fmla="*/ 31949 h 332188"/>
                  <a:gd name="connsiteX435" fmla="*/ 72021 w 491916"/>
                  <a:gd name="connsiteY435" fmla="*/ 30754 h 332188"/>
                  <a:gd name="connsiteX436" fmla="*/ 93856 w 491916"/>
                  <a:gd name="connsiteY436" fmla="*/ 12305 h 33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</a:cxnLst>
                <a:rect l="l" t="t" r="r" b="b"/>
                <a:pathLst>
                  <a:path w="491916" h="332188">
                    <a:moveTo>
                      <a:pt x="297128" y="40098"/>
                    </a:moveTo>
                    <a:lnTo>
                      <a:pt x="298465" y="39958"/>
                    </a:lnTo>
                    <a:lnTo>
                      <a:pt x="298321" y="40534"/>
                    </a:lnTo>
                    <a:lnTo>
                      <a:pt x="298055" y="40562"/>
                    </a:lnTo>
                    <a:close/>
                    <a:moveTo>
                      <a:pt x="121846" y="0"/>
                    </a:moveTo>
                    <a:lnTo>
                      <a:pt x="142514" y="7191"/>
                    </a:lnTo>
                    <a:lnTo>
                      <a:pt x="163119" y="24923"/>
                    </a:lnTo>
                    <a:lnTo>
                      <a:pt x="173546" y="23827"/>
                    </a:lnTo>
                    <a:lnTo>
                      <a:pt x="182814" y="22853"/>
                    </a:lnTo>
                    <a:lnTo>
                      <a:pt x="194336" y="32176"/>
                    </a:lnTo>
                    <a:lnTo>
                      <a:pt x="214819" y="48749"/>
                    </a:lnTo>
                    <a:lnTo>
                      <a:pt x="227653" y="38504"/>
                    </a:lnTo>
                    <a:lnTo>
                      <a:pt x="231127" y="40677"/>
                    </a:lnTo>
                    <a:lnTo>
                      <a:pt x="232872" y="39804"/>
                    </a:lnTo>
                    <a:lnTo>
                      <a:pt x="238105" y="31949"/>
                    </a:lnTo>
                    <a:lnTo>
                      <a:pt x="237327" y="30782"/>
                    </a:lnTo>
                    <a:lnTo>
                      <a:pt x="241835" y="27183"/>
                    </a:lnTo>
                    <a:lnTo>
                      <a:pt x="290493" y="22069"/>
                    </a:lnTo>
                    <a:lnTo>
                      <a:pt x="283172" y="41565"/>
                    </a:lnTo>
                    <a:lnTo>
                      <a:pt x="292440" y="40591"/>
                    </a:lnTo>
                    <a:lnTo>
                      <a:pt x="294985" y="40324"/>
                    </a:lnTo>
                    <a:lnTo>
                      <a:pt x="293924" y="40677"/>
                    </a:lnTo>
                    <a:lnTo>
                      <a:pt x="294075" y="40980"/>
                    </a:lnTo>
                    <a:lnTo>
                      <a:pt x="292710" y="41124"/>
                    </a:lnTo>
                    <a:lnTo>
                      <a:pt x="283440" y="42098"/>
                    </a:lnTo>
                    <a:lnTo>
                      <a:pt x="277217" y="72058"/>
                    </a:lnTo>
                    <a:lnTo>
                      <a:pt x="280385" y="102203"/>
                    </a:lnTo>
                    <a:lnTo>
                      <a:pt x="299900" y="109530"/>
                    </a:lnTo>
                    <a:lnTo>
                      <a:pt x="320574" y="116735"/>
                    </a:lnTo>
                    <a:lnTo>
                      <a:pt x="322645" y="136446"/>
                    </a:lnTo>
                    <a:lnTo>
                      <a:pt x="324717" y="156156"/>
                    </a:lnTo>
                    <a:lnTo>
                      <a:pt x="335146" y="155060"/>
                    </a:lnTo>
                    <a:lnTo>
                      <a:pt x="353686" y="153111"/>
                    </a:lnTo>
                    <a:lnTo>
                      <a:pt x="354661" y="162386"/>
                    </a:lnTo>
                    <a:lnTo>
                      <a:pt x="366186" y="171725"/>
                    </a:lnTo>
                    <a:lnTo>
                      <a:pt x="374360" y="160316"/>
                    </a:lnTo>
                    <a:lnTo>
                      <a:pt x="385885" y="169655"/>
                    </a:lnTo>
                    <a:lnTo>
                      <a:pt x="407472" y="196692"/>
                    </a:lnTo>
                    <a:lnTo>
                      <a:pt x="420947" y="224582"/>
                    </a:lnTo>
                    <a:lnTo>
                      <a:pt x="431192" y="232883"/>
                    </a:lnTo>
                    <a:lnTo>
                      <a:pt x="451988" y="241247"/>
                    </a:lnTo>
                    <a:lnTo>
                      <a:pt x="461258" y="240273"/>
                    </a:lnTo>
                    <a:lnTo>
                      <a:pt x="474733" y="268163"/>
                    </a:lnTo>
                    <a:lnTo>
                      <a:pt x="491916" y="295819"/>
                    </a:lnTo>
                    <a:lnTo>
                      <a:pt x="490164" y="296404"/>
                    </a:lnTo>
                    <a:lnTo>
                      <a:pt x="490164" y="299022"/>
                    </a:lnTo>
                    <a:lnTo>
                      <a:pt x="489292" y="301640"/>
                    </a:lnTo>
                    <a:lnTo>
                      <a:pt x="488420" y="302513"/>
                    </a:lnTo>
                    <a:lnTo>
                      <a:pt x="486676" y="302513"/>
                    </a:lnTo>
                    <a:lnTo>
                      <a:pt x="485803" y="300768"/>
                    </a:lnTo>
                    <a:lnTo>
                      <a:pt x="484931" y="300768"/>
                    </a:lnTo>
                    <a:lnTo>
                      <a:pt x="482315" y="300768"/>
                    </a:lnTo>
                    <a:lnTo>
                      <a:pt x="477954" y="300768"/>
                    </a:lnTo>
                    <a:lnTo>
                      <a:pt x="475337" y="300768"/>
                    </a:lnTo>
                    <a:lnTo>
                      <a:pt x="471848" y="298149"/>
                    </a:lnTo>
                    <a:lnTo>
                      <a:pt x="470976" y="298149"/>
                    </a:lnTo>
                    <a:lnTo>
                      <a:pt x="469232" y="299022"/>
                    </a:lnTo>
                    <a:lnTo>
                      <a:pt x="465743" y="299022"/>
                    </a:lnTo>
                    <a:lnTo>
                      <a:pt x="464871" y="297277"/>
                    </a:lnTo>
                    <a:lnTo>
                      <a:pt x="463127" y="295531"/>
                    </a:lnTo>
                    <a:lnTo>
                      <a:pt x="461382" y="295531"/>
                    </a:lnTo>
                    <a:lnTo>
                      <a:pt x="458766" y="295531"/>
                    </a:lnTo>
                    <a:lnTo>
                      <a:pt x="457022" y="294658"/>
                    </a:lnTo>
                    <a:lnTo>
                      <a:pt x="455277" y="295531"/>
                    </a:lnTo>
                    <a:lnTo>
                      <a:pt x="456149" y="297276"/>
                    </a:lnTo>
                    <a:lnTo>
                      <a:pt x="457894" y="299022"/>
                    </a:lnTo>
                    <a:lnTo>
                      <a:pt x="458766" y="299895"/>
                    </a:lnTo>
                    <a:lnTo>
                      <a:pt x="457894" y="300768"/>
                    </a:lnTo>
                    <a:lnTo>
                      <a:pt x="456149" y="300768"/>
                    </a:lnTo>
                    <a:lnTo>
                      <a:pt x="456149" y="302513"/>
                    </a:lnTo>
                    <a:lnTo>
                      <a:pt x="456149" y="305131"/>
                    </a:lnTo>
                    <a:lnTo>
                      <a:pt x="457894" y="307750"/>
                    </a:lnTo>
                    <a:lnTo>
                      <a:pt x="458766" y="310368"/>
                    </a:lnTo>
                    <a:lnTo>
                      <a:pt x="461382" y="311241"/>
                    </a:lnTo>
                    <a:lnTo>
                      <a:pt x="460510" y="312987"/>
                    </a:lnTo>
                    <a:lnTo>
                      <a:pt x="459638" y="312987"/>
                    </a:lnTo>
                    <a:lnTo>
                      <a:pt x="456149" y="312986"/>
                    </a:lnTo>
                    <a:lnTo>
                      <a:pt x="455277" y="314732"/>
                    </a:lnTo>
                    <a:lnTo>
                      <a:pt x="454405" y="316478"/>
                    </a:lnTo>
                    <a:lnTo>
                      <a:pt x="455277" y="316478"/>
                    </a:lnTo>
                    <a:lnTo>
                      <a:pt x="454405" y="319969"/>
                    </a:lnTo>
                    <a:lnTo>
                      <a:pt x="452661" y="319969"/>
                    </a:lnTo>
                    <a:lnTo>
                      <a:pt x="451788" y="320842"/>
                    </a:lnTo>
                    <a:lnTo>
                      <a:pt x="451788" y="322587"/>
                    </a:lnTo>
                    <a:lnTo>
                      <a:pt x="451788" y="323460"/>
                    </a:lnTo>
                    <a:lnTo>
                      <a:pt x="436089" y="322587"/>
                    </a:lnTo>
                    <a:lnTo>
                      <a:pt x="431728" y="314732"/>
                    </a:lnTo>
                    <a:lnTo>
                      <a:pt x="423879" y="312987"/>
                    </a:lnTo>
                    <a:lnTo>
                      <a:pt x="422134" y="314732"/>
                    </a:lnTo>
                    <a:lnTo>
                      <a:pt x="420390" y="317351"/>
                    </a:lnTo>
                    <a:lnTo>
                      <a:pt x="417774" y="319969"/>
                    </a:lnTo>
                    <a:lnTo>
                      <a:pt x="415157" y="322587"/>
                    </a:lnTo>
                    <a:lnTo>
                      <a:pt x="414285" y="323460"/>
                    </a:lnTo>
                    <a:lnTo>
                      <a:pt x="409924" y="323460"/>
                    </a:lnTo>
                    <a:lnTo>
                      <a:pt x="403818" y="323460"/>
                    </a:lnTo>
                    <a:lnTo>
                      <a:pt x="398586" y="322587"/>
                    </a:lnTo>
                    <a:lnTo>
                      <a:pt x="396841" y="321715"/>
                    </a:lnTo>
                    <a:lnTo>
                      <a:pt x="393352" y="320842"/>
                    </a:lnTo>
                    <a:lnTo>
                      <a:pt x="389864" y="319969"/>
                    </a:lnTo>
                    <a:lnTo>
                      <a:pt x="388992" y="319096"/>
                    </a:lnTo>
                    <a:lnTo>
                      <a:pt x="386375" y="318224"/>
                    </a:lnTo>
                    <a:lnTo>
                      <a:pt x="382014" y="316478"/>
                    </a:lnTo>
                    <a:lnTo>
                      <a:pt x="379398" y="316478"/>
                    </a:lnTo>
                    <a:lnTo>
                      <a:pt x="377653" y="317350"/>
                    </a:lnTo>
                    <a:lnTo>
                      <a:pt x="376781" y="318223"/>
                    </a:lnTo>
                    <a:lnTo>
                      <a:pt x="375909" y="319969"/>
                    </a:lnTo>
                    <a:lnTo>
                      <a:pt x="374165" y="320842"/>
                    </a:lnTo>
                    <a:lnTo>
                      <a:pt x="369804" y="320842"/>
                    </a:lnTo>
                    <a:lnTo>
                      <a:pt x="365443" y="319096"/>
                    </a:lnTo>
                    <a:lnTo>
                      <a:pt x="362826" y="319096"/>
                    </a:lnTo>
                    <a:lnTo>
                      <a:pt x="360210" y="320842"/>
                    </a:lnTo>
                    <a:lnTo>
                      <a:pt x="359338" y="321714"/>
                    </a:lnTo>
                    <a:lnTo>
                      <a:pt x="356721" y="320842"/>
                    </a:lnTo>
                    <a:lnTo>
                      <a:pt x="355849" y="319096"/>
                    </a:lnTo>
                    <a:lnTo>
                      <a:pt x="354977" y="318224"/>
                    </a:lnTo>
                    <a:lnTo>
                      <a:pt x="347999" y="317351"/>
                    </a:lnTo>
                    <a:lnTo>
                      <a:pt x="342766" y="315605"/>
                    </a:lnTo>
                    <a:lnTo>
                      <a:pt x="337533" y="315605"/>
                    </a:lnTo>
                    <a:lnTo>
                      <a:pt x="336661" y="317351"/>
                    </a:lnTo>
                    <a:lnTo>
                      <a:pt x="333172" y="317350"/>
                    </a:lnTo>
                    <a:lnTo>
                      <a:pt x="330556" y="317351"/>
                    </a:lnTo>
                    <a:lnTo>
                      <a:pt x="328811" y="315605"/>
                    </a:lnTo>
                    <a:lnTo>
                      <a:pt x="314856" y="312987"/>
                    </a:lnTo>
                    <a:lnTo>
                      <a:pt x="304390" y="312987"/>
                    </a:lnTo>
                    <a:lnTo>
                      <a:pt x="282586" y="312987"/>
                    </a:lnTo>
                    <a:lnTo>
                      <a:pt x="277353" y="312987"/>
                    </a:lnTo>
                    <a:lnTo>
                      <a:pt x="276481" y="312114"/>
                    </a:lnTo>
                    <a:lnTo>
                      <a:pt x="276480" y="310368"/>
                    </a:lnTo>
                    <a:lnTo>
                      <a:pt x="276480" y="308623"/>
                    </a:lnTo>
                    <a:lnTo>
                      <a:pt x="277353" y="306005"/>
                    </a:lnTo>
                    <a:lnTo>
                      <a:pt x="279097" y="304259"/>
                    </a:lnTo>
                    <a:lnTo>
                      <a:pt x="279969" y="302513"/>
                    </a:lnTo>
                    <a:lnTo>
                      <a:pt x="279097" y="301640"/>
                    </a:lnTo>
                    <a:lnTo>
                      <a:pt x="277353" y="300768"/>
                    </a:lnTo>
                    <a:lnTo>
                      <a:pt x="275608" y="300768"/>
                    </a:lnTo>
                    <a:lnTo>
                      <a:pt x="272120" y="300768"/>
                    </a:lnTo>
                    <a:lnTo>
                      <a:pt x="270375" y="301641"/>
                    </a:lnTo>
                    <a:lnTo>
                      <a:pt x="268631" y="302513"/>
                    </a:lnTo>
                    <a:lnTo>
                      <a:pt x="267759" y="305132"/>
                    </a:lnTo>
                    <a:lnTo>
                      <a:pt x="266014" y="306877"/>
                    </a:lnTo>
                    <a:lnTo>
                      <a:pt x="263398" y="308623"/>
                    </a:lnTo>
                    <a:lnTo>
                      <a:pt x="261653" y="310368"/>
                    </a:lnTo>
                    <a:lnTo>
                      <a:pt x="259909" y="310368"/>
                    </a:lnTo>
                    <a:lnTo>
                      <a:pt x="252932" y="304259"/>
                    </a:lnTo>
                    <a:lnTo>
                      <a:pt x="252060" y="304259"/>
                    </a:lnTo>
                    <a:lnTo>
                      <a:pt x="249443" y="304259"/>
                    </a:lnTo>
                    <a:lnTo>
                      <a:pt x="247699" y="302513"/>
                    </a:lnTo>
                    <a:lnTo>
                      <a:pt x="245082" y="300768"/>
                    </a:lnTo>
                    <a:lnTo>
                      <a:pt x="243338" y="299895"/>
                    </a:lnTo>
                    <a:lnTo>
                      <a:pt x="242466" y="299895"/>
                    </a:lnTo>
                    <a:lnTo>
                      <a:pt x="241593" y="299895"/>
                    </a:lnTo>
                    <a:lnTo>
                      <a:pt x="240721" y="301641"/>
                    </a:lnTo>
                    <a:lnTo>
                      <a:pt x="240721" y="302513"/>
                    </a:lnTo>
                    <a:lnTo>
                      <a:pt x="241593" y="304259"/>
                    </a:lnTo>
                    <a:lnTo>
                      <a:pt x="241593" y="306004"/>
                    </a:lnTo>
                    <a:lnTo>
                      <a:pt x="241593" y="306877"/>
                    </a:lnTo>
                    <a:lnTo>
                      <a:pt x="240721" y="307750"/>
                    </a:lnTo>
                    <a:lnTo>
                      <a:pt x="238977" y="308623"/>
                    </a:lnTo>
                    <a:lnTo>
                      <a:pt x="238105" y="307750"/>
                    </a:lnTo>
                    <a:lnTo>
                      <a:pt x="236360" y="305132"/>
                    </a:lnTo>
                    <a:lnTo>
                      <a:pt x="235488" y="305132"/>
                    </a:lnTo>
                    <a:lnTo>
                      <a:pt x="232872" y="304259"/>
                    </a:lnTo>
                    <a:lnTo>
                      <a:pt x="230255" y="304259"/>
                    </a:lnTo>
                    <a:lnTo>
                      <a:pt x="227639" y="303386"/>
                    </a:lnTo>
                    <a:lnTo>
                      <a:pt x="225022" y="305132"/>
                    </a:lnTo>
                    <a:lnTo>
                      <a:pt x="223278" y="306004"/>
                    </a:lnTo>
                    <a:lnTo>
                      <a:pt x="220661" y="306004"/>
                    </a:lnTo>
                    <a:lnTo>
                      <a:pt x="218917" y="306877"/>
                    </a:lnTo>
                    <a:lnTo>
                      <a:pt x="217172" y="307750"/>
                    </a:lnTo>
                    <a:lnTo>
                      <a:pt x="216300" y="310368"/>
                    </a:lnTo>
                    <a:lnTo>
                      <a:pt x="216300" y="312114"/>
                    </a:lnTo>
                    <a:lnTo>
                      <a:pt x="215428" y="314732"/>
                    </a:lnTo>
                    <a:lnTo>
                      <a:pt x="213684" y="315605"/>
                    </a:lnTo>
                    <a:lnTo>
                      <a:pt x="213684" y="329569"/>
                    </a:lnTo>
                    <a:lnTo>
                      <a:pt x="209323" y="332188"/>
                    </a:lnTo>
                    <a:lnTo>
                      <a:pt x="208451" y="329569"/>
                    </a:lnTo>
                    <a:lnTo>
                      <a:pt x="201473" y="329570"/>
                    </a:lnTo>
                    <a:lnTo>
                      <a:pt x="196240" y="315605"/>
                    </a:lnTo>
                    <a:lnTo>
                      <a:pt x="195368" y="312987"/>
                    </a:lnTo>
                    <a:lnTo>
                      <a:pt x="194496" y="312987"/>
                    </a:lnTo>
                    <a:lnTo>
                      <a:pt x="191879" y="314732"/>
                    </a:lnTo>
                    <a:lnTo>
                      <a:pt x="190135" y="315605"/>
                    </a:lnTo>
                    <a:lnTo>
                      <a:pt x="187518" y="315605"/>
                    </a:lnTo>
                    <a:lnTo>
                      <a:pt x="185774" y="316478"/>
                    </a:lnTo>
                    <a:lnTo>
                      <a:pt x="180541" y="316478"/>
                    </a:lnTo>
                    <a:lnTo>
                      <a:pt x="177052" y="316478"/>
                    </a:lnTo>
                    <a:lnTo>
                      <a:pt x="176180" y="315605"/>
                    </a:lnTo>
                    <a:lnTo>
                      <a:pt x="174436" y="312987"/>
                    </a:lnTo>
                    <a:lnTo>
                      <a:pt x="173564" y="312987"/>
                    </a:lnTo>
                    <a:lnTo>
                      <a:pt x="170947" y="312987"/>
                    </a:lnTo>
                    <a:lnTo>
                      <a:pt x="169203" y="312987"/>
                    </a:lnTo>
                    <a:lnTo>
                      <a:pt x="168330" y="312114"/>
                    </a:lnTo>
                    <a:lnTo>
                      <a:pt x="168330" y="310368"/>
                    </a:lnTo>
                    <a:lnTo>
                      <a:pt x="166586" y="308623"/>
                    </a:lnTo>
                    <a:lnTo>
                      <a:pt x="165714" y="308623"/>
                    </a:lnTo>
                    <a:lnTo>
                      <a:pt x="164842" y="310368"/>
                    </a:lnTo>
                    <a:lnTo>
                      <a:pt x="162225" y="310368"/>
                    </a:lnTo>
                    <a:lnTo>
                      <a:pt x="160481" y="310368"/>
                    </a:lnTo>
                    <a:lnTo>
                      <a:pt x="158736" y="310368"/>
                    </a:lnTo>
                    <a:lnTo>
                      <a:pt x="156992" y="308623"/>
                    </a:lnTo>
                    <a:lnTo>
                      <a:pt x="156120" y="310368"/>
                    </a:lnTo>
                    <a:lnTo>
                      <a:pt x="154376" y="310368"/>
                    </a:lnTo>
                    <a:lnTo>
                      <a:pt x="152631" y="310368"/>
                    </a:lnTo>
                    <a:lnTo>
                      <a:pt x="150015" y="310368"/>
                    </a:lnTo>
                    <a:lnTo>
                      <a:pt x="148270" y="308623"/>
                    </a:lnTo>
                    <a:lnTo>
                      <a:pt x="146526" y="307750"/>
                    </a:lnTo>
                    <a:lnTo>
                      <a:pt x="143037" y="307750"/>
                    </a:lnTo>
                    <a:lnTo>
                      <a:pt x="142165" y="307750"/>
                    </a:lnTo>
                    <a:lnTo>
                      <a:pt x="138676" y="307750"/>
                    </a:lnTo>
                    <a:lnTo>
                      <a:pt x="137804" y="306877"/>
                    </a:lnTo>
                    <a:lnTo>
                      <a:pt x="136060" y="306877"/>
                    </a:lnTo>
                    <a:lnTo>
                      <a:pt x="134315" y="307750"/>
                    </a:lnTo>
                    <a:lnTo>
                      <a:pt x="131699" y="306877"/>
                    </a:lnTo>
                    <a:lnTo>
                      <a:pt x="129082" y="306005"/>
                    </a:lnTo>
                    <a:lnTo>
                      <a:pt x="127338" y="306877"/>
                    </a:lnTo>
                    <a:lnTo>
                      <a:pt x="125594" y="306877"/>
                    </a:lnTo>
                    <a:lnTo>
                      <a:pt x="123849" y="306005"/>
                    </a:lnTo>
                    <a:lnTo>
                      <a:pt x="122105" y="304259"/>
                    </a:lnTo>
                    <a:lnTo>
                      <a:pt x="121233" y="303386"/>
                    </a:lnTo>
                    <a:lnTo>
                      <a:pt x="120361" y="304259"/>
                    </a:lnTo>
                    <a:lnTo>
                      <a:pt x="119489" y="305132"/>
                    </a:lnTo>
                    <a:lnTo>
                      <a:pt x="119489" y="306004"/>
                    </a:lnTo>
                    <a:lnTo>
                      <a:pt x="119488" y="307750"/>
                    </a:lnTo>
                    <a:lnTo>
                      <a:pt x="119488" y="310368"/>
                    </a:lnTo>
                    <a:lnTo>
                      <a:pt x="120361" y="311241"/>
                    </a:lnTo>
                    <a:lnTo>
                      <a:pt x="119488" y="312987"/>
                    </a:lnTo>
                    <a:lnTo>
                      <a:pt x="116872" y="315605"/>
                    </a:lnTo>
                    <a:lnTo>
                      <a:pt x="114255" y="315605"/>
                    </a:lnTo>
                    <a:lnTo>
                      <a:pt x="112511" y="315605"/>
                    </a:lnTo>
                    <a:lnTo>
                      <a:pt x="110767" y="314732"/>
                    </a:lnTo>
                    <a:lnTo>
                      <a:pt x="109022" y="314732"/>
                    </a:lnTo>
                    <a:lnTo>
                      <a:pt x="106406" y="302513"/>
                    </a:lnTo>
                    <a:lnTo>
                      <a:pt x="105534" y="302513"/>
                    </a:lnTo>
                    <a:lnTo>
                      <a:pt x="104661" y="302513"/>
                    </a:lnTo>
                    <a:lnTo>
                      <a:pt x="103789" y="303386"/>
                    </a:lnTo>
                    <a:lnTo>
                      <a:pt x="102045" y="302513"/>
                    </a:lnTo>
                    <a:lnTo>
                      <a:pt x="101173" y="301640"/>
                    </a:lnTo>
                    <a:lnTo>
                      <a:pt x="99428" y="301640"/>
                    </a:lnTo>
                    <a:lnTo>
                      <a:pt x="98556" y="301640"/>
                    </a:lnTo>
                    <a:lnTo>
                      <a:pt x="97684" y="302513"/>
                    </a:lnTo>
                    <a:lnTo>
                      <a:pt x="95068" y="302513"/>
                    </a:lnTo>
                    <a:lnTo>
                      <a:pt x="93323" y="302513"/>
                    </a:lnTo>
                    <a:lnTo>
                      <a:pt x="90707" y="303386"/>
                    </a:lnTo>
                    <a:lnTo>
                      <a:pt x="88090" y="303386"/>
                    </a:lnTo>
                    <a:lnTo>
                      <a:pt x="85473" y="303386"/>
                    </a:lnTo>
                    <a:lnTo>
                      <a:pt x="83729" y="303386"/>
                    </a:lnTo>
                    <a:lnTo>
                      <a:pt x="81985" y="302513"/>
                    </a:lnTo>
                    <a:lnTo>
                      <a:pt x="81113" y="301640"/>
                    </a:lnTo>
                    <a:lnTo>
                      <a:pt x="77624" y="301641"/>
                    </a:lnTo>
                    <a:lnTo>
                      <a:pt x="75879" y="302513"/>
                    </a:lnTo>
                    <a:lnTo>
                      <a:pt x="75007" y="302513"/>
                    </a:lnTo>
                    <a:lnTo>
                      <a:pt x="73263" y="302513"/>
                    </a:lnTo>
                    <a:lnTo>
                      <a:pt x="72391" y="301640"/>
                    </a:lnTo>
                    <a:lnTo>
                      <a:pt x="69774" y="301641"/>
                    </a:lnTo>
                    <a:lnTo>
                      <a:pt x="68902" y="300768"/>
                    </a:lnTo>
                    <a:lnTo>
                      <a:pt x="68902" y="299895"/>
                    </a:lnTo>
                    <a:lnTo>
                      <a:pt x="70646" y="295531"/>
                    </a:lnTo>
                    <a:lnTo>
                      <a:pt x="72391" y="296404"/>
                    </a:lnTo>
                    <a:lnTo>
                      <a:pt x="72391" y="294658"/>
                    </a:lnTo>
                    <a:lnTo>
                      <a:pt x="72391" y="292913"/>
                    </a:lnTo>
                    <a:lnTo>
                      <a:pt x="70647" y="289421"/>
                    </a:lnTo>
                    <a:lnTo>
                      <a:pt x="68902" y="289421"/>
                    </a:lnTo>
                    <a:lnTo>
                      <a:pt x="67158" y="290294"/>
                    </a:lnTo>
                    <a:lnTo>
                      <a:pt x="65413" y="292040"/>
                    </a:lnTo>
                    <a:lnTo>
                      <a:pt x="66285" y="285057"/>
                    </a:lnTo>
                    <a:lnTo>
                      <a:pt x="63669" y="284185"/>
                    </a:lnTo>
                    <a:lnTo>
                      <a:pt x="64541" y="281567"/>
                    </a:lnTo>
                    <a:lnTo>
                      <a:pt x="62797" y="280694"/>
                    </a:lnTo>
                    <a:lnTo>
                      <a:pt x="61052" y="280693"/>
                    </a:lnTo>
                    <a:lnTo>
                      <a:pt x="61052" y="279821"/>
                    </a:lnTo>
                    <a:lnTo>
                      <a:pt x="58436" y="277202"/>
                    </a:lnTo>
                    <a:lnTo>
                      <a:pt x="62797" y="276330"/>
                    </a:lnTo>
                    <a:lnTo>
                      <a:pt x="61925" y="271093"/>
                    </a:lnTo>
                    <a:lnTo>
                      <a:pt x="64541" y="268474"/>
                    </a:lnTo>
                    <a:lnTo>
                      <a:pt x="65413" y="271093"/>
                    </a:lnTo>
                    <a:lnTo>
                      <a:pt x="68030" y="265856"/>
                    </a:lnTo>
                    <a:lnTo>
                      <a:pt x="65413" y="264111"/>
                    </a:lnTo>
                    <a:lnTo>
                      <a:pt x="68030" y="258001"/>
                    </a:lnTo>
                    <a:lnTo>
                      <a:pt x="68902" y="258874"/>
                    </a:lnTo>
                    <a:lnTo>
                      <a:pt x="68902" y="261492"/>
                    </a:lnTo>
                    <a:lnTo>
                      <a:pt x="71519" y="262365"/>
                    </a:lnTo>
                    <a:lnTo>
                      <a:pt x="72391" y="260619"/>
                    </a:lnTo>
                    <a:lnTo>
                      <a:pt x="73263" y="260620"/>
                    </a:lnTo>
                    <a:lnTo>
                      <a:pt x="75007" y="261492"/>
                    </a:lnTo>
                    <a:lnTo>
                      <a:pt x="77624" y="257128"/>
                    </a:lnTo>
                    <a:lnTo>
                      <a:pt x="79368" y="258001"/>
                    </a:lnTo>
                    <a:lnTo>
                      <a:pt x="81985" y="256256"/>
                    </a:lnTo>
                    <a:lnTo>
                      <a:pt x="81985" y="254510"/>
                    </a:lnTo>
                    <a:lnTo>
                      <a:pt x="82857" y="252764"/>
                    </a:lnTo>
                    <a:lnTo>
                      <a:pt x="81985" y="251019"/>
                    </a:lnTo>
                    <a:lnTo>
                      <a:pt x="80240" y="250146"/>
                    </a:lnTo>
                    <a:lnTo>
                      <a:pt x="79368" y="248401"/>
                    </a:lnTo>
                    <a:lnTo>
                      <a:pt x="79368" y="244909"/>
                    </a:lnTo>
                    <a:lnTo>
                      <a:pt x="81113" y="243163"/>
                    </a:lnTo>
                    <a:lnTo>
                      <a:pt x="81113" y="241418"/>
                    </a:lnTo>
                    <a:lnTo>
                      <a:pt x="81112" y="237927"/>
                    </a:lnTo>
                    <a:lnTo>
                      <a:pt x="81113" y="235308"/>
                    </a:lnTo>
                    <a:lnTo>
                      <a:pt x="79368" y="234436"/>
                    </a:lnTo>
                    <a:lnTo>
                      <a:pt x="75879" y="233563"/>
                    </a:lnTo>
                    <a:lnTo>
                      <a:pt x="73263" y="231817"/>
                    </a:lnTo>
                    <a:lnTo>
                      <a:pt x="69774" y="230072"/>
                    </a:lnTo>
                    <a:lnTo>
                      <a:pt x="68030" y="230072"/>
                    </a:lnTo>
                    <a:lnTo>
                      <a:pt x="65413" y="228326"/>
                    </a:lnTo>
                    <a:lnTo>
                      <a:pt x="64541" y="227454"/>
                    </a:lnTo>
                    <a:lnTo>
                      <a:pt x="59308" y="226581"/>
                    </a:lnTo>
                    <a:lnTo>
                      <a:pt x="57564" y="228326"/>
                    </a:lnTo>
                    <a:lnTo>
                      <a:pt x="42737" y="228327"/>
                    </a:lnTo>
                    <a:lnTo>
                      <a:pt x="40992" y="227454"/>
                    </a:lnTo>
                    <a:lnTo>
                      <a:pt x="40992" y="222217"/>
                    </a:lnTo>
                    <a:lnTo>
                      <a:pt x="39248" y="222217"/>
                    </a:lnTo>
                    <a:lnTo>
                      <a:pt x="38376" y="225708"/>
                    </a:lnTo>
                    <a:lnTo>
                      <a:pt x="36632" y="226581"/>
                    </a:lnTo>
                    <a:lnTo>
                      <a:pt x="32271" y="222217"/>
                    </a:lnTo>
                    <a:lnTo>
                      <a:pt x="34887" y="220471"/>
                    </a:lnTo>
                    <a:lnTo>
                      <a:pt x="34887" y="217853"/>
                    </a:lnTo>
                    <a:lnTo>
                      <a:pt x="35759" y="216980"/>
                    </a:lnTo>
                    <a:lnTo>
                      <a:pt x="37504" y="216107"/>
                    </a:lnTo>
                    <a:lnTo>
                      <a:pt x="38376" y="215235"/>
                    </a:lnTo>
                    <a:lnTo>
                      <a:pt x="38376" y="213489"/>
                    </a:lnTo>
                    <a:lnTo>
                      <a:pt x="35759" y="214362"/>
                    </a:lnTo>
                    <a:lnTo>
                      <a:pt x="33143" y="212616"/>
                    </a:lnTo>
                    <a:lnTo>
                      <a:pt x="28782" y="212616"/>
                    </a:lnTo>
                    <a:lnTo>
                      <a:pt x="27910" y="211744"/>
                    </a:lnTo>
                    <a:lnTo>
                      <a:pt x="26165" y="209998"/>
                    </a:lnTo>
                    <a:lnTo>
                      <a:pt x="25293" y="210871"/>
                    </a:lnTo>
                    <a:lnTo>
                      <a:pt x="25293" y="213489"/>
                    </a:lnTo>
                    <a:lnTo>
                      <a:pt x="21804" y="214362"/>
                    </a:lnTo>
                    <a:lnTo>
                      <a:pt x="18316" y="214362"/>
                    </a:lnTo>
                    <a:lnTo>
                      <a:pt x="15699" y="213489"/>
                    </a:lnTo>
                    <a:lnTo>
                      <a:pt x="17444" y="210871"/>
                    </a:lnTo>
                    <a:lnTo>
                      <a:pt x="15699" y="209998"/>
                    </a:lnTo>
                    <a:lnTo>
                      <a:pt x="13083" y="210871"/>
                    </a:lnTo>
                    <a:lnTo>
                      <a:pt x="9594" y="209998"/>
                    </a:lnTo>
                    <a:lnTo>
                      <a:pt x="8722" y="208252"/>
                    </a:lnTo>
                    <a:lnTo>
                      <a:pt x="6978" y="208252"/>
                    </a:lnTo>
                    <a:lnTo>
                      <a:pt x="5233" y="209125"/>
                    </a:lnTo>
                    <a:lnTo>
                      <a:pt x="2617" y="208252"/>
                    </a:lnTo>
                    <a:lnTo>
                      <a:pt x="1744" y="206507"/>
                    </a:lnTo>
                    <a:lnTo>
                      <a:pt x="3489" y="202143"/>
                    </a:lnTo>
                    <a:lnTo>
                      <a:pt x="872" y="200397"/>
                    </a:lnTo>
                    <a:lnTo>
                      <a:pt x="0" y="196906"/>
                    </a:lnTo>
                    <a:lnTo>
                      <a:pt x="872" y="195160"/>
                    </a:lnTo>
                    <a:lnTo>
                      <a:pt x="2616" y="193415"/>
                    </a:lnTo>
                    <a:lnTo>
                      <a:pt x="5233" y="192542"/>
                    </a:lnTo>
                    <a:lnTo>
                      <a:pt x="7850" y="192542"/>
                    </a:lnTo>
                    <a:lnTo>
                      <a:pt x="9594" y="191669"/>
                    </a:lnTo>
                    <a:lnTo>
                      <a:pt x="9594" y="189924"/>
                    </a:lnTo>
                    <a:lnTo>
                      <a:pt x="9594" y="186432"/>
                    </a:lnTo>
                    <a:lnTo>
                      <a:pt x="9594" y="182941"/>
                    </a:lnTo>
                    <a:lnTo>
                      <a:pt x="10466" y="179451"/>
                    </a:lnTo>
                    <a:lnTo>
                      <a:pt x="9594" y="176832"/>
                    </a:lnTo>
                    <a:lnTo>
                      <a:pt x="7849" y="176832"/>
                    </a:lnTo>
                    <a:lnTo>
                      <a:pt x="7850" y="171595"/>
                    </a:lnTo>
                    <a:lnTo>
                      <a:pt x="7850" y="161122"/>
                    </a:lnTo>
                    <a:lnTo>
                      <a:pt x="8722" y="160249"/>
                    </a:lnTo>
                    <a:lnTo>
                      <a:pt x="14827" y="161995"/>
                    </a:lnTo>
                    <a:lnTo>
                      <a:pt x="15699" y="163740"/>
                    </a:lnTo>
                    <a:lnTo>
                      <a:pt x="18316" y="164613"/>
                    </a:lnTo>
                    <a:lnTo>
                      <a:pt x="20060" y="161995"/>
                    </a:lnTo>
                    <a:lnTo>
                      <a:pt x="21805" y="161995"/>
                    </a:lnTo>
                    <a:lnTo>
                      <a:pt x="25293" y="170722"/>
                    </a:lnTo>
                    <a:lnTo>
                      <a:pt x="28782" y="163740"/>
                    </a:lnTo>
                    <a:lnTo>
                      <a:pt x="31399" y="163740"/>
                    </a:lnTo>
                    <a:lnTo>
                      <a:pt x="34887" y="161122"/>
                    </a:lnTo>
                    <a:lnTo>
                      <a:pt x="32271" y="159376"/>
                    </a:lnTo>
                    <a:lnTo>
                      <a:pt x="33143" y="155012"/>
                    </a:lnTo>
                    <a:lnTo>
                      <a:pt x="33143" y="153267"/>
                    </a:lnTo>
                    <a:lnTo>
                      <a:pt x="32271" y="150649"/>
                    </a:lnTo>
                    <a:lnTo>
                      <a:pt x="34887" y="148030"/>
                    </a:lnTo>
                    <a:lnTo>
                      <a:pt x="35759" y="145412"/>
                    </a:lnTo>
                    <a:lnTo>
                      <a:pt x="34887" y="144539"/>
                    </a:lnTo>
                    <a:lnTo>
                      <a:pt x="34887" y="141920"/>
                    </a:lnTo>
                    <a:lnTo>
                      <a:pt x="32271" y="138429"/>
                    </a:lnTo>
                    <a:lnTo>
                      <a:pt x="30526" y="135811"/>
                    </a:lnTo>
                    <a:lnTo>
                      <a:pt x="27910" y="134938"/>
                    </a:lnTo>
                    <a:lnTo>
                      <a:pt x="27910" y="132320"/>
                    </a:lnTo>
                    <a:lnTo>
                      <a:pt x="30526" y="129702"/>
                    </a:lnTo>
                    <a:lnTo>
                      <a:pt x="33143" y="129702"/>
                    </a:lnTo>
                    <a:lnTo>
                      <a:pt x="35759" y="128829"/>
                    </a:lnTo>
                    <a:lnTo>
                      <a:pt x="37504" y="129701"/>
                    </a:lnTo>
                    <a:lnTo>
                      <a:pt x="40120" y="128829"/>
                    </a:lnTo>
                    <a:lnTo>
                      <a:pt x="41865" y="128829"/>
                    </a:lnTo>
                    <a:lnTo>
                      <a:pt x="43609" y="128829"/>
                    </a:lnTo>
                    <a:lnTo>
                      <a:pt x="44481" y="128829"/>
                    </a:lnTo>
                    <a:lnTo>
                      <a:pt x="43609" y="124465"/>
                    </a:lnTo>
                    <a:lnTo>
                      <a:pt x="42737" y="122719"/>
                    </a:lnTo>
                    <a:lnTo>
                      <a:pt x="42737" y="121846"/>
                    </a:lnTo>
                    <a:lnTo>
                      <a:pt x="47098" y="115737"/>
                    </a:lnTo>
                    <a:lnTo>
                      <a:pt x="51459" y="120101"/>
                    </a:lnTo>
                    <a:lnTo>
                      <a:pt x="51459" y="122719"/>
                    </a:lnTo>
                    <a:lnTo>
                      <a:pt x="53203" y="123592"/>
                    </a:lnTo>
                    <a:lnTo>
                      <a:pt x="54075" y="122719"/>
                    </a:lnTo>
                    <a:lnTo>
                      <a:pt x="55819" y="124465"/>
                    </a:lnTo>
                    <a:lnTo>
                      <a:pt x="59308" y="122719"/>
                    </a:lnTo>
                    <a:lnTo>
                      <a:pt x="64541" y="123592"/>
                    </a:lnTo>
                    <a:lnTo>
                      <a:pt x="65413" y="120974"/>
                    </a:lnTo>
                    <a:lnTo>
                      <a:pt x="72391" y="121847"/>
                    </a:lnTo>
                    <a:lnTo>
                      <a:pt x="73263" y="122719"/>
                    </a:lnTo>
                    <a:lnTo>
                      <a:pt x="77624" y="122719"/>
                    </a:lnTo>
                    <a:lnTo>
                      <a:pt x="75879" y="108755"/>
                    </a:lnTo>
                    <a:lnTo>
                      <a:pt x="70646" y="108755"/>
                    </a:lnTo>
                    <a:lnTo>
                      <a:pt x="71519" y="106136"/>
                    </a:lnTo>
                    <a:lnTo>
                      <a:pt x="76752" y="106136"/>
                    </a:lnTo>
                    <a:lnTo>
                      <a:pt x="77624" y="102645"/>
                    </a:lnTo>
                    <a:lnTo>
                      <a:pt x="80240" y="102645"/>
                    </a:lnTo>
                    <a:lnTo>
                      <a:pt x="81985" y="99154"/>
                    </a:lnTo>
                    <a:lnTo>
                      <a:pt x="80240" y="98281"/>
                    </a:lnTo>
                    <a:lnTo>
                      <a:pt x="81113" y="94790"/>
                    </a:lnTo>
                    <a:lnTo>
                      <a:pt x="79368" y="93044"/>
                    </a:lnTo>
                    <a:lnTo>
                      <a:pt x="84601" y="89553"/>
                    </a:lnTo>
                    <a:lnTo>
                      <a:pt x="81985" y="86935"/>
                    </a:lnTo>
                    <a:lnTo>
                      <a:pt x="84601" y="85189"/>
                    </a:lnTo>
                    <a:lnTo>
                      <a:pt x="82857" y="82571"/>
                    </a:lnTo>
                    <a:lnTo>
                      <a:pt x="84601" y="80826"/>
                    </a:lnTo>
                    <a:lnTo>
                      <a:pt x="77624" y="75589"/>
                    </a:lnTo>
                    <a:lnTo>
                      <a:pt x="79368" y="72098"/>
                    </a:lnTo>
                    <a:lnTo>
                      <a:pt x="79368" y="71225"/>
                    </a:lnTo>
                    <a:lnTo>
                      <a:pt x="75007" y="72098"/>
                    </a:lnTo>
                    <a:lnTo>
                      <a:pt x="73263" y="71225"/>
                    </a:lnTo>
                    <a:lnTo>
                      <a:pt x="72391" y="65115"/>
                    </a:lnTo>
                    <a:lnTo>
                      <a:pt x="75007" y="65115"/>
                    </a:lnTo>
                    <a:lnTo>
                      <a:pt x="75879" y="62497"/>
                    </a:lnTo>
                    <a:lnTo>
                      <a:pt x="79368" y="63369"/>
                    </a:lnTo>
                    <a:lnTo>
                      <a:pt x="81985" y="63369"/>
                    </a:lnTo>
                    <a:lnTo>
                      <a:pt x="82857" y="63370"/>
                    </a:lnTo>
                    <a:lnTo>
                      <a:pt x="82857" y="60751"/>
                    </a:lnTo>
                    <a:lnTo>
                      <a:pt x="79368" y="57260"/>
                    </a:lnTo>
                    <a:lnTo>
                      <a:pt x="72391" y="57260"/>
                    </a:lnTo>
                    <a:lnTo>
                      <a:pt x="71519" y="53769"/>
                    </a:lnTo>
                    <a:lnTo>
                      <a:pt x="76752" y="43295"/>
                    </a:lnTo>
                    <a:lnTo>
                      <a:pt x="75007" y="38931"/>
                    </a:lnTo>
                    <a:lnTo>
                      <a:pt x="73263" y="35441"/>
                    </a:lnTo>
                    <a:lnTo>
                      <a:pt x="72391" y="33695"/>
                    </a:lnTo>
                    <a:lnTo>
                      <a:pt x="75880" y="33695"/>
                    </a:lnTo>
                    <a:lnTo>
                      <a:pt x="75007" y="31949"/>
                    </a:lnTo>
                    <a:lnTo>
                      <a:pt x="72021" y="30754"/>
                    </a:lnTo>
                    <a:lnTo>
                      <a:pt x="93856" y="12305"/>
                    </a:lnTo>
                    <a:close/>
                  </a:path>
                </a:pathLst>
              </a:custGeom>
              <a:grpFill/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1246" name="ПФО">
              <a:extLst>
                <a:ext uri="{FF2B5EF4-FFF2-40B4-BE49-F238E27FC236}">
                  <a16:creationId xmlns:a16="http://schemas.microsoft.com/office/drawing/2014/main" xmlns="" id="{C8023AE2-AE17-4481-BF8F-32B2CE40B200}"/>
                </a:ext>
              </a:extLst>
            </p:cNvPr>
            <p:cNvGrpSpPr/>
            <p:nvPr/>
          </p:nvGrpSpPr>
          <p:grpSpPr>
            <a:xfrm>
              <a:off x="1424949" y="3047489"/>
              <a:ext cx="1624926" cy="1533422"/>
              <a:chOff x="1174750" y="3035300"/>
              <a:chExt cx="1747838" cy="1649413"/>
            </a:xfrm>
            <a:grpFill/>
          </p:grpSpPr>
          <p:sp>
            <p:nvSpPr>
              <p:cNvPr id="1295" name="ПФО_Ульяновская область">
                <a:extLst>
                  <a:ext uri="{FF2B5EF4-FFF2-40B4-BE49-F238E27FC236}">
                    <a16:creationId xmlns:a16="http://schemas.microsoft.com/office/drawing/2014/main" xmlns="" id="{FF7A173B-306A-4C81-97EA-33596CF5E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588" y="3629025"/>
                <a:ext cx="341313" cy="293688"/>
              </a:xfrm>
              <a:custGeom>
                <a:avLst/>
                <a:gdLst>
                  <a:gd name="T0" fmla="*/ 209 w 293"/>
                  <a:gd name="T1" fmla="*/ 84 h 252"/>
                  <a:gd name="T2" fmla="*/ 201 w 293"/>
                  <a:gd name="T3" fmla="*/ 67 h 252"/>
                  <a:gd name="T4" fmla="*/ 167 w 293"/>
                  <a:gd name="T5" fmla="*/ 59 h 252"/>
                  <a:gd name="T6" fmla="*/ 167 w 293"/>
                  <a:gd name="T7" fmla="*/ 42 h 252"/>
                  <a:gd name="T8" fmla="*/ 142 w 293"/>
                  <a:gd name="T9" fmla="*/ 25 h 252"/>
                  <a:gd name="T10" fmla="*/ 125 w 293"/>
                  <a:gd name="T11" fmla="*/ 0 h 252"/>
                  <a:gd name="T12" fmla="*/ 92 w 293"/>
                  <a:gd name="T13" fmla="*/ 51 h 252"/>
                  <a:gd name="T14" fmla="*/ 75 w 293"/>
                  <a:gd name="T15" fmla="*/ 42 h 252"/>
                  <a:gd name="T16" fmla="*/ 41 w 293"/>
                  <a:gd name="T17" fmla="*/ 42 h 252"/>
                  <a:gd name="T18" fmla="*/ 50 w 293"/>
                  <a:gd name="T19" fmla="*/ 76 h 252"/>
                  <a:gd name="T20" fmla="*/ 41 w 293"/>
                  <a:gd name="T21" fmla="*/ 109 h 252"/>
                  <a:gd name="T22" fmla="*/ 50 w 293"/>
                  <a:gd name="T23" fmla="*/ 126 h 252"/>
                  <a:gd name="T24" fmla="*/ 50 w 293"/>
                  <a:gd name="T25" fmla="*/ 143 h 252"/>
                  <a:gd name="T26" fmla="*/ 25 w 293"/>
                  <a:gd name="T27" fmla="*/ 176 h 252"/>
                  <a:gd name="T28" fmla="*/ 0 w 293"/>
                  <a:gd name="T29" fmla="*/ 193 h 252"/>
                  <a:gd name="T30" fmla="*/ 25 w 293"/>
                  <a:gd name="T31" fmla="*/ 235 h 252"/>
                  <a:gd name="T32" fmla="*/ 75 w 293"/>
                  <a:gd name="T33" fmla="*/ 235 h 252"/>
                  <a:gd name="T34" fmla="*/ 83 w 293"/>
                  <a:gd name="T35" fmla="*/ 243 h 252"/>
                  <a:gd name="T36" fmla="*/ 83 w 293"/>
                  <a:gd name="T37" fmla="*/ 252 h 252"/>
                  <a:gd name="T38" fmla="*/ 100 w 293"/>
                  <a:gd name="T39" fmla="*/ 227 h 252"/>
                  <a:gd name="T40" fmla="*/ 117 w 293"/>
                  <a:gd name="T41" fmla="*/ 185 h 252"/>
                  <a:gd name="T42" fmla="*/ 125 w 293"/>
                  <a:gd name="T43" fmla="*/ 185 h 252"/>
                  <a:gd name="T44" fmla="*/ 142 w 293"/>
                  <a:gd name="T45" fmla="*/ 185 h 252"/>
                  <a:gd name="T46" fmla="*/ 159 w 293"/>
                  <a:gd name="T47" fmla="*/ 176 h 252"/>
                  <a:gd name="T48" fmla="*/ 167 w 293"/>
                  <a:gd name="T49" fmla="*/ 176 h 252"/>
                  <a:gd name="T50" fmla="*/ 184 w 293"/>
                  <a:gd name="T51" fmla="*/ 185 h 252"/>
                  <a:gd name="T52" fmla="*/ 201 w 293"/>
                  <a:gd name="T53" fmla="*/ 185 h 252"/>
                  <a:gd name="T54" fmla="*/ 218 w 293"/>
                  <a:gd name="T55" fmla="*/ 202 h 252"/>
                  <a:gd name="T56" fmla="*/ 243 w 293"/>
                  <a:gd name="T57" fmla="*/ 218 h 252"/>
                  <a:gd name="T58" fmla="*/ 243 w 293"/>
                  <a:gd name="T59" fmla="*/ 210 h 252"/>
                  <a:gd name="T60" fmla="*/ 251 w 293"/>
                  <a:gd name="T61" fmla="*/ 210 h 252"/>
                  <a:gd name="T62" fmla="*/ 259 w 293"/>
                  <a:gd name="T63" fmla="*/ 210 h 252"/>
                  <a:gd name="T64" fmla="*/ 268 w 293"/>
                  <a:gd name="T65" fmla="*/ 210 h 252"/>
                  <a:gd name="T66" fmla="*/ 285 w 293"/>
                  <a:gd name="T67" fmla="*/ 185 h 252"/>
                  <a:gd name="T68" fmla="*/ 293 w 293"/>
                  <a:gd name="T69" fmla="*/ 168 h 252"/>
                  <a:gd name="T70" fmla="*/ 276 w 293"/>
                  <a:gd name="T71" fmla="*/ 143 h 252"/>
                  <a:gd name="T72" fmla="*/ 276 w 293"/>
                  <a:gd name="T73" fmla="*/ 118 h 252"/>
                  <a:gd name="T74" fmla="*/ 268 w 293"/>
                  <a:gd name="T75" fmla="*/ 101 h 252"/>
                  <a:gd name="T76" fmla="*/ 243 w 293"/>
                  <a:gd name="T77" fmla="*/ 101 h 252"/>
                  <a:gd name="T78" fmla="*/ 226 w 293"/>
                  <a:gd name="T79" fmla="*/ 101 h 252"/>
                  <a:gd name="T80" fmla="*/ 209 w 293"/>
                  <a:gd name="T8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3" h="252">
                    <a:moveTo>
                      <a:pt x="209" y="84"/>
                    </a:moveTo>
                    <a:lnTo>
                      <a:pt x="201" y="67"/>
                    </a:lnTo>
                    <a:lnTo>
                      <a:pt x="167" y="59"/>
                    </a:lnTo>
                    <a:lnTo>
                      <a:pt x="167" y="42"/>
                    </a:lnTo>
                    <a:lnTo>
                      <a:pt x="142" y="25"/>
                    </a:lnTo>
                    <a:lnTo>
                      <a:pt x="125" y="0"/>
                    </a:lnTo>
                    <a:lnTo>
                      <a:pt x="92" y="51"/>
                    </a:lnTo>
                    <a:lnTo>
                      <a:pt x="75" y="42"/>
                    </a:lnTo>
                    <a:lnTo>
                      <a:pt x="41" y="42"/>
                    </a:lnTo>
                    <a:lnTo>
                      <a:pt x="50" y="76"/>
                    </a:lnTo>
                    <a:lnTo>
                      <a:pt x="41" y="109"/>
                    </a:lnTo>
                    <a:lnTo>
                      <a:pt x="50" y="126"/>
                    </a:lnTo>
                    <a:lnTo>
                      <a:pt x="50" y="143"/>
                    </a:lnTo>
                    <a:lnTo>
                      <a:pt x="25" y="176"/>
                    </a:lnTo>
                    <a:lnTo>
                      <a:pt x="0" y="193"/>
                    </a:lnTo>
                    <a:lnTo>
                      <a:pt x="25" y="235"/>
                    </a:lnTo>
                    <a:lnTo>
                      <a:pt x="75" y="235"/>
                    </a:lnTo>
                    <a:lnTo>
                      <a:pt x="83" y="243"/>
                    </a:lnTo>
                    <a:lnTo>
                      <a:pt x="83" y="252"/>
                    </a:lnTo>
                    <a:lnTo>
                      <a:pt x="100" y="227"/>
                    </a:lnTo>
                    <a:lnTo>
                      <a:pt x="117" y="185"/>
                    </a:lnTo>
                    <a:lnTo>
                      <a:pt x="125" y="185"/>
                    </a:lnTo>
                    <a:lnTo>
                      <a:pt x="142" y="185"/>
                    </a:lnTo>
                    <a:lnTo>
                      <a:pt x="159" y="176"/>
                    </a:lnTo>
                    <a:lnTo>
                      <a:pt x="167" y="176"/>
                    </a:lnTo>
                    <a:lnTo>
                      <a:pt x="184" y="185"/>
                    </a:lnTo>
                    <a:lnTo>
                      <a:pt x="201" y="185"/>
                    </a:lnTo>
                    <a:lnTo>
                      <a:pt x="218" y="202"/>
                    </a:lnTo>
                    <a:lnTo>
                      <a:pt x="243" y="218"/>
                    </a:lnTo>
                    <a:lnTo>
                      <a:pt x="243" y="210"/>
                    </a:lnTo>
                    <a:lnTo>
                      <a:pt x="251" y="210"/>
                    </a:lnTo>
                    <a:lnTo>
                      <a:pt x="259" y="210"/>
                    </a:lnTo>
                    <a:lnTo>
                      <a:pt x="268" y="210"/>
                    </a:lnTo>
                    <a:lnTo>
                      <a:pt x="285" y="185"/>
                    </a:lnTo>
                    <a:lnTo>
                      <a:pt x="293" y="168"/>
                    </a:lnTo>
                    <a:lnTo>
                      <a:pt x="276" y="143"/>
                    </a:lnTo>
                    <a:lnTo>
                      <a:pt x="276" y="118"/>
                    </a:lnTo>
                    <a:lnTo>
                      <a:pt x="268" y="101"/>
                    </a:lnTo>
                    <a:lnTo>
                      <a:pt x="243" y="101"/>
                    </a:lnTo>
                    <a:lnTo>
                      <a:pt x="226" y="101"/>
                    </a:lnTo>
                    <a:lnTo>
                      <a:pt x="209" y="84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6" name="ПФО_Саратовская область">
                <a:extLst>
                  <a:ext uri="{FF2B5EF4-FFF2-40B4-BE49-F238E27FC236}">
                    <a16:creationId xmlns:a16="http://schemas.microsoft.com/office/drawing/2014/main" xmlns="" id="{7C84B3CA-8D4D-46D9-A191-FD7C0CC79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750" y="3698875"/>
                <a:ext cx="525463" cy="527050"/>
              </a:xfrm>
              <a:custGeom>
                <a:avLst/>
                <a:gdLst>
                  <a:gd name="T0" fmla="*/ 226 w 452"/>
                  <a:gd name="T1" fmla="*/ 109 h 453"/>
                  <a:gd name="T2" fmla="*/ 184 w 452"/>
                  <a:gd name="T3" fmla="*/ 84 h 453"/>
                  <a:gd name="T4" fmla="*/ 176 w 452"/>
                  <a:gd name="T5" fmla="*/ 67 h 453"/>
                  <a:gd name="T6" fmla="*/ 151 w 452"/>
                  <a:gd name="T7" fmla="*/ 59 h 453"/>
                  <a:gd name="T8" fmla="*/ 134 w 452"/>
                  <a:gd name="T9" fmla="*/ 34 h 453"/>
                  <a:gd name="T10" fmla="*/ 92 w 452"/>
                  <a:gd name="T11" fmla="*/ 0 h 453"/>
                  <a:gd name="T12" fmla="*/ 10 w 452"/>
                  <a:gd name="T13" fmla="*/ 34 h 453"/>
                  <a:gd name="T14" fmla="*/ 0 w 452"/>
                  <a:gd name="T15" fmla="*/ 92 h 453"/>
                  <a:gd name="T16" fmla="*/ 25 w 452"/>
                  <a:gd name="T17" fmla="*/ 143 h 453"/>
                  <a:gd name="T18" fmla="*/ 50 w 452"/>
                  <a:gd name="T19" fmla="*/ 151 h 453"/>
                  <a:gd name="T20" fmla="*/ 58 w 452"/>
                  <a:gd name="T21" fmla="*/ 159 h 453"/>
                  <a:gd name="T22" fmla="*/ 75 w 452"/>
                  <a:gd name="T23" fmla="*/ 168 h 453"/>
                  <a:gd name="T24" fmla="*/ 84 w 452"/>
                  <a:gd name="T25" fmla="*/ 176 h 453"/>
                  <a:gd name="T26" fmla="*/ 100 w 452"/>
                  <a:gd name="T27" fmla="*/ 210 h 453"/>
                  <a:gd name="T28" fmla="*/ 67 w 452"/>
                  <a:gd name="T29" fmla="*/ 243 h 453"/>
                  <a:gd name="T30" fmla="*/ 75 w 452"/>
                  <a:gd name="T31" fmla="*/ 252 h 453"/>
                  <a:gd name="T32" fmla="*/ 84 w 452"/>
                  <a:gd name="T33" fmla="*/ 260 h 453"/>
                  <a:gd name="T34" fmla="*/ 92 w 452"/>
                  <a:gd name="T35" fmla="*/ 268 h 453"/>
                  <a:gd name="T36" fmla="*/ 100 w 452"/>
                  <a:gd name="T37" fmla="*/ 260 h 453"/>
                  <a:gd name="T38" fmla="*/ 117 w 452"/>
                  <a:gd name="T39" fmla="*/ 268 h 453"/>
                  <a:gd name="T40" fmla="*/ 134 w 452"/>
                  <a:gd name="T41" fmla="*/ 293 h 453"/>
                  <a:gd name="T42" fmla="*/ 159 w 452"/>
                  <a:gd name="T43" fmla="*/ 319 h 453"/>
                  <a:gd name="T44" fmla="*/ 176 w 452"/>
                  <a:gd name="T45" fmla="*/ 361 h 453"/>
                  <a:gd name="T46" fmla="*/ 201 w 452"/>
                  <a:gd name="T47" fmla="*/ 453 h 453"/>
                  <a:gd name="T48" fmla="*/ 251 w 452"/>
                  <a:gd name="T49" fmla="*/ 411 h 453"/>
                  <a:gd name="T50" fmla="*/ 268 w 452"/>
                  <a:gd name="T51" fmla="*/ 386 h 453"/>
                  <a:gd name="T52" fmla="*/ 276 w 452"/>
                  <a:gd name="T53" fmla="*/ 402 h 453"/>
                  <a:gd name="T54" fmla="*/ 318 w 452"/>
                  <a:gd name="T55" fmla="*/ 402 h 453"/>
                  <a:gd name="T56" fmla="*/ 335 w 452"/>
                  <a:gd name="T57" fmla="*/ 377 h 453"/>
                  <a:gd name="T58" fmla="*/ 419 w 452"/>
                  <a:gd name="T59" fmla="*/ 386 h 453"/>
                  <a:gd name="T60" fmla="*/ 444 w 452"/>
                  <a:gd name="T61" fmla="*/ 386 h 453"/>
                  <a:gd name="T62" fmla="*/ 452 w 452"/>
                  <a:gd name="T63" fmla="*/ 386 h 453"/>
                  <a:gd name="T64" fmla="*/ 452 w 452"/>
                  <a:gd name="T65" fmla="*/ 369 h 453"/>
                  <a:gd name="T66" fmla="*/ 436 w 452"/>
                  <a:gd name="T67" fmla="*/ 310 h 453"/>
                  <a:gd name="T68" fmla="*/ 427 w 452"/>
                  <a:gd name="T69" fmla="*/ 302 h 453"/>
                  <a:gd name="T70" fmla="*/ 427 w 452"/>
                  <a:gd name="T71" fmla="*/ 277 h 453"/>
                  <a:gd name="T72" fmla="*/ 419 w 452"/>
                  <a:gd name="T73" fmla="*/ 268 h 453"/>
                  <a:gd name="T74" fmla="*/ 419 w 452"/>
                  <a:gd name="T75" fmla="*/ 252 h 453"/>
                  <a:gd name="T76" fmla="*/ 394 w 452"/>
                  <a:gd name="T77" fmla="*/ 235 h 453"/>
                  <a:gd name="T78" fmla="*/ 385 w 452"/>
                  <a:gd name="T79" fmla="*/ 193 h 453"/>
                  <a:gd name="T80" fmla="*/ 385 w 452"/>
                  <a:gd name="T81" fmla="*/ 184 h 453"/>
                  <a:gd name="T82" fmla="*/ 327 w 452"/>
                  <a:gd name="T83" fmla="*/ 168 h 453"/>
                  <a:gd name="T84" fmla="*/ 293 w 452"/>
                  <a:gd name="T85" fmla="*/ 126 h 453"/>
                  <a:gd name="T86" fmla="*/ 260 w 452"/>
                  <a:gd name="T87" fmla="*/ 117 h 453"/>
                  <a:gd name="T88" fmla="*/ 234 w 452"/>
                  <a:gd name="T89" fmla="*/ 109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52" h="453">
                    <a:moveTo>
                      <a:pt x="234" y="117"/>
                    </a:moveTo>
                    <a:lnTo>
                      <a:pt x="226" y="109"/>
                    </a:lnTo>
                    <a:lnTo>
                      <a:pt x="209" y="101"/>
                    </a:lnTo>
                    <a:lnTo>
                      <a:pt x="184" y="84"/>
                    </a:lnTo>
                    <a:lnTo>
                      <a:pt x="184" y="75"/>
                    </a:lnTo>
                    <a:lnTo>
                      <a:pt x="176" y="67"/>
                    </a:lnTo>
                    <a:lnTo>
                      <a:pt x="167" y="59"/>
                    </a:lnTo>
                    <a:lnTo>
                      <a:pt x="151" y="59"/>
                    </a:lnTo>
                    <a:lnTo>
                      <a:pt x="142" y="50"/>
                    </a:lnTo>
                    <a:lnTo>
                      <a:pt x="134" y="34"/>
                    </a:lnTo>
                    <a:lnTo>
                      <a:pt x="109" y="25"/>
                    </a:lnTo>
                    <a:lnTo>
                      <a:pt x="92" y="0"/>
                    </a:lnTo>
                    <a:lnTo>
                      <a:pt x="58" y="17"/>
                    </a:lnTo>
                    <a:lnTo>
                      <a:pt x="10" y="34"/>
                    </a:lnTo>
                    <a:lnTo>
                      <a:pt x="11" y="59"/>
                    </a:lnTo>
                    <a:lnTo>
                      <a:pt x="0" y="92"/>
                    </a:lnTo>
                    <a:lnTo>
                      <a:pt x="5" y="126"/>
                    </a:lnTo>
                    <a:lnTo>
                      <a:pt x="25" y="143"/>
                    </a:lnTo>
                    <a:lnTo>
                      <a:pt x="50" y="143"/>
                    </a:lnTo>
                    <a:lnTo>
                      <a:pt x="50" y="151"/>
                    </a:lnTo>
                    <a:lnTo>
                      <a:pt x="58" y="159"/>
                    </a:lnTo>
                    <a:lnTo>
                      <a:pt x="58" y="159"/>
                    </a:lnTo>
                    <a:lnTo>
                      <a:pt x="75" y="159"/>
                    </a:lnTo>
                    <a:lnTo>
                      <a:pt x="75" y="168"/>
                    </a:lnTo>
                    <a:lnTo>
                      <a:pt x="75" y="176"/>
                    </a:lnTo>
                    <a:lnTo>
                      <a:pt x="84" y="176"/>
                    </a:lnTo>
                    <a:lnTo>
                      <a:pt x="92" y="184"/>
                    </a:lnTo>
                    <a:lnTo>
                      <a:pt x="100" y="210"/>
                    </a:lnTo>
                    <a:lnTo>
                      <a:pt x="84" y="235"/>
                    </a:lnTo>
                    <a:lnTo>
                      <a:pt x="67" y="243"/>
                    </a:lnTo>
                    <a:lnTo>
                      <a:pt x="67" y="243"/>
                    </a:lnTo>
                    <a:lnTo>
                      <a:pt x="75" y="252"/>
                    </a:lnTo>
                    <a:lnTo>
                      <a:pt x="84" y="252"/>
                    </a:lnTo>
                    <a:lnTo>
                      <a:pt x="84" y="260"/>
                    </a:lnTo>
                    <a:lnTo>
                      <a:pt x="92" y="268"/>
                    </a:lnTo>
                    <a:lnTo>
                      <a:pt x="92" y="268"/>
                    </a:lnTo>
                    <a:lnTo>
                      <a:pt x="100" y="260"/>
                    </a:lnTo>
                    <a:lnTo>
                      <a:pt x="100" y="260"/>
                    </a:lnTo>
                    <a:lnTo>
                      <a:pt x="109" y="260"/>
                    </a:lnTo>
                    <a:lnTo>
                      <a:pt x="117" y="268"/>
                    </a:lnTo>
                    <a:lnTo>
                      <a:pt x="117" y="285"/>
                    </a:lnTo>
                    <a:lnTo>
                      <a:pt x="134" y="293"/>
                    </a:lnTo>
                    <a:lnTo>
                      <a:pt x="151" y="293"/>
                    </a:lnTo>
                    <a:lnTo>
                      <a:pt x="159" y="319"/>
                    </a:lnTo>
                    <a:lnTo>
                      <a:pt x="176" y="352"/>
                    </a:lnTo>
                    <a:lnTo>
                      <a:pt x="176" y="361"/>
                    </a:lnTo>
                    <a:lnTo>
                      <a:pt x="201" y="402"/>
                    </a:lnTo>
                    <a:lnTo>
                      <a:pt x="201" y="453"/>
                    </a:lnTo>
                    <a:lnTo>
                      <a:pt x="243" y="436"/>
                    </a:lnTo>
                    <a:lnTo>
                      <a:pt x="251" y="411"/>
                    </a:lnTo>
                    <a:lnTo>
                      <a:pt x="260" y="386"/>
                    </a:lnTo>
                    <a:lnTo>
                      <a:pt x="268" y="386"/>
                    </a:lnTo>
                    <a:lnTo>
                      <a:pt x="268" y="394"/>
                    </a:lnTo>
                    <a:lnTo>
                      <a:pt x="276" y="402"/>
                    </a:lnTo>
                    <a:lnTo>
                      <a:pt x="293" y="402"/>
                    </a:lnTo>
                    <a:lnTo>
                      <a:pt x="318" y="402"/>
                    </a:lnTo>
                    <a:lnTo>
                      <a:pt x="327" y="394"/>
                    </a:lnTo>
                    <a:lnTo>
                      <a:pt x="335" y="377"/>
                    </a:lnTo>
                    <a:lnTo>
                      <a:pt x="402" y="394"/>
                    </a:lnTo>
                    <a:lnTo>
                      <a:pt x="419" y="386"/>
                    </a:lnTo>
                    <a:lnTo>
                      <a:pt x="436" y="377"/>
                    </a:lnTo>
                    <a:lnTo>
                      <a:pt x="444" y="386"/>
                    </a:lnTo>
                    <a:lnTo>
                      <a:pt x="444" y="386"/>
                    </a:lnTo>
                    <a:lnTo>
                      <a:pt x="452" y="386"/>
                    </a:lnTo>
                    <a:lnTo>
                      <a:pt x="452" y="377"/>
                    </a:lnTo>
                    <a:lnTo>
                      <a:pt x="452" y="369"/>
                    </a:lnTo>
                    <a:lnTo>
                      <a:pt x="444" y="335"/>
                    </a:lnTo>
                    <a:lnTo>
                      <a:pt x="436" y="310"/>
                    </a:lnTo>
                    <a:lnTo>
                      <a:pt x="427" y="302"/>
                    </a:lnTo>
                    <a:lnTo>
                      <a:pt x="427" y="302"/>
                    </a:lnTo>
                    <a:lnTo>
                      <a:pt x="427" y="285"/>
                    </a:lnTo>
                    <a:lnTo>
                      <a:pt x="427" y="277"/>
                    </a:lnTo>
                    <a:lnTo>
                      <a:pt x="427" y="268"/>
                    </a:lnTo>
                    <a:lnTo>
                      <a:pt x="419" y="268"/>
                    </a:lnTo>
                    <a:lnTo>
                      <a:pt x="419" y="260"/>
                    </a:lnTo>
                    <a:lnTo>
                      <a:pt x="419" y="252"/>
                    </a:lnTo>
                    <a:lnTo>
                      <a:pt x="402" y="243"/>
                    </a:lnTo>
                    <a:lnTo>
                      <a:pt x="394" y="235"/>
                    </a:lnTo>
                    <a:lnTo>
                      <a:pt x="394" y="218"/>
                    </a:lnTo>
                    <a:lnTo>
                      <a:pt x="385" y="193"/>
                    </a:lnTo>
                    <a:lnTo>
                      <a:pt x="385" y="193"/>
                    </a:lnTo>
                    <a:lnTo>
                      <a:pt x="385" y="184"/>
                    </a:lnTo>
                    <a:lnTo>
                      <a:pt x="377" y="176"/>
                    </a:lnTo>
                    <a:lnTo>
                      <a:pt x="327" y="168"/>
                    </a:lnTo>
                    <a:lnTo>
                      <a:pt x="302" y="134"/>
                    </a:lnTo>
                    <a:lnTo>
                      <a:pt x="293" y="126"/>
                    </a:lnTo>
                    <a:lnTo>
                      <a:pt x="276" y="117"/>
                    </a:lnTo>
                    <a:lnTo>
                      <a:pt x="260" y="117"/>
                    </a:lnTo>
                    <a:lnTo>
                      <a:pt x="234" y="126"/>
                    </a:lnTo>
                    <a:lnTo>
                      <a:pt x="234" y="109"/>
                    </a:lnTo>
                    <a:lnTo>
                      <a:pt x="234" y="11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7" name="ПФО_Самарская область">
                <a:extLst>
                  <a:ext uri="{FF2B5EF4-FFF2-40B4-BE49-F238E27FC236}">
                    <a16:creationId xmlns:a16="http://schemas.microsoft.com/office/drawing/2014/main" xmlns="" id="{6200DD87-3659-40BA-9224-915C93160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25" y="3825875"/>
                <a:ext cx="381000" cy="301625"/>
              </a:xfrm>
              <a:custGeom>
                <a:avLst/>
                <a:gdLst>
                  <a:gd name="T0" fmla="*/ 227 w 327"/>
                  <a:gd name="T1" fmla="*/ 25 h 260"/>
                  <a:gd name="T2" fmla="*/ 210 w 327"/>
                  <a:gd name="T3" fmla="*/ 0 h 260"/>
                  <a:gd name="T4" fmla="*/ 202 w 327"/>
                  <a:gd name="T5" fmla="*/ 25 h 260"/>
                  <a:gd name="T6" fmla="*/ 185 w 327"/>
                  <a:gd name="T7" fmla="*/ 42 h 260"/>
                  <a:gd name="T8" fmla="*/ 176 w 327"/>
                  <a:gd name="T9" fmla="*/ 42 h 260"/>
                  <a:gd name="T10" fmla="*/ 168 w 327"/>
                  <a:gd name="T11" fmla="*/ 42 h 260"/>
                  <a:gd name="T12" fmla="*/ 160 w 327"/>
                  <a:gd name="T13" fmla="*/ 50 h 260"/>
                  <a:gd name="T14" fmla="*/ 160 w 327"/>
                  <a:gd name="T15" fmla="*/ 50 h 260"/>
                  <a:gd name="T16" fmla="*/ 135 w 327"/>
                  <a:gd name="T17" fmla="*/ 34 h 260"/>
                  <a:gd name="T18" fmla="*/ 118 w 327"/>
                  <a:gd name="T19" fmla="*/ 17 h 260"/>
                  <a:gd name="T20" fmla="*/ 101 w 327"/>
                  <a:gd name="T21" fmla="*/ 17 h 260"/>
                  <a:gd name="T22" fmla="*/ 84 w 327"/>
                  <a:gd name="T23" fmla="*/ 8 h 260"/>
                  <a:gd name="T24" fmla="*/ 76 w 327"/>
                  <a:gd name="T25" fmla="*/ 8 h 260"/>
                  <a:gd name="T26" fmla="*/ 59 w 327"/>
                  <a:gd name="T27" fmla="*/ 17 h 260"/>
                  <a:gd name="T28" fmla="*/ 42 w 327"/>
                  <a:gd name="T29" fmla="*/ 17 h 260"/>
                  <a:gd name="T30" fmla="*/ 34 w 327"/>
                  <a:gd name="T31" fmla="*/ 17 h 260"/>
                  <a:gd name="T32" fmla="*/ 17 w 327"/>
                  <a:gd name="T33" fmla="*/ 59 h 260"/>
                  <a:gd name="T34" fmla="*/ 0 w 327"/>
                  <a:gd name="T35" fmla="*/ 84 h 260"/>
                  <a:gd name="T36" fmla="*/ 0 w 327"/>
                  <a:gd name="T37" fmla="*/ 92 h 260"/>
                  <a:gd name="T38" fmla="*/ 9 w 327"/>
                  <a:gd name="T39" fmla="*/ 109 h 260"/>
                  <a:gd name="T40" fmla="*/ 9 w 327"/>
                  <a:gd name="T41" fmla="*/ 126 h 260"/>
                  <a:gd name="T42" fmla="*/ 17 w 327"/>
                  <a:gd name="T43" fmla="*/ 134 h 260"/>
                  <a:gd name="T44" fmla="*/ 34 w 327"/>
                  <a:gd name="T45" fmla="*/ 143 h 260"/>
                  <a:gd name="T46" fmla="*/ 34 w 327"/>
                  <a:gd name="T47" fmla="*/ 151 h 260"/>
                  <a:gd name="T48" fmla="*/ 34 w 327"/>
                  <a:gd name="T49" fmla="*/ 159 h 260"/>
                  <a:gd name="T50" fmla="*/ 34 w 327"/>
                  <a:gd name="T51" fmla="*/ 168 h 260"/>
                  <a:gd name="T52" fmla="*/ 42 w 327"/>
                  <a:gd name="T53" fmla="*/ 168 h 260"/>
                  <a:gd name="T54" fmla="*/ 42 w 327"/>
                  <a:gd name="T55" fmla="*/ 176 h 260"/>
                  <a:gd name="T56" fmla="*/ 42 w 327"/>
                  <a:gd name="T57" fmla="*/ 193 h 260"/>
                  <a:gd name="T58" fmla="*/ 42 w 327"/>
                  <a:gd name="T59" fmla="*/ 193 h 260"/>
                  <a:gd name="T60" fmla="*/ 51 w 327"/>
                  <a:gd name="T61" fmla="*/ 201 h 260"/>
                  <a:gd name="T62" fmla="*/ 59 w 327"/>
                  <a:gd name="T63" fmla="*/ 235 h 260"/>
                  <a:gd name="T64" fmla="*/ 67 w 327"/>
                  <a:gd name="T65" fmla="*/ 260 h 260"/>
                  <a:gd name="T66" fmla="*/ 135 w 327"/>
                  <a:gd name="T67" fmla="*/ 252 h 260"/>
                  <a:gd name="T68" fmla="*/ 160 w 327"/>
                  <a:gd name="T69" fmla="*/ 226 h 260"/>
                  <a:gd name="T70" fmla="*/ 193 w 327"/>
                  <a:gd name="T71" fmla="*/ 210 h 260"/>
                  <a:gd name="T72" fmla="*/ 202 w 327"/>
                  <a:gd name="T73" fmla="*/ 201 h 260"/>
                  <a:gd name="T74" fmla="*/ 218 w 327"/>
                  <a:gd name="T75" fmla="*/ 201 h 260"/>
                  <a:gd name="T76" fmla="*/ 235 w 327"/>
                  <a:gd name="T77" fmla="*/ 184 h 260"/>
                  <a:gd name="T78" fmla="*/ 252 w 327"/>
                  <a:gd name="T79" fmla="*/ 159 h 260"/>
                  <a:gd name="T80" fmla="*/ 269 w 327"/>
                  <a:gd name="T81" fmla="*/ 151 h 260"/>
                  <a:gd name="T82" fmla="*/ 286 w 327"/>
                  <a:gd name="T83" fmla="*/ 143 h 260"/>
                  <a:gd name="T84" fmla="*/ 302 w 327"/>
                  <a:gd name="T85" fmla="*/ 109 h 260"/>
                  <a:gd name="T86" fmla="*/ 327 w 327"/>
                  <a:gd name="T87" fmla="*/ 101 h 260"/>
                  <a:gd name="T88" fmla="*/ 311 w 327"/>
                  <a:gd name="T89" fmla="*/ 84 h 260"/>
                  <a:gd name="T90" fmla="*/ 302 w 327"/>
                  <a:gd name="T91" fmla="*/ 84 h 260"/>
                  <a:gd name="T92" fmla="*/ 302 w 327"/>
                  <a:gd name="T93" fmla="*/ 75 h 260"/>
                  <a:gd name="T94" fmla="*/ 302 w 327"/>
                  <a:gd name="T95" fmla="*/ 59 h 260"/>
                  <a:gd name="T96" fmla="*/ 294 w 327"/>
                  <a:gd name="T97" fmla="*/ 50 h 260"/>
                  <a:gd name="T98" fmla="*/ 277 w 327"/>
                  <a:gd name="T99" fmla="*/ 34 h 260"/>
                  <a:gd name="T100" fmla="*/ 260 w 327"/>
                  <a:gd name="T101" fmla="*/ 34 h 260"/>
                  <a:gd name="T102" fmla="*/ 244 w 327"/>
                  <a:gd name="T103" fmla="*/ 42 h 260"/>
                  <a:gd name="T104" fmla="*/ 227 w 327"/>
                  <a:gd name="T105" fmla="*/ 17 h 260"/>
                  <a:gd name="T106" fmla="*/ 227 w 327"/>
                  <a:gd name="T107" fmla="*/ 2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7" h="260">
                    <a:moveTo>
                      <a:pt x="227" y="25"/>
                    </a:moveTo>
                    <a:lnTo>
                      <a:pt x="210" y="0"/>
                    </a:lnTo>
                    <a:lnTo>
                      <a:pt x="202" y="25"/>
                    </a:lnTo>
                    <a:lnTo>
                      <a:pt x="185" y="42"/>
                    </a:lnTo>
                    <a:lnTo>
                      <a:pt x="176" y="42"/>
                    </a:lnTo>
                    <a:lnTo>
                      <a:pt x="168" y="42"/>
                    </a:lnTo>
                    <a:lnTo>
                      <a:pt x="160" y="50"/>
                    </a:lnTo>
                    <a:lnTo>
                      <a:pt x="160" y="50"/>
                    </a:lnTo>
                    <a:lnTo>
                      <a:pt x="135" y="34"/>
                    </a:lnTo>
                    <a:lnTo>
                      <a:pt x="118" y="17"/>
                    </a:lnTo>
                    <a:lnTo>
                      <a:pt x="101" y="17"/>
                    </a:lnTo>
                    <a:lnTo>
                      <a:pt x="84" y="8"/>
                    </a:lnTo>
                    <a:lnTo>
                      <a:pt x="76" y="8"/>
                    </a:lnTo>
                    <a:lnTo>
                      <a:pt x="59" y="17"/>
                    </a:lnTo>
                    <a:lnTo>
                      <a:pt x="42" y="17"/>
                    </a:lnTo>
                    <a:lnTo>
                      <a:pt x="34" y="17"/>
                    </a:lnTo>
                    <a:lnTo>
                      <a:pt x="17" y="59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9" y="109"/>
                    </a:lnTo>
                    <a:lnTo>
                      <a:pt x="9" y="126"/>
                    </a:lnTo>
                    <a:lnTo>
                      <a:pt x="17" y="134"/>
                    </a:lnTo>
                    <a:lnTo>
                      <a:pt x="34" y="143"/>
                    </a:lnTo>
                    <a:lnTo>
                      <a:pt x="34" y="151"/>
                    </a:lnTo>
                    <a:lnTo>
                      <a:pt x="34" y="159"/>
                    </a:lnTo>
                    <a:lnTo>
                      <a:pt x="34" y="168"/>
                    </a:lnTo>
                    <a:lnTo>
                      <a:pt x="42" y="168"/>
                    </a:lnTo>
                    <a:lnTo>
                      <a:pt x="42" y="176"/>
                    </a:lnTo>
                    <a:lnTo>
                      <a:pt x="42" y="193"/>
                    </a:lnTo>
                    <a:lnTo>
                      <a:pt x="42" y="193"/>
                    </a:lnTo>
                    <a:lnTo>
                      <a:pt x="51" y="201"/>
                    </a:lnTo>
                    <a:lnTo>
                      <a:pt x="59" y="235"/>
                    </a:lnTo>
                    <a:lnTo>
                      <a:pt x="67" y="260"/>
                    </a:lnTo>
                    <a:lnTo>
                      <a:pt x="135" y="252"/>
                    </a:lnTo>
                    <a:lnTo>
                      <a:pt x="160" y="226"/>
                    </a:lnTo>
                    <a:lnTo>
                      <a:pt x="193" y="210"/>
                    </a:lnTo>
                    <a:lnTo>
                      <a:pt x="202" y="201"/>
                    </a:lnTo>
                    <a:lnTo>
                      <a:pt x="218" y="201"/>
                    </a:lnTo>
                    <a:lnTo>
                      <a:pt x="235" y="184"/>
                    </a:lnTo>
                    <a:lnTo>
                      <a:pt x="252" y="159"/>
                    </a:lnTo>
                    <a:lnTo>
                      <a:pt x="269" y="151"/>
                    </a:lnTo>
                    <a:lnTo>
                      <a:pt x="286" y="143"/>
                    </a:lnTo>
                    <a:lnTo>
                      <a:pt x="302" y="109"/>
                    </a:lnTo>
                    <a:lnTo>
                      <a:pt x="327" y="101"/>
                    </a:lnTo>
                    <a:lnTo>
                      <a:pt x="311" y="84"/>
                    </a:lnTo>
                    <a:lnTo>
                      <a:pt x="302" y="84"/>
                    </a:lnTo>
                    <a:lnTo>
                      <a:pt x="302" y="75"/>
                    </a:lnTo>
                    <a:lnTo>
                      <a:pt x="302" y="59"/>
                    </a:lnTo>
                    <a:lnTo>
                      <a:pt x="294" y="50"/>
                    </a:lnTo>
                    <a:lnTo>
                      <a:pt x="277" y="34"/>
                    </a:lnTo>
                    <a:lnTo>
                      <a:pt x="260" y="34"/>
                    </a:lnTo>
                    <a:lnTo>
                      <a:pt x="244" y="42"/>
                    </a:lnTo>
                    <a:lnTo>
                      <a:pt x="227" y="17"/>
                    </a:lnTo>
                    <a:lnTo>
                      <a:pt x="227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8" name="ПФО_Пензенская область">
                <a:extLst>
                  <a:ext uri="{FF2B5EF4-FFF2-40B4-BE49-F238E27FC236}">
                    <a16:creationId xmlns:a16="http://schemas.microsoft.com/office/drawing/2014/main" xmlns="" id="{D6811A7C-8A82-401B-B351-523620F67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1113" y="3522663"/>
                <a:ext cx="303213" cy="331788"/>
              </a:xfrm>
              <a:custGeom>
                <a:avLst/>
                <a:gdLst>
                  <a:gd name="T0" fmla="*/ 193 w 260"/>
                  <a:gd name="T1" fmla="*/ 92 h 285"/>
                  <a:gd name="T2" fmla="*/ 176 w 260"/>
                  <a:gd name="T3" fmla="*/ 109 h 285"/>
                  <a:gd name="T4" fmla="*/ 159 w 260"/>
                  <a:gd name="T5" fmla="*/ 109 h 285"/>
                  <a:gd name="T6" fmla="*/ 134 w 260"/>
                  <a:gd name="T7" fmla="*/ 59 h 285"/>
                  <a:gd name="T8" fmla="*/ 117 w 260"/>
                  <a:gd name="T9" fmla="*/ 25 h 285"/>
                  <a:gd name="T10" fmla="*/ 109 w 260"/>
                  <a:gd name="T11" fmla="*/ 34 h 285"/>
                  <a:gd name="T12" fmla="*/ 101 w 260"/>
                  <a:gd name="T13" fmla="*/ 42 h 285"/>
                  <a:gd name="T14" fmla="*/ 75 w 260"/>
                  <a:gd name="T15" fmla="*/ 25 h 285"/>
                  <a:gd name="T16" fmla="*/ 67 w 260"/>
                  <a:gd name="T17" fmla="*/ 0 h 285"/>
                  <a:gd name="T18" fmla="*/ 50 w 260"/>
                  <a:gd name="T19" fmla="*/ 0 h 285"/>
                  <a:gd name="T20" fmla="*/ 50 w 260"/>
                  <a:gd name="T21" fmla="*/ 0 h 285"/>
                  <a:gd name="T22" fmla="*/ 42 w 260"/>
                  <a:gd name="T23" fmla="*/ 8 h 285"/>
                  <a:gd name="T24" fmla="*/ 33 w 260"/>
                  <a:gd name="T25" fmla="*/ 25 h 285"/>
                  <a:gd name="T26" fmla="*/ 25 w 260"/>
                  <a:gd name="T27" fmla="*/ 34 h 285"/>
                  <a:gd name="T28" fmla="*/ 33 w 260"/>
                  <a:gd name="T29" fmla="*/ 42 h 285"/>
                  <a:gd name="T30" fmla="*/ 33 w 260"/>
                  <a:gd name="T31" fmla="*/ 42 h 285"/>
                  <a:gd name="T32" fmla="*/ 33 w 260"/>
                  <a:gd name="T33" fmla="*/ 59 h 285"/>
                  <a:gd name="T34" fmla="*/ 17 w 260"/>
                  <a:gd name="T35" fmla="*/ 67 h 285"/>
                  <a:gd name="T36" fmla="*/ 25 w 260"/>
                  <a:gd name="T37" fmla="*/ 92 h 285"/>
                  <a:gd name="T38" fmla="*/ 25 w 260"/>
                  <a:gd name="T39" fmla="*/ 134 h 285"/>
                  <a:gd name="T40" fmla="*/ 17 w 260"/>
                  <a:gd name="T41" fmla="*/ 143 h 285"/>
                  <a:gd name="T42" fmla="*/ 0 w 260"/>
                  <a:gd name="T43" fmla="*/ 151 h 285"/>
                  <a:gd name="T44" fmla="*/ 17 w 260"/>
                  <a:gd name="T45" fmla="*/ 168 h 285"/>
                  <a:gd name="T46" fmla="*/ 42 w 260"/>
                  <a:gd name="T47" fmla="*/ 185 h 285"/>
                  <a:gd name="T48" fmla="*/ 50 w 260"/>
                  <a:gd name="T49" fmla="*/ 201 h 285"/>
                  <a:gd name="T50" fmla="*/ 59 w 260"/>
                  <a:gd name="T51" fmla="*/ 210 h 285"/>
                  <a:gd name="T52" fmla="*/ 75 w 260"/>
                  <a:gd name="T53" fmla="*/ 210 h 285"/>
                  <a:gd name="T54" fmla="*/ 84 w 260"/>
                  <a:gd name="T55" fmla="*/ 218 h 285"/>
                  <a:gd name="T56" fmla="*/ 92 w 260"/>
                  <a:gd name="T57" fmla="*/ 226 h 285"/>
                  <a:gd name="T58" fmla="*/ 92 w 260"/>
                  <a:gd name="T59" fmla="*/ 235 h 285"/>
                  <a:gd name="T60" fmla="*/ 117 w 260"/>
                  <a:gd name="T61" fmla="*/ 252 h 285"/>
                  <a:gd name="T62" fmla="*/ 134 w 260"/>
                  <a:gd name="T63" fmla="*/ 252 h 285"/>
                  <a:gd name="T64" fmla="*/ 142 w 260"/>
                  <a:gd name="T65" fmla="*/ 260 h 285"/>
                  <a:gd name="T66" fmla="*/ 142 w 260"/>
                  <a:gd name="T67" fmla="*/ 277 h 285"/>
                  <a:gd name="T68" fmla="*/ 168 w 260"/>
                  <a:gd name="T69" fmla="*/ 268 h 285"/>
                  <a:gd name="T70" fmla="*/ 184 w 260"/>
                  <a:gd name="T71" fmla="*/ 268 h 285"/>
                  <a:gd name="T72" fmla="*/ 201 w 260"/>
                  <a:gd name="T73" fmla="*/ 277 h 285"/>
                  <a:gd name="T74" fmla="*/ 210 w 260"/>
                  <a:gd name="T75" fmla="*/ 285 h 285"/>
                  <a:gd name="T76" fmla="*/ 235 w 260"/>
                  <a:gd name="T77" fmla="*/ 268 h 285"/>
                  <a:gd name="T78" fmla="*/ 260 w 260"/>
                  <a:gd name="T79" fmla="*/ 235 h 285"/>
                  <a:gd name="T80" fmla="*/ 260 w 260"/>
                  <a:gd name="T81" fmla="*/ 218 h 285"/>
                  <a:gd name="T82" fmla="*/ 251 w 260"/>
                  <a:gd name="T83" fmla="*/ 201 h 285"/>
                  <a:gd name="T84" fmla="*/ 260 w 260"/>
                  <a:gd name="T85" fmla="*/ 168 h 285"/>
                  <a:gd name="T86" fmla="*/ 251 w 260"/>
                  <a:gd name="T87" fmla="*/ 134 h 285"/>
                  <a:gd name="T88" fmla="*/ 218 w 260"/>
                  <a:gd name="T89" fmla="*/ 117 h 285"/>
                  <a:gd name="T90" fmla="*/ 193 w 260"/>
                  <a:gd name="T91" fmla="*/ 9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60" h="285">
                    <a:moveTo>
                      <a:pt x="193" y="92"/>
                    </a:moveTo>
                    <a:lnTo>
                      <a:pt x="176" y="109"/>
                    </a:lnTo>
                    <a:lnTo>
                      <a:pt x="159" y="109"/>
                    </a:lnTo>
                    <a:lnTo>
                      <a:pt x="134" y="59"/>
                    </a:lnTo>
                    <a:lnTo>
                      <a:pt x="117" y="25"/>
                    </a:lnTo>
                    <a:lnTo>
                      <a:pt x="109" y="34"/>
                    </a:lnTo>
                    <a:lnTo>
                      <a:pt x="101" y="42"/>
                    </a:lnTo>
                    <a:lnTo>
                      <a:pt x="75" y="25"/>
                    </a:lnTo>
                    <a:lnTo>
                      <a:pt x="67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2" y="8"/>
                    </a:lnTo>
                    <a:lnTo>
                      <a:pt x="33" y="25"/>
                    </a:lnTo>
                    <a:lnTo>
                      <a:pt x="25" y="34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59"/>
                    </a:lnTo>
                    <a:lnTo>
                      <a:pt x="17" y="67"/>
                    </a:lnTo>
                    <a:lnTo>
                      <a:pt x="25" y="92"/>
                    </a:lnTo>
                    <a:lnTo>
                      <a:pt x="25" y="134"/>
                    </a:lnTo>
                    <a:lnTo>
                      <a:pt x="17" y="143"/>
                    </a:lnTo>
                    <a:lnTo>
                      <a:pt x="0" y="151"/>
                    </a:lnTo>
                    <a:lnTo>
                      <a:pt x="17" y="168"/>
                    </a:lnTo>
                    <a:lnTo>
                      <a:pt x="42" y="185"/>
                    </a:lnTo>
                    <a:lnTo>
                      <a:pt x="50" y="201"/>
                    </a:lnTo>
                    <a:lnTo>
                      <a:pt x="59" y="210"/>
                    </a:lnTo>
                    <a:lnTo>
                      <a:pt x="75" y="210"/>
                    </a:lnTo>
                    <a:lnTo>
                      <a:pt x="84" y="218"/>
                    </a:lnTo>
                    <a:lnTo>
                      <a:pt x="92" y="226"/>
                    </a:lnTo>
                    <a:lnTo>
                      <a:pt x="92" y="235"/>
                    </a:lnTo>
                    <a:lnTo>
                      <a:pt x="117" y="252"/>
                    </a:lnTo>
                    <a:lnTo>
                      <a:pt x="134" y="252"/>
                    </a:lnTo>
                    <a:lnTo>
                      <a:pt x="142" y="260"/>
                    </a:lnTo>
                    <a:lnTo>
                      <a:pt x="142" y="277"/>
                    </a:lnTo>
                    <a:lnTo>
                      <a:pt x="168" y="268"/>
                    </a:lnTo>
                    <a:lnTo>
                      <a:pt x="184" y="268"/>
                    </a:lnTo>
                    <a:lnTo>
                      <a:pt x="201" y="277"/>
                    </a:lnTo>
                    <a:lnTo>
                      <a:pt x="210" y="285"/>
                    </a:lnTo>
                    <a:lnTo>
                      <a:pt x="235" y="268"/>
                    </a:lnTo>
                    <a:lnTo>
                      <a:pt x="260" y="235"/>
                    </a:lnTo>
                    <a:lnTo>
                      <a:pt x="260" y="218"/>
                    </a:lnTo>
                    <a:lnTo>
                      <a:pt x="251" y="201"/>
                    </a:lnTo>
                    <a:lnTo>
                      <a:pt x="260" y="168"/>
                    </a:lnTo>
                    <a:lnTo>
                      <a:pt x="251" y="134"/>
                    </a:lnTo>
                    <a:lnTo>
                      <a:pt x="218" y="117"/>
                    </a:lnTo>
                    <a:lnTo>
                      <a:pt x="193" y="9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9" name="ПФО_Оренбургская область">
                <a:extLst>
                  <a:ext uri="{FF2B5EF4-FFF2-40B4-BE49-F238E27FC236}">
                    <a16:creationId xmlns:a16="http://schemas.microsoft.com/office/drawing/2014/main" xmlns="" id="{D77A029F-C12D-4E81-8F50-E586FD9E8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213" y="3943350"/>
                <a:ext cx="695325" cy="741363"/>
              </a:xfrm>
              <a:custGeom>
                <a:avLst/>
                <a:gdLst>
                  <a:gd name="T0" fmla="*/ 319 w 596"/>
                  <a:gd name="T1" fmla="*/ 184 h 637"/>
                  <a:gd name="T2" fmla="*/ 302 w 596"/>
                  <a:gd name="T3" fmla="*/ 176 h 637"/>
                  <a:gd name="T4" fmla="*/ 302 w 596"/>
                  <a:gd name="T5" fmla="*/ 167 h 637"/>
                  <a:gd name="T6" fmla="*/ 286 w 596"/>
                  <a:gd name="T7" fmla="*/ 151 h 637"/>
                  <a:gd name="T8" fmla="*/ 286 w 596"/>
                  <a:gd name="T9" fmla="*/ 100 h 637"/>
                  <a:gd name="T10" fmla="*/ 294 w 596"/>
                  <a:gd name="T11" fmla="*/ 75 h 637"/>
                  <a:gd name="T12" fmla="*/ 277 w 596"/>
                  <a:gd name="T13" fmla="*/ 42 h 637"/>
                  <a:gd name="T14" fmla="*/ 286 w 596"/>
                  <a:gd name="T15" fmla="*/ 33 h 637"/>
                  <a:gd name="T16" fmla="*/ 277 w 596"/>
                  <a:gd name="T17" fmla="*/ 25 h 637"/>
                  <a:gd name="T18" fmla="*/ 235 w 596"/>
                  <a:gd name="T19" fmla="*/ 16 h 637"/>
                  <a:gd name="T20" fmla="*/ 202 w 596"/>
                  <a:gd name="T21" fmla="*/ 50 h 637"/>
                  <a:gd name="T22" fmla="*/ 168 w 596"/>
                  <a:gd name="T23" fmla="*/ 83 h 637"/>
                  <a:gd name="T24" fmla="*/ 135 w 596"/>
                  <a:gd name="T25" fmla="*/ 100 h 637"/>
                  <a:gd name="T26" fmla="*/ 93 w 596"/>
                  <a:gd name="T27" fmla="*/ 125 h 637"/>
                  <a:gd name="T28" fmla="*/ 0 w 596"/>
                  <a:gd name="T29" fmla="*/ 159 h 637"/>
                  <a:gd name="T30" fmla="*/ 17 w 596"/>
                  <a:gd name="T31" fmla="*/ 192 h 637"/>
                  <a:gd name="T32" fmla="*/ 17 w 596"/>
                  <a:gd name="T33" fmla="*/ 209 h 637"/>
                  <a:gd name="T34" fmla="*/ 84 w 596"/>
                  <a:gd name="T35" fmla="*/ 226 h 637"/>
                  <a:gd name="T36" fmla="*/ 84 w 596"/>
                  <a:gd name="T37" fmla="*/ 268 h 637"/>
                  <a:gd name="T38" fmla="*/ 126 w 596"/>
                  <a:gd name="T39" fmla="*/ 293 h 637"/>
                  <a:gd name="T40" fmla="*/ 135 w 596"/>
                  <a:gd name="T41" fmla="*/ 327 h 637"/>
                  <a:gd name="T42" fmla="*/ 151 w 596"/>
                  <a:gd name="T43" fmla="*/ 394 h 637"/>
                  <a:gd name="T44" fmla="*/ 143 w 596"/>
                  <a:gd name="T45" fmla="*/ 419 h 637"/>
                  <a:gd name="T46" fmla="*/ 168 w 596"/>
                  <a:gd name="T47" fmla="*/ 394 h 637"/>
                  <a:gd name="T48" fmla="*/ 185 w 596"/>
                  <a:gd name="T49" fmla="*/ 402 h 637"/>
                  <a:gd name="T50" fmla="*/ 185 w 596"/>
                  <a:gd name="T51" fmla="*/ 427 h 637"/>
                  <a:gd name="T52" fmla="*/ 210 w 596"/>
                  <a:gd name="T53" fmla="*/ 461 h 637"/>
                  <a:gd name="T54" fmla="*/ 235 w 596"/>
                  <a:gd name="T55" fmla="*/ 461 h 637"/>
                  <a:gd name="T56" fmla="*/ 252 w 596"/>
                  <a:gd name="T57" fmla="*/ 444 h 637"/>
                  <a:gd name="T58" fmla="*/ 319 w 596"/>
                  <a:gd name="T59" fmla="*/ 469 h 637"/>
                  <a:gd name="T60" fmla="*/ 328 w 596"/>
                  <a:gd name="T61" fmla="*/ 494 h 637"/>
                  <a:gd name="T62" fmla="*/ 361 w 596"/>
                  <a:gd name="T63" fmla="*/ 486 h 637"/>
                  <a:gd name="T64" fmla="*/ 378 w 596"/>
                  <a:gd name="T65" fmla="*/ 503 h 637"/>
                  <a:gd name="T66" fmla="*/ 395 w 596"/>
                  <a:gd name="T67" fmla="*/ 503 h 637"/>
                  <a:gd name="T68" fmla="*/ 395 w 596"/>
                  <a:gd name="T69" fmla="*/ 545 h 637"/>
                  <a:gd name="T70" fmla="*/ 462 w 596"/>
                  <a:gd name="T71" fmla="*/ 603 h 637"/>
                  <a:gd name="T72" fmla="*/ 487 w 596"/>
                  <a:gd name="T73" fmla="*/ 603 h 637"/>
                  <a:gd name="T74" fmla="*/ 546 w 596"/>
                  <a:gd name="T75" fmla="*/ 637 h 637"/>
                  <a:gd name="T76" fmla="*/ 571 w 596"/>
                  <a:gd name="T77" fmla="*/ 553 h 637"/>
                  <a:gd name="T78" fmla="*/ 554 w 596"/>
                  <a:gd name="T79" fmla="*/ 519 h 637"/>
                  <a:gd name="T80" fmla="*/ 546 w 596"/>
                  <a:gd name="T81" fmla="*/ 494 h 637"/>
                  <a:gd name="T82" fmla="*/ 537 w 596"/>
                  <a:gd name="T83" fmla="*/ 478 h 637"/>
                  <a:gd name="T84" fmla="*/ 571 w 596"/>
                  <a:gd name="T85" fmla="*/ 444 h 637"/>
                  <a:gd name="T86" fmla="*/ 520 w 596"/>
                  <a:gd name="T87" fmla="*/ 410 h 637"/>
                  <a:gd name="T88" fmla="*/ 504 w 596"/>
                  <a:gd name="T89" fmla="*/ 419 h 637"/>
                  <a:gd name="T90" fmla="*/ 504 w 596"/>
                  <a:gd name="T91" fmla="*/ 402 h 637"/>
                  <a:gd name="T92" fmla="*/ 487 w 596"/>
                  <a:gd name="T93" fmla="*/ 410 h 637"/>
                  <a:gd name="T94" fmla="*/ 445 w 596"/>
                  <a:gd name="T95" fmla="*/ 444 h 637"/>
                  <a:gd name="T96" fmla="*/ 411 w 596"/>
                  <a:gd name="T97" fmla="*/ 427 h 637"/>
                  <a:gd name="T98" fmla="*/ 378 w 596"/>
                  <a:gd name="T99" fmla="*/ 419 h 637"/>
                  <a:gd name="T100" fmla="*/ 353 w 596"/>
                  <a:gd name="T101" fmla="*/ 410 h 637"/>
                  <a:gd name="T102" fmla="*/ 336 w 596"/>
                  <a:gd name="T103" fmla="*/ 394 h 637"/>
                  <a:gd name="T104" fmla="*/ 344 w 596"/>
                  <a:gd name="T105" fmla="*/ 343 h 637"/>
                  <a:gd name="T106" fmla="*/ 353 w 596"/>
                  <a:gd name="T107" fmla="*/ 318 h 637"/>
                  <a:gd name="T108" fmla="*/ 344 w 596"/>
                  <a:gd name="T109" fmla="*/ 276 h 637"/>
                  <a:gd name="T110" fmla="*/ 319 w 596"/>
                  <a:gd name="T111" fmla="*/ 301 h 637"/>
                  <a:gd name="T112" fmla="*/ 302 w 596"/>
                  <a:gd name="T113" fmla="*/ 243 h 637"/>
                  <a:gd name="T114" fmla="*/ 319 w 596"/>
                  <a:gd name="T115" fmla="*/ 251 h 637"/>
                  <a:gd name="T116" fmla="*/ 311 w 596"/>
                  <a:gd name="T117" fmla="*/ 226 h 637"/>
                  <a:gd name="T118" fmla="*/ 311 w 596"/>
                  <a:gd name="T119" fmla="*/ 209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96" h="637">
                    <a:moveTo>
                      <a:pt x="311" y="209"/>
                    </a:moveTo>
                    <a:lnTo>
                      <a:pt x="319" y="184"/>
                    </a:lnTo>
                    <a:lnTo>
                      <a:pt x="311" y="184"/>
                    </a:lnTo>
                    <a:lnTo>
                      <a:pt x="302" y="176"/>
                    </a:lnTo>
                    <a:lnTo>
                      <a:pt x="302" y="167"/>
                    </a:lnTo>
                    <a:lnTo>
                      <a:pt x="302" y="167"/>
                    </a:lnTo>
                    <a:lnTo>
                      <a:pt x="294" y="159"/>
                    </a:lnTo>
                    <a:lnTo>
                      <a:pt x="286" y="151"/>
                    </a:lnTo>
                    <a:lnTo>
                      <a:pt x="286" y="125"/>
                    </a:lnTo>
                    <a:lnTo>
                      <a:pt x="286" y="100"/>
                    </a:lnTo>
                    <a:lnTo>
                      <a:pt x="294" y="83"/>
                    </a:lnTo>
                    <a:lnTo>
                      <a:pt x="294" y="75"/>
                    </a:lnTo>
                    <a:lnTo>
                      <a:pt x="277" y="58"/>
                    </a:lnTo>
                    <a:lnTo>
                      <a:pt x="277" y="42"/>
                    </a:lnTo>
                    <a:lnTo>
                      <a:pt x="286" y="33"/>
                    </a:lnTo>
                    <a:lnTo>
                      <a:pt x="286" y="33"/>
                    </a:lnTo>
                    <a:lnTo>
                      <a:pt x="286" y="25"/>
                    </a:lnTo>
                    <a:lnTo>
                      <a:pt x="277" y="25"/>
                    </a:lnTo>
                    <a:lnTo>
                      <a:pt x="260" y="0"/>
                    </a:lnTo>
                    <a:lnTo>
                      <a:pt x="235" y="16"/>
                    </a:lnTo>
                    <a:lnTo>
                      <a:pt x="219" y="42"/>
                    </a:lnTo>
                    <a:lnTo>
                      <a:pt x="202" y="50"/>
                    </a:lnTo>
                    <a:lnTo>
                      <a:pt x="185" y="58"/>
                    </a:lnTo>
                    <a:lnTo>
                      <a:pt x="168" y="83"/>
                    </a:lnTo>
                    <a:lnTo>
                      <a:pt x="151" y="100"/>
                    </a:lnTo>
                    <a:lnTo>
                      <a:pt x="135" y="100"/>
                    </a:lnTo>
                    <a:lnTo>
                      <a:pt x="126" y="109"/>
                    </a:lnTo>
                    <a:lnTo>
                      <a:pt x="93" y="125"/>
                    </a:lnTo>
                    <a:lnTo>
                      <a:pt x="68" y="151"/>
                    </a:lnTo>
                    <a:lnTo>
                      <a:pt x="0" y="159"/>
                    </a:lnTo>
                    <a:lnTo>
                      <a:pt x="0" y="167"/>
                    </a:lnTo>
                    <a:lnTo>
                      <a:pt x="17" y="192"/>
                    </a:lnTo>
                    <a:lnTo>
                      <a:pt x="17" y="209"/>
                    </a:lnTo>
                    <a:lnTo>
                      <a:pt x="17" y="209"/>
                    </a:lnTo>
                    <a:lnTo>
                      <a:pt x="42" y="226"/>
                    </a:lnTo>
                    <a:lnTo>
                      <a:pt x="84" y="226"/>
                    </a:lnTo>
                    <a:lnTo>
                      <a:pt x="84" y="243"/>
                    </a:lnTo>
                    <a:lnTo>
                      <a:pt x="84" y="268"/>
                    </a:lnTo>
                    <a:lnTo>
                      <a:pt x="109" y="276"/>
                    </a:lnTo>
                    <a:lnTo>
                      <a:pt x="126" y="293"/>
                    </a:lnTo>
                    <a:lnTo>
                      <a:pt x="135" y="310"/>
                    </a:lnTo>
                    <a:lnTo>
                      <a:pt x="135" y="327"/>
                    </a:lnTo>
                    <a:lnTo>
                      <a:pt x="143" y="360"/>
                    </a:lnTo>
                    <a:lnTo>
                      <a:pt x="151" y="394"/>
                    </a:lnTo>
                    <a:lnTo>
                      <a:pt x="143" y="402"/>
                    </a:lnTo>
                    <a:lnTo>
                      <a:pt x="143" y="419"/>
                    </a:lnTo>
                    <a:lnTo>
                      <a:pt x="160" y="410"/>
                    </a:lnTo>
                    <a:lnTo>
                      <a:pt x="168" y="394"/>
                    </a:lnTo>
                    <a:lnTo>
                      <a:pt x="177" y="402"/>
                    </a:lnTo>
                    <a:lnTo>
                      <a:pt x="185" y="402"/>
                    </a:lnTo>
                    <a:lnTo>
                      <a:pt x="185" y="410"/>
                    </a:lnTo>
                    <a:lnTo>
                      <a:pt x="185" y="427"/>
                    </a:lnTo>
                    <a:lnTo>
                      <a:pt x="202" y="444"/>
                    </a:lnTo>
                    <a:lnTo>
                      <a:pt x="210" y="461"/>
                    </a:lnTo>
                    <a:lnTo>
                      <a:pt x="227" y="461"/>
                    </a:lnTo>
                    <a:lnTo>
                      <a:pt x="235" y="461"/>
                    </a:lnTo>
                    <a:lnTo>
                      <a:pt x="244" y="452"/>
                    </a:lnTo>
                    <a:lnTo>
                      <a:pt x="252" y="444"/>
                    </a:lnTo>
                    <a:lnTo>
                      <a:pt x="286" y="452"/>
                    </a:lnTo>
                    <a:lnTo>
                      <a:pt x="319" y="469"/>
                    </a:lnTo>
                    <a:lnTo>
                      <a:pt x="328" y="486"/>
                    </a:lnTo>
                    <a:lnTo>
                      <a:pt x="328" y="494"/>
                    </a:lnTo>
                    <a:lnTo>
                      <a:pt x="344" y="494"/>
                    </a:lnTo>
                    <a:lnTo>
                      <a:pt x="361" y="486"/>
                    </a:lnTo>
                    <a:lnTo>
                      <a:pt x="369" y="494"/>
                    </a:lnTo>
                    <a:lnTo>
                      <a:pt x="378" y="503"/>
                    </a:lnTo>
                    <a:lnTo>
                      <a:pt x="386" y="503"/>
                    </a:lnTo>
                    <a:lnTo>
                      <a:pt x="395" y="503"/>
                    </a:lnTo>
                    <a:lnTo>
                      <a:pt x="403" y="528"/>
                    </a:lnTo>
                    <a:lnTo>
                      <a:pt x="395" y="545"/>
                    </a:lnTo>
                    <a:lnTo>
                      <a:pt x="437" y="603"/>
                    </a:lnTo>
                    <a:lnTo>
                      <a:pt x="462" y="603"/>
                    </a:lnTo>
                    <a:lnTo>
                      <a:pt x="478" y="587"/>
                    </a:lnTo>
                    <a:lnTo>
                      <a:pt x="487" y="603"/>
                    </a:lnTo>
                    <a:lnTo>
                      <a:pt x="487" y="612"/>
                    </a:lnTo>
                    <a:lnTo>
                      <a:pt x="546" y="637"/>
                    </a:lnTo>
                    <a:lnTo>
                      <a:pt x="596" y="595"/>
                    </a:lnTo>
                    <a:lnTo>
                      <a:pt x="571" y="553"/>
                    </a:lnTo>
                    <a:lnTo>
                      <a:pt x="546" y="519"/>
                    </a:lnTo>
                    <a:lnTo>
                      <a:pt x="554" y="519"/>
                    </a:lnTo>
                    <a:lnTo>
                      <a:pt x="554" y="511"/>
                    </a:lnTo>
                    <a:lnTo>
                      <a:pt x="546" y="494"/>
                    </a:lnTo>
                    <a:lnTo>
                      <a:pt x="546" y="478"/>
                    </a:lnTo>
                    <a:lnTo>
                      <a:pt x="537" y="478"/>
                    </a:lnTo>
                    <a:lnTo>
                      <a:pt x="554" y="452"/>
                    </a:lnTo>
                    <a:lnTo>
                      <a:pt x="571" y="444"/>
                    </a:lnTo>
                    <a:lnTo>
                      <a:pt x="546" y="419"/>
                    </a:lnTo>
                    <a:lnTo>
                      <a:pt x="520" y="410"/>
                    </a:lnTo>
                    <a:lnTo>
                      <a:pt x="512" y="419"/>
                    </a:lnTo>
                    <a:lnTo>
                      <a:pt x="504" y="419"/>
                    </a:lnTo>
                    <a:lnTo>
                      <a:pt x="504" y="410"/>
                    </a:lnTo>
                    <a:lnTo>
                      <a:pt x="504" y="402"/>
                    </a:lnTo>
                    <a:lnTo>
                      <a:pt x="495" y="394"/>
                    </a:lnTo>
                    <a:lnTo>
                      <a:pt x="487" y="410"/>
                    </a:lnTo>
                    <a:lnTo>
                      <a:pt x="470" y="410"/>
                    </a:lnTo>
                    <a:lnTo>
                      <a:pt x="445" y="444"/>
                    </a:lnTo>
                    <a:lnTo>
                      <a:pt x="411" y="436"/>
                    </a:lnTo>
                    <a:lnTo>
                      <a:pt x="411" y="427"/>
                    </a:lnTo>
                    <a:lnTo>
                      <a:pt x="395" y="419"/>
                    </a:lnTo>
                    <a:lnTo>
                      <a:pt x="378" y="419"/>
                    </a:lnTo>
                    <a:lnTo>
                      <a:pt x="361" y="419"/>
                    </a:lnTo>
                    <a:lnTo>
                      <a:pt x="353" y="410"/>
                    </a:lnTo>
                    <a:lnTo>
                      <a:pt x="344" y="394"/>
                    </a:lnTo>
                    <a:lnTo>
                      <a:pt x="336" y="394"/>
                    </a:lnTo>
                    <a:lnTo>
                      <a:pt x="353" y="352"/>
                    </a:lnTo>
                    <a:lnTo>
                      <a:pt x="344" y="343"/>
                    </a:lnTo>
                    <a:lnTo>
                      <a:pt x="336" y="335"/>
                    </a:lnTo>
                    <a:lnTo>
                      <a:pt x="353" y="318"/>
                    </a:lnTo>
                    <a:lnTo>
                      <a:pt x="369" y="293"/>
                    </a:lnTo>
                    <a:lnTo>
                      <a:pt x="344" y="276"/>
                    </a:lnTo>
                    <a:lnTo>
                      <a:pt x="328" y="301"/>
                    </a:lnTo>
                    <a:lnTo>
                      <a:pt x="319" y="301"/>
                    </a:lnTo>
                    <a:lnTo>
                      <a:pt x="311" y="268"/>
                    </a:lnTo>
                    <a:lnTo>
                      <a:pt x="302" y="243"/>
                    </a:lnTo>
                    <a:lnTo>
                      <a:pt x="311" y="251"/>
                    </a:lnTo>
                    <a:lnTo>
                      <a:pt x="319" y="251"/>
                    </a:lnTo>
                    <a:lnTo>
                      <a:pt x="319" y="234"/>
                    </a:lnTo>
                    <a:lnTo>
                      <a:pt x="311" y="226"/>
                    </a:lnTo>
                    <a:lnTo>
                      <a:pt x="311" y="201"/>
                    </a:lnTo>
                    <a:lnTo>
                      <a:pt x="311" y="20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0" name="ПФО_Нижегородская область">
                <a:extLst>
                  <a:ext uri="{FF2B5EF4-FFF2-40B4-BE49-F238E27FC236}">
                    <a16:creationId xmlns:a16="http://schemas.microsoft.com/office/drawing/2014/main" xmlns="" id="{F6652478-E4E0-49F7-AAB2-76D421981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0" y="3228975"/>
                <a:ext cx="565150" cy="352425"/>
              </a:xfrm>
              <a:custGeom>
                <a:avLst/>
                <a:gdLst>
                  <a:gd name="T0" fmla="*/ 335 w 486"/>
                  <a:gd name="T1" fmla="*/ 26 h 302"/>
                  <a:gd name="T2" fmla="*/ 268 w 486"/>
                  <a:gd name="T3" fmla="*/ 9 h 302"/>
                  <a:gd name="T4" fmla="*/ 260 w 486"/>
                  <a:gd name="T5" fmla="*/ 17 h 302"/>
                  <a:gd name="T6" fmla="*/ 234 w 486"/>
                  <a:gd name="T7" fmla="*/ 42 h 302"/>
                  <a:gd name="T8" fmla="*/ 201 w 486"/>
                  <a:gd name="T9" fmla="*/ 42 h 302"/>
                  <a:gd name="T10" fmla="*/ 167 w 486"/>
                  <a:gd name="T11" fmla="*/ 51 h 302"/>
                  <a:gd name="T12" fmla="*/ 151 w 486"/>
                  <a:gd name="T13" fmla="*/ 51 h 302"/>
                  <a:gd name="T14" fmla="*/ 142 w 486"/>
                  <a:gd name="T15" fmla="*/ 68 h 302"/>
                  <a:gd name="T16" fmla="*/ 134 w 486"/>
                  <a:gd name="T17" fmla="*/ 84 h 302"/>
                  <a:gd name="T18" fmla="*/ 125 w 486"/>
                  <a:gd name="T19" fmla="*/ 84 h 302"/>
                  <a:gd name="T20" fmla="*/ 117 w 486"/>
                  <a:gd name="T21" fmla="*/ 84 h 302"/>
                  <a:gd name="T22" fmla="*/ 67 w 486"/>
                  <a:gd name="T23" fmla="*/ 93 h 302"/>
                  <a:gd name="T24" fmla="*/ 8 w 486"/>
                  <a:gd name="T25" fmla="*/ 118 h 302"/>
                  <a:gd name="T26" fmla="*/ 8 w 486"/>
                  <a:gd name="T27" fmla="*/ 135 h 302"/>
                  <a:gd name="T28" fmla="*/ 0 w 486"/>
                  <a:gd name="T29" fmla="*/ 143 h 302"/>
                  <a:gd name="T30" fmla="*/ 25 w 486"/>
                  <a:gd name="T31" fmla="*/ 151 h 302"/>
                  <a:gd name="T32" fmla="*/ 16 w 486"/>
                  <a:gd name="T33" fmla="*/ 177 h 302"/>
                  <a:gd name="T34" fmla="*/ 42 w 486"/>
                  <a:gd name="T35" fmla="*/ 202 h 302"/>
                  <a:gd name="T36" fmla="*/ 75 w 486"/>
                  <a:gd name="T37" fmla="*/ 210 h 302"/>
                  <a:gd name="T38" fmla="*/ 109 w 486"/>
                  <a:gd name="T39" fmla="*/ 302 h 302"/>
                  <a:gd name="T40" fmla="*/ 142 w 486"/>
                  <a:gd name="T41" fmla="*/ 286 h 302"/>
                  <a:gd name="T42" fmla="*/ 151 w 486"/>
                  <a:gd name="T43" fmla="*/ 294 h 302"/>
                  <a:gd name="T44" fmla="*/ 193 w 486"/>
                  <a:gd name="T45" fmla="*/ 277 h 302"/>
                  <a:gd name="T46" fmla="*/ 193 w 486"/>
                  <a:gd name="T47" fmla="*/ 294 h 302"/>
                  <a:gd name="T48" fmla="*/ 209 w 486"/>
                  <a:gd name="T49" fmla="*/ 302 h 302"/>
                  <a:gd name="T50" fmla="*/ 218 w 486"/>
                  <a:gd name="T51" fmla="*/ 294 h 302"/>
                  <a:gd name="T52" fmla="*/ 251 w 486"/>
                  <a:gd name="T53" fmla="*/ 286 h 302"/>
                  <a:gd name="T54" fmla="*/ 251 w 486"/>
                  <a:gd name="T55" fmla="*/ 269 h 302"/>
                  <a:gd name="T56" fmla="*/ 251 w 486"/>
                  <a:gd name="T57" fmla="*/ 244 h 302"/>
                  <a:gd name="T58" fmla="*/ 276 w 486"/>
                  <a:gd name="T59" fmla="*/ 227 h 302"/>
                  <a:gd name="T60" fmla="*/ 276 w 486"/>
                  <a:gd name="T61" fmla="*/ 202 h 302"/>
                  <a:gd name="T62" fmla="*/ 293 w 486"/>
                  <a:gd name="T63" fmla="*/ 185 h 302"/>
                  <a:gd name="T64" fmla="*/ 293 w 486"/>
                  <a:gd name="T65" fmla="*/ 151 h 302"/>
                  <a:gd name="T66" fmla="*/ 310 w 486"/>
                  <a:gd name="T67" fmla="*/ 160 h 302"/>
                  <a:gd name="T68" fmla="*/ 327 w 486"/>
                  <a:gd name="T69" fmla="*/ 143 h 302"/>
                  <a:gd name="T70" fmla="*/ 377 w 486"/>
                  <a:gd name="T71" fmla="*/ 168 h 302"/>
                  <a:gd name="T72" fmla="*/ 394 w 486"/>
                  <a:gd name="T73" fmla="*/ 151 h 302"/>
                  <a:gd name="T74" fmla="*/ 411 w 486"/>
                  <a:gd name="T75" fmla="*/ 126 h 302"/>
                  <a:gd name="T76" fmla="*/ 461 w 486"/>
                  <a:gd name="T77" fmla="*/ 135 h 302"/>
                  <a:gd name="T78" fmla="*/ 478 w 486"/>
                  <a:gd name="T79" fmla="*/ 126 h 302"/>
                  <a:gd name="T80" fmla="*/ 461 w 486"/>
                  <a:gd name="T81" fmla="*/ 84 h 302"/>
                  <a:gd name="T82" fmla="*/ 402 w 486"/>
                  <a:gd name="T83" fmla="*/ 42 h 302"/>
                  <a:gd name="T84" fmla="*/ 385 w 486"/>
                  <a:gd name="T85" fmla="*/ 42 h 302"/>
                  <a:gd name="T86" fmla="*/ 360 w 486"/>
                  <a:gd name="T87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6" h="302">
                    <a:moveTo>
                      <a:pt x="352" y="9"/>
                    </a:moveTo>
                    <a:lnTo>
                      <a:pt x="335" y="26"/>
                    </a:lnTo>
                    <a:lnTo>
                      <a:pt x="302" y="26"/>
                    </a:lnTo>
                    <a:lnTo>
                      <a:pt x="268" y="9"/>
                    </a:lnTo>
                    <a:lnTo>
                      <a:pt x="268" y="17"/>
                    </a:lnTo>
                    <a:lnTo>
                      <a:pt x="260" y="17"/>
                    </a:lnTo>
                    <a:lnTo>
                      <a:pt x="243" y="26"/>
                    </a:lnTo>
                    <a:lnTo>
                      <a:pt x="234" y="42"/>
                    </a:lnTo>
                    <a:lnTo>
                      <a:pt x="218" y="51"/>
                    </a:lnTo>
                    <a:lnTo>
                      <a:pt x="201" y="42"/>
                    </a:lnTo>
                    <a:lnTo>
                      <a:pt x="184" y="34"/>
                    </a:lnTo>
                    <a:lnTo>
                      <a:pt x="167" y="51"/>
                    </a:lnTo>
                    <a:lnTo>
                      <a:pt x="159" y="59"/>
                    </a:lnTo>
                    <a:lnTo>
                      <a:pt x="151" y="51"/>
                    </a:lnTo>
                    <a:lnTo>
                      <a:pt x="142" y="51"/>
                    </a:lnTo>
                    <a:lnTo>
                      <a:pt x="142" y="68"/>
                    </a:lnTo>
                    <a:lnTo>
                      <a:pt x="134" y="76"/>
                    </a:lnTo>
                    <a:lnTo>
                      <a:pt x="134" y="84"/>
                    </a:lnTo>
                    <a:lnTo>
                      <a:pt x="142" y="84"/>
                    </a:lnTo>
                    <a:lnTo>
                      <a:pt x="125" y="84"/>
                    </a:lnTo>
                    <a:lnTo>
                      <a:pt x="117" y="84"/>
                    </a:lnTo>
                    <a:lnTo>
                      <a:pt x="117" y="84"/>
                    </a:lnTo>
                    <a:lnTo>
                      <a:pt x="92" y="84"/>
                    </a:lnTo>
                    <a:lnTo>
                      <a:pt x="67" y="93"/>
                    </a:lnTo>
                    <a:lnTo>
                      <a:pt x="42" y="109"/>
                    </a:lnTo>
                    <a:lnTo>
                      <a:pt x="8" y="118"/>
                    </a:lnTo>
                    <a:lnTo>
                      <a:pt x="8" y="126"/>
                    </a:lnTo>
                    <a:lnTo>
                      <a:pt x="8" y="135"/>
                    </a:lnTo>
                    <a:lnTo>
                      <a:pt x="0" y="135"/>
                    </a:lnTo>
                    <a:lnTo>
                      <a:pt x="0" y="143"/>
                    </a:lnTo>
                    <a:lnTo>
                      <a:pt x="8" y="143"/>
                    </a:lnTo>
                    <a:lnTo>
                      <a:pt x="25" y="151"/>
                    </a:lnTo>
                    <a:lnTo>
                      <a:pt x="25" y="168"/>
                    </a:lnTo>
                    <a:lnTo>
                      <a:pt x="16" y="177"/>
                    </a:lnTo>
                    <a:lnTo>
                      <a:pt x="33" y="193"/>
                    </a:lnTo>
                    <a:lnTo>
                      <a:pt x="42" y="202"/>
                    </a:lnTo>
                    <a:lnTo>
                      <a:pt x="58" y="202"/>
                    </a:lnTo>
                    <a:lnTo>
                      <a:pt x="75" y="210"/>
                    </a:lnTo>
                    <a:lnTo>
                      <a:pt x="92" y="269"/>
                    </a:lnTo>
                    <a:lnTo>
                      <a:pt x="109" y="302"/>
                    </a:lnTo>
                    <a:lnTo>
                      <a:pt x="125" y="294"/>
                    </a:lnTo>
                    <a:lnTo>
                      <a:pt x="142" y="286"/>
                    </a:lnTo>
                    <a:lnTo>
                      <a:pt x="142" y="294"/>
                    </a:lnTo>
                    <a:lnTo>
                      <a:pt x="151" y="294"/>
                    </a:lnTo>
                    <a:lnTo>
                      <a:pt x="167" y="286"/>
                    </a:lnTo>
                    <a:lnTo>
                      <a:pt x="193" y="277"/>
                    </a:lnTo>
                    <a:lnTo>
                      <a:pt x="201" y="286"/>
                    </a:lnTo>
                    <a:lnTo>
                      <a:pt x="193" y="294"/>
                    </a:lnTo>
                    <a:lnTo>
                      <a:pt x="201" y="302"/>
                    </a:lnTo>
                    <a:lnTo>
                      <a:pt x="209" y="302"/>
                    </a:lnTo>
                    <a:lnTo>
                      <a:pt x="218" y="302"/>
                    </a:lnTo>
                    <a:lnTo>
                      <a:pt x="218" y="294"/>
                    </a:lnTo>
                    <a:lnTo>
                      <a:pt x="234" y="286"/>
                    </a:lnTo>
                    <a:lnTo>
                      <a:pt x="251" y="286"/>
                    </a:lnTo>
                    <a:lnTo>
                      <a:pt x="260" y="286"/>
                    </a:lnTo>
                    <a:lnTo>
                      <a:pt x="251" y="269"/>
                    </a:lnTo>
                    <a:lnTo>
                      <a:pt x="251" y="244"/>
                    </a:lnTo>
                    <a:lnTo>
                      <a:pt x="251" y="244"/>
                    </a:lnTo>
                    <a:lnTo>
                      <a:pt x="268" y="235"/>
                    </a:lnTo>
                    <a:lnTo>
                      <a:pt x="276" y="227"/>
                    </a:lnTo>
                    <a:lnTo>
                      <a:pt x="285" y="210"/>
                    </a:lnTo>
                    <a:lnTo>
                      <a:pt x="276" y="202"/>
                    </a:lnTo>
                    <a:lnTo>
                      <a:pt x="285" y="185"/>
                    </a:lnTo>
                    <a:lnTo>
                      <a:pt x="293" y="185"/>
                    </a:lnTo>
                    <a:lnTo>
                      <a:pt x="285" y="168"/>
                    </a:lnTo>
                    <a:lnTo>
                      <a:pt x="293" y="151"/>
                    </a:lnTo>
                    <a:lnTo>
                      <a:pt x="302" y="151"/>
                    </a:lnTo>
                    <a:lnTo>
                      <a:pt x="310" y="160"/>
                    </a:lnTo>
                    <a:lnTo>
                      <a:pt x="318" y="151"/>
                    </a:lnTo>
                    <a:lnTo>
                      <a:pt x="327" y="143"/>
                    </a:lnTo>
                    <a:lnTo>
                      <a:pt x="352" y="151"/>
                    </a:lnTo>
                    <a:lnTo>
                      <a:pt x="377" y="168"/>
                    </a:lnTo>
                    <a:lnTo>
                      <a:pt x="385" y="160"/>
                    </a:lnTo>
                    <a:lnTo>
                      <a:pt x="394" y="151"/>
                    </a:lnTo>
                    <a:lnTo>
                      <a:pt x="402" y="135"/>
                    </a:lnTo>
                    <a:lnTo>
                      <a:pt x="411" y="126"/>
                    </a:lnTo>
                    <a:lnTo>
                      <a:pt x="444" y="143"/>
                    </a:lnTo>
                    <a:lnTo>
                      <a:pt x="461" y="135"/>
                    </a:lnTo>
                    <a:lnTo>
                      <a:pt x="478" y="126"/>
                    </a:lnTo>
                    <a:lnTo>
                      <a:pt x="478" y="126"/>
                    </a:lnTo>
                    <a:lnTo>
                      <a:pt x="486" y="118"/>
                    </a:lnTo>
                    <a:lnTo>
                      <a:pt x="461" y="84"/>
                    </a:lnTo>
                    <a:lnTo>
                      <a:pt x="436" y="51"/>
                    </a:lnTo>
                    <a:lnTo>
                      <a:pt x="402" y="42"/>
                    </a:lnTo>
                    <a:lnTo>
                      <a:pt x="394" y="42"/>
                    </a:lnTo>
                    <a:lnTo>
                      <a:pt x="385" y="42"/>
                    </a:lnTo>
                    <a:lnTo>
                      <a:pt x="385" y="26"/>
                    </a:lnTo>
                    <a:lnTo>
                      <a:pt x="360" y="0"/>
                    </a:lnTo>
                    <a:lnTo>
                      <a:pt x="352" y="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1" name="ПФО_Кировская область">
                <a:extLst>
                  <a:ext uri="{FF2B5EF4-FFF2-40B4-BE49-F238E27FC236}">
                    <a16:creationId xmlns:a16="http://schemas.microsoft.com/office/drawing/2014/main" xmlns="" id="{2882F0AA-CF86-41B7-9950-D6B4F34C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0" y="3035300"/>
                <a:ext cx="615950" cy="671513"/>
              </a:xfrm>
              <a:custGeom>
                <a:avLst/>
                <a:gdLst>
                  <a:gd name="T0" fmla="*/ 252 w 528"/>
                  <a:gd name="T1" fmla="*/ 17 h 578"/>
                  <a:gd name="T2" fmla="*/ 185 w 528"/>
                  <a:gd name="T3" fmla="*/ 42 h 578"/>
                  <a:gd name="T4" fmla="*/ 210 w 528"/>
                  <a:gd name="T5" fmla="*/ 67 h 578"/>
                  <a:gd name="T6" fmla="*/ 210 w 528"/>
                  <a:gd name="T7" fmla="*/ 75 h 578"/>
                  <a:gd name="T8" fmla="*/ 193 w 528"/>
                  <a:gd name="T9" fmla="*/ 117 h 578"/>
                  <a:gd name="T10" fmla="*/ 176 w 528"/>
                  <a:gd name="T11" fmla="*/ 184 h 578"/>
                  <a:gd name="T12" fmla="*/ 151 w 528"/>
                  <a:gd name="T13" fmla="*/ 193 h 578"/>
                  <a:gd name="T14" fmla="*/ 126 w 528"/>
                  <a:gd name="T15" fmla="*/ 193 h 578"/>
                  <a:gd name="T16" fmla="*/ 101 w 528"/>
                  <a:gd name="T17" fmla="*/ 193 h 578"/>
                  <a:gd name="T18" fmla="*/ 84 w 528"/>
                  <a:gd name="T19" fmla="*/ 251 h 578"/>
                  <a:gd name="T20" fmla="*/ 101 w 528"/>
                  <a:gd name="T21" fmla="*/ 293 h 578"/>
                  <a:gd name="T22" fmla="*/ 34 w 528"/>
                  <a:gd name="T23" fmla="*/ 293 h 578"/>
                  <a:gd name="T24" fmla="*/ 8 w 528"/>
                  <a:gd name="T25" fmla="*/ 327 h 578"/>
                  <a:gd name="T26" fmla="*/ 17 w 528"/>
                  <a:gd name="T27" fmla="*/ 352 h 578"/>
                  <a:gd name="T28" fmla="*/ 59 w 528"/>
                  <a:gd name="T29" fmla="*/ 369 h 578"/>
                  <a:gd name="T30" fmla="*/ 84 w 528"/>
                  <a:gd name="T31" fmla="*/ 377 h 578"/>
                  <a:gd name="T32" fmla="*/ 109 w 528"/>
                  <a:gd name="T33" fmla="*/ 402 h 578"/>
                  <a:gd name="T34" fmla="*/ 134 w 528"/>
                  <a:gd name="T35" fmla="*/ 394 h 578"/>
                  <a:gd name="T36" fmla="*/ 134 w 528"/>
                  <a:gd name="T37" fmla="*/ 427 h 578"/>
                  <a:gd name="T38" fmla="*/ 143 w 528"/>
                  <a:gd name="T39" fmla="*/ 444 h 578"/>
                  <a:gd name="T40" fmla="*/ 151 w 528"/>
                  <a:gd name="T41" fmla="*/ 469 h 578"/>
                  <a:gd name="T42" fmla="*/ 159 w 528"/>
                  <a:gd name="T43" fmla="*/ 494 h 578"/>
                  <a:gd name="T44" fmla="*/ 159 w 528"/>
                  <a:gd name="T45" fmla="*/ 536 h 578"/>
                  <a:gd name="T46" fmla="*/ 159 w 528"/>
                  <a:gd name="T47" fmla="*/ 570 h 578"/>
                  <a:gd name="T48" fmla="*/ 193 w 528"/>
                  <a:gd name="T49" fmla="*/ 520 h 578"/>
                  <a:gd name="T50" fmla="*/ 226 w 528"/>
                  <a:gd name="T51" fmla="*/ 478 h 578"/>
                  <a:gd name="T52" fmla="*/ 268 w 528"/>
                  <a:gd name="T53" fmla="*/ 461 h 578"/>
                  <a:gd name="T54" fmla="*/ 319 w 528"/>
                  <a:gd name="T55" fmla="*/ 402 h 578"/>
                  <a:gd name="T56" fmla="*/ 386 w 528"/>
                  <a:gd name="T57" fmla="*/ 411 h 578"/>
                  <a:gd name="T58" fmla="*/ 411 w 528"/>
                  <a:gd name="T59" fmla="*/ 419 h 578"/>
                  <a:gd name="T60" fmla="*/ 436 w 528"/>
                  <a:gd name="T61" fmla="*/ 436 h 578"/>
                  <a:gd name="T62" fmla="*/ 470 w 528"/>
                  <a:gd name="T63" fmla="*/ 394 h 578"/>
                  <a:gd name="T64" fmla="*/ 461 w 528"/>
                  <a:gd name="T65" fmla="*/ 344 h 578"/>
                  <a:gd name="T66" fmla="*/ 495 w 528"/>
                  <a:gd name="T67" fmla="*/ 260 h 578"/>
                  <a:gd name="T68" fmla="*/ 436 w 528"/>
                  <a:gd name="T69" fmla="*/ 218 h 578"/>
                  <a:gd name="T70" fmla="*/ 344 w 528"/>
                  <a:gd name="T71" fmla="*/ 201 h 578"/>
                  <a:gd name="T72" fmla="*/ 327 w 528"/>
                  <a:gd name="T73" fmla="*/ 209 h 578"/>
                  <a:gd name="T74" fmla="*/ 285 w 528"/>
                  <a:gd name="T75" fmla="*/ 243 h 578"/>
                  <a:gd name="T76" fmla="*/ 285 w 528"/>
                  <a:gd name="T77" fmla="*/ 193 h 578"/>
                  <a:gd name="T78" fmla="*/ 277 w 528"/>
                  <a:gd name="T79" fmla="*/ 159 h 578"/>
                  <a:gd name="T80" fmla="*/ 310 w 528"/>
                  <a:gd name="T81" fmla="*/ 109 h 578"/>
                  <a:gd name="T82" fmla="*/ 335 w 528"/>
                  <a:gd name="T83" fmla="*/ 42 h 578"/>
                  <a:gd name="T84" fmla="*/ 310 w 528"/>
                  <a:gd name="T85" fmla="*/ 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8" h="578">
                    <a:moveTo>
                      <a:pt x="310" y="8"/>
                    </a:moveTo>
                    <a:lnTo>
                      <a:pt x="268" y="0"/>
                    </a:lnTo>
                    <a:lnTo>
                      <a:pt x="252" y="17"/>
                    </a:lnTo>
                    <a:lnTo>
                      <a:pt x="218" y="42"/>
                    </a:lnTo>
                    <a:lnTo>
                      <a:pt x="201" y="33"/>
                    </a:lnTo>
                    <a:lnTo>
                      <a:pt x="185" y="42"/>
                    </a:lnTo>
                    <a:lnTo>
                      <a:pt x="185" y="58"/>
                    </a:lnTo>
                    <a:lnTo>
                      <a:pt x="193" y="67"/>
                    </a:lnTo>
                    <a:lnTo>
                      <a:pt x="210" y="67"/>
                    </a:lnTo>
                    <a:lnTo>
                      <a:pt x="218" y="67"/>
                    </a:lnTo>
                    <a:lnTo>
                      <a:pt x="218" y="67"/>
                    </a:lnTo>
                    <a:lnTo>
                      <a:pt x="210" y="75"/>
                    </a:lnTo>
                    <a:lnTo>
                      <a:pt x="201" y="84"/>
                    </a:lnTo>
                    <a:lnTo>
                      <a:pt x="210" y="100"/>
                    </a:lnTo>
                    <a:lnTo>
                      <a:pt x="193" y="117"/>
                    </a:lnTo>
                    <a:lnTo>
                      <a:pt x="185" y="134"/>
                    </a:lnTo>
                    <a:lnTo>
                      <a:pt x="176" y="159"/>
                    </a:lnTo>
                    <a:lnTo>
                      <a:pt x="176" y="184"/>
                    </a:lnTo>
                    <a:lnTo>
                      <a:pt x="159" y="193"/>
                    </a:lnTo>
                    <a:lnTo>
                      <a:pt x="159" y="193"/>
                    </a:lnTo>
                    <a:lnTo>
                      <a:pt x="151" y="193"/>
                    </a:lnTo>
                    <a:lnTo>
                      <a:pt x="143" y="193"/>
                    </a:lnTo>
                    <a:lnTo>
                      <a:pt x="134" y="193"/>
                    </a:lnTo>
                    <a:lnTo>
                      <a:pt x="126" y="193"/>
                    </a:lnTo>
                    <a:lnTo>
                      <a:pt x="126" y="201"/>
                    </a:lnTo>
                    <a:lnTo>
                      <a:pt x="109" y="193"/>
                    </a:lnTo>
                    <a:lnTo>
                      <a:pt x="101" y="193"/>
                    </a:lnTo>
                    <a:lnTo>
                      <a:pt x="76" y="209"/>
                    </a:lnTo>
                    <a:lnTo>
                      <a:pt x="59" y="218"/>
                    </a:lnTo>
                    <a:lnTo>
                      <a:pt x="84" y="251"/>
                    </a:lnTo>
                    <a:lnTo>
                      <a:pt x="109" y="285"/>
                    </a:lnTo>
                    <a:lnTo>
                      <a:pt x="101" y="293"/>
                    </a:lnTo>
                    <a:lnTo>
                      <a:pt x="101" y="293"/>
                    </a:lnTo>
                    <a:lnTo>
                      <a:pt x="84" y="302"/>
                    </a:lnTo>
                    <a:lnTo>
                      <a:pt x="67" y="310"/>
                    </a:lnTo>
                    <a:lnTo>
                      <a:pt x="34" y="293"/>
                    </a:lnTo>
                    <a:lnTo>
                      <a:pt x="25" y="302"/>
                    </a:lnTo>
                    <a:lnTo>
                      <a:pt x="17" y="318"/>
                    </a:lnTo>
                    <a:lnTo>
                      <a:pt x="8" y="327"/>
                    </a:lnTo>
                    <a:lnTo>
                      <a:pt x="0" y="335"/>
                    </a:lnTo>
                    <a:lnTo>
                      <a:pt x="8" y="344"/>
                    </a:lnTo>
                    <a:lnTo>
                      <a:pt x="17" y="352"/>
                    </a:lnTo>
                    <a:lnTo>
                      <a:pt x="25" y="369"/>
                    </a:lnTo>
                    <a:lnTo>
                      <a:pt x="50" y="369"/>
                    </a:lnTo>
                    <a:lnTo>
                      <a:pt x="59" y="369"/>
                    </a:lnTo>
                    <a:lnTo>
                      <a:pt x="67" y="377"/>
                    </a:lnTo>
                    <a:lnTo>
                      <a:pt x="76" y="377"/>
                    </a:lnTo>
                    <a:lnTo>
                      <a:pt x="84" y="377"/>
                    </a:lnTo>
                    <a:lnTo>
                      <a:pt x="92" y="385"/>
                    </a:lnTo>
                    <a:lnTo>
                      <a:pt x="109" y="394"/>
                    </a:lnTo>
                    <a:lnTo>
                      <a:pt x="109" y="402"/>
                    </a:lnTo>
                    <a:lnTo>
                      <a:pt x="109" y="402"/>
                    </a:lnTo>
                    <a:lnTo>
                      <a:pt x="117" y="394"/>
                    </a:lnTo>
                    <a:lnTo>
                      <a:pt x="134" y="394"/>
                    </a:lnTo>
                    <a:lnTo>
                      <a:pt x="134" y="402"/>
                    </a:lnTo>
                    <a:lnTo>
                      <a:pt x="126" y="419"/>
                    </a:lnTo>
                    <a:lnTo>
                      <a:pt x="134" y="427"/>
                    </a:lnTo>
                    <a:lnTo>
                      <a:pt x="134" y="427"/>
                    </a:lnTo>
                    <a:lnTo>
                      <a:pt x="143" y="427"/>
                    </a:lnTo>
                    <a:lnTo>
                      <a:pt x="143" y="444"/>
                    </a:lnTo>
                    <a:lnTo>
                      <a:pt x="143" y="453"/>
                    </a:lnTo>
                    <a:lnTo>
                      <a:pt x="143" y="461"/>
                    </a:lnTo>
                    <a:lnTo>
                      <a:pt x="151" y="469"/>
                    </a:lnTo>
                    <a:lnTo>
                      <a:pt x="143" y="478"/>
                    </a:lnTo>
                    <a:lnTo>
                      <a:pt x="134" y="486"/>
                    </a:lnTo>
                    <a:lnTo>
                      <a:pt x="159" y="494"/>
                    </a:lnTo>
                    <a:lnTo>
                      <a:pt x="151" y="520"/>
                    </a:lnTo>
                    <a:lnTo>
                      <a:pt x="151" y="536"/>
                    </a:lnTo>
                    <a:lnTo>
                      <a:pt x="159" y="536"/>
                    </a:lnTo>
                    <a:lnTo>
                      <a:pt x="159" y="545"/>
                    </a:lnTo>
                    <a:lnTo>
                      <a:pt x="151" y="545"/>
                    </a:lnTo>
                    <a:lnTo>
                      <a:pt x="159" y="570"/>
                    </a:lnTo>
                    <a:lnTo>
                      <a:pt x="176" y="578"/>
                    </a:lnTo>
                    <a:lnTo>
                      <a:pt x="185" y="553"/>
                    </a:lnTo>
                    <a:lnTo>
                      <a:pt x="193" y="520"/>
                    </a:lnTo>
                    <a:lnTo>
                      <a:pt x="210" y="520"/>
                    </a:lnTo>
                    <a:lnTo>
                      <a:pt x="218" y="511"/>
                    </a:lnTo>
                    <a:lnTo>
                      <a:pt x="226" y="478"/>
                    </a:lnTo>
                    <a:lnTo>
                      <a:pt x="243" y="453"/>
                    </a:lnTo>
                    <a:lnTo>
                      <a:pt x="260" y="453"/>
                    </a:lnTo>
                    <a:lnTo>
                      <a:pt x="268" y="461"/>
                    </a:lnTo>
                    <a:lnTo>
                      <a:pt x="285" y="461"/>
                    </a:lnTo>
                    <a:lnTo>
                      <a:pt x="302" y="453"/>
                    </a:lnTo>
                    <a:lnTo>
                      <a:pt x="319" y="402"/>
                    </a:lnTo>
                    <a:lnTo>
                      <a:pt x="352" y="385"/>
                    </a:lnTo>
                    <a:lnTo>
                      <a:pt x="369" y="402"/>
                    </a:lnTo>
                    <a:lnTo>
                      <a:pt x="386" y="411"/>
                    </a:lnTo>
                    <a:lnTo>
                      <a:pt x="394" y="411"/>
                    </a:lnTo>
                    <a:lnTo>
                      <a:pt x="403" y="411"/>
                    </a:lnTo>
                    <a:lnTo>
                      <a:pt x="411" y="419"/>
                    </a:lnTo>
                    <a:lnTo>
                      <a:pt x="411" y="427"/>
                    </a:lnTo>
                    <a:lnTo>
                      <a:pt x="419" y="436"/>
                    </a:lnTo>
                    <a:lnTo>
                      <a:pt x="436" y="436"/>
                    </a:lnTo>
                    <a:lnTo>
                      <a:pt x="444" y="427"/>
                    </a:lnTo>
                    <a:lnTo>
                      <a:pt x="461" y="419"/>
                    </a:lnTo>
                    <a:lnTo>
                      <a:pt x="470" y="394"/>
                    </a:lnTo>
                    <a:lnTo>
                      <a:pt x="478" y="385"/>
                    </a:lnTo>
                    <a:lnTo>
                      <a:pt x="461" y="369"/>
                    </a:lnTo>
                    <a:lnTo>
                      <a:pt x="461" y="344"/>
                    </a:lnTo>
                    <a:lnTo>
                      <a:pt x="503" y="318"/>
                    </a:lnTo>
                    <a:lnTo>
                      <a:pt x="528" y="285"/>
                    </a:lnTo>
                    <a:lnTo>
                      <a:pt x="495" y="260"/>
                    </a:lnTo>
                    <a:lnTo>
                      <a:pt x="461" y="226"/>
                    </a:lnTo>
                    <a:lnTo>
                      <a:pt x="461" y="218"/>
                    </a:lnTo>
                    <a:lnTo>
                      <a:pt x="436" y="218"/>
                    </a:lnTo>
                    <a:lnTo>
                      <a:pt x="403" y="226"/>
                    </a:lnTo>
                    <a:lnTo>
                      <a:pt x="377" y="218"/>
                    </a:lnTo>
                    <a:lnTo>
                      <a:pt x="344" y="201"/>
                    </a:lnTo>
                    <a:lnTo>
                      <a:pt x="344" y="209"/>
                    </a:lnTo>
                    <a:lnTo>
                      <a:pt x="335" y="209"/>
                    </a:lnTo>
                    <a:lnTo>
                      <a:pt x="327" y="209"/>
                    </a:lnTo>
                    <a:lnTo>
                      <a:pt x="327" y="209"/>
                    </a:lnTo>
                    <a:lnTo>
                      <a:pt x="310" y="226"/>
                    </a:lnTo>
                    <a:lnTo>
                      <a:pt x="285" y="243"/>
                    </a:lnTo>
                    <a:lnTo>
                      <a:pt x="285" y="226"/>
                    </a:lnTo>
                    <a:lnTo>
                      <a:pt x="294" y="218"/>
                    </a:lnTo>
                    <a:lnTo>
                      <a:pt x="285" y="193"/>
                    </a:lnTo>
                    <a:lnTo>
                      <a:pt x="285" y="176"/>
                    </a:lnTo>
                    <a:lnTo>
                      <a:pt x="285" y="176"/>
                    </a:lnTo>
                    <a:lnTo>
                      <a:pt x="277" y="159"/>
                    </a:lnTo>
                    <a:lnTo>
                      <a:pt x="260" y="142"/>
                    </a:lnTo>
                    <a:lnTo>
                      <a:pt x="277" y="117"/>
                    </a:lnTo>
                    <a:lnTo>
                      <a:pt x="310" y="109"/>
                    </a:lnTo>
                    <a:lnTo>
                      <a:pt x="310" y="100"/>
                    </a:lnTo>
                    <a:lnTo>
                      <a:pt x="310" y="84"/>
                    </a:lnTo>
                    <a:lnTo>
                      <a:pt x="335" y="42"/>
                    </a:lnTo>
                    <a:lnTo>
                      <a:pt x="319" y="25"/>
                    </a:lnTo>
                    <a:lnTo>
                      <a:pt x="310" y="0"/>
                    </a:lnTo>
                    <a:lnTo>
                      <a:pt x="310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2" name="ПФО_Пермский край">
                <a:extLst>
                  <a:ext uri="{FF2B5EF4-FFF2-40B4-BE49-F238E27FC236}">
                    <a16:creationId xmlns:a16="http://schemas.microsoft.com/office/drawing/2014/main" xmlns="" id="{109F0195-ADE2-4234-8F38-27459EDBF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425" y="3209925"/>
                <a:ext cx="665163" cy="712788"/>
              </a:xfrm>
              <a:custGeom>
                <a:avLst/>
                <a:gdLst>
                  <a:gd name="T0" fmla="*/ 286 w 571"/>
                  <a:gd name="T1" fmla="*/ 84 h 612"/>
                  <a:gd name="T2" fmla="*/ 252 w 571"/>
                  <a:gd name="T3" fmla="*/ 67 h 612"/>
                  <a:gd name="T4" fmla="*/ 227 w 571"/>
                  <a:gd name="T5" fmla="*/ 50 h 612"/>
                  <a:gd name="T6" fmla="*/ 218 w 571"/>
                  <a:gd name="T7" fmla="*/ 16 h 612"/>
                  <a:gd name="T8" fmla="*/ 202 w 571"/>
                  <a:gd name="T9" fmla="*/ 16 h 612"/>
                  <a:gd name="T10" fmla="*/ 135 w 571"/>
                  <a:gd name="T11" fmla="*/ 42 h 612"/>
                  <a:gd name="T12" fmla="*/ 126 w 571"/>
                  <a:gd name="T13" fmla="*/ 75 h 612"/>
                  <a:gd name="T14" fmla="*/ 193 w 571"/>
                  <a:gd name="T15" fmla="*/ 134 h 612"/>
                  <a:gd name="T16" fmla="*/ 126 w 571"/>
                  <a:gd name="T17" fmla="*/ 193 h 612"/>
                  <a:gd name="T18" fmla="*/ 143 w 571"/>
                  <a:gd name="T19" fmla="*/ 234 h 612"/>
                  <a:gd name="T20" fmla="*/ 126 w 571"/>
                  <a:gd name="T21" fmla="*/ 268 h 612"/>
                  <a:gd name="T22" fmla="*/ 101 w 571"/>
                  <a:gd name="T23" fmla="*/ 293 h 612"/>
                  <a:gd name="T24" fmla="*/ 42 w 571"/>
                  <a:gd name="T25" fmla="*/ 444 h 612"/>
                  <a:gd name="T26" fmla="*/ 26 w 571"/>
                  <a:gd name="T27" fmla="*/ 444 h 612"/>
                  <a:gd name="T28" fmla="*/ 17 w 571"/>
                  <a:gd name="T29" fmla="*/ 461 h 612"/>
                  <a:gd name="T30" fmla="*/ 0 w 571"/>
                  <a:gd name="T31" fmla="*/ 469 h 612"/>
                  <a:gd name="T32" fmla="*/ 9 w 571"/>
                  <a:gd name="T33" fmla="*/ 503 h 612"/>
                  <a:gd name="T34" fmla="*/ 26 w 571"/>
                  <a:gd name="T35" fmla="*/ 528 h 612"/>
                  <a:gd name="T36" fmla="*/ 59 w 571"/>
                  <a:gd name="T37" fmla="*/ 553 h 612"/>
                  <a:gd name="T38" fmla="*/ 84 w 571"/>
                  <a:gd name="T39" fmla="*/ 562 h 612"/>
                  <a:gd name="T40" fmla="*/ 101 w 571"/>
                  <a:gd name="T41" fmla="*/ 578 h 612"/>
                  <a:gd name="T42" fmla="*/ 118 w 571"/>
                  <a:gd name="T43" fmla="*/ 603 h 612"/>
                  <a:gd name="T44" fmla="*/ 135 w 571"/>
                  <a:gd name="T45" fmla="*/ 612 h 612"/>
                  <a:gd name="T46" fmla="*/ 168 w 571"/>
                  <a:gd name="T47" fmla="*/ 595 h 612"/>
                  <a:gd name="T48" fmla="*/ 177 w 571"/>
                  <a:gd name="T49" fmla="*/ 570 h 612"/>
                  <a:gd name="T50" fmla="*/ 193 w 571"/>
                  <a:gd name="T51" fmla="*/ 562 h 612"/>
                  <a:gd name="T52" fmla="*/ 252 w 571"/>
                  <a:gd name="T53" fmla="*/ 528 h 612"/>
                  <a:gd name="T54" fmla="*/ 286 w 571"/>
                  <a:gd name="T55" fmla="*/ 528 h 612"/>
                  <a:gd name="T56" fmla="*/ 311 w 571"/>
                  <a:gd name="T57" fmla="*/ 511 h 612"/>
                  <a:gd name="T58" fmla="*/ 361 w 571"/>
                  <a:gd name="T59" fmla="*/ 478 h 612"/>
                  <a:gd name="T60" fmla="*/ 386 w 571"/>
                  <a:gd name="T61" fmla="*/ 453 h 612"/>
                  <a:gd name="T62" fmla="*/ 386 w 571"/>
                  <a:gd name="T63" fmla="*/ 419 h 612"/>
                  <a:gd name="T64" fmla="*/ 386 w 571"/>
                  <a:gd name="T65" fmla="*/ 352 h 612"/>
                  <a:gd name="T66" fmla="*/ 428 w 571"/>
                  <a:gd name="T67" fmla="*/ 318 h 612"/>
                  <a:gd name="T68" fmla="*/ 487 w 571"/>
                  <a:gd name="T69" fmla="*/ 268 h 612"/>
                  <a:gd name="T70" fmla="*/ 529 w 571"/>
                  <a:gd name="T71" fmla="*/ 218 h 612"/>
                  <a:gd name="T72" fmla="*/ 545 w 571"/>
                  <a:gd name="T73" fmla="*/ 176 h 612"/>
                  <a:gd name="T74" fmla="*/ 487 w 571"/>
                  <a:gd name="T75" fmla="*/ 134 h 612"/>
                  <a:gd name="T76" fmla="*/ 411 w 571"/>
                  <a:gd name="T77" fmla="*/ 92 h 612"/>
                  <a:gd name="T78" fmla="*/ 395 w 571"/>
                  <a:gd name="T79" fmla="*/ 100 h 612"/>
                  <a:gd name="T80" fmla="*/ 378 w 571"/>
                  <a:gd name="T81" fmla="*/ 92 h 612"/>
                  <a:gd name="T82" fmla="*/ 353 w 571"/>
                  <a:gd name="T83" fmla="*/ 100 h 612"/>
                  <a:gd name="T84" fmla="*/ 344 w 571"/>
                  <a:gd name="T85" fmla="*/ 92 h 612"/>
                  <a:gd name="T86" fmla="*/ 302 w 571"/>
                  <a:gd name="T87" fmla="*/ 10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71" h="612">
                    <a:moveTo>
                      <a:pt x="302" y="100"/>
                    </a:moveTo>
                    <a:lnTo>
                      <a:pt x="286" y="84"/>
                    </a:lnTo>
                    <a:lnTo>
                      <a:pt x="269" y="67"/>
                    </a:lnTo>
                    <a:lnTo>
                      <a:pt x="252" y="67"/>
                    </a:lnTo>
                    <a:lnTo>
                      <a:pt x="235" y="58"/>
                    </a:lnTo>
                    <a:lnTo>
                      <a:pt x="227" y="50"/>
                    </a:lnTo>
                    <a:lnTo>
                      <a:pt x="235" y="33"/>
                    </a:lnTo>
                    <a:lnTo>
                      <a:pt x="218" y="16"/>
                    </a:lnTo>
                    <a:lnTo>
                      <a:pt x="210" y="16"/>
                    </a:lnTo>
                    <a:lnTo>
                      <a:pt x="202" y="16"/>
                    </a:lnTo>
                    <a:lnTo>
                      <a:pt x="151" y="0"/>
                    </a:lnTo>
                    <a:lnTo>
                      <a:pt x="135" y="42"/>
                    </a:lnTo>
                    <a:lnTo>
                      <a:pt x="143" y="67"/>
                    </a:lnTo>
                    <a:lnTo>
                      <a:pt x="126" y="75"/>
                    </a:lnTo>
                    <a:lnTo>
                      <a:pt x="160" y="117"/>
                    </a:lnTo>
                    <a:lnTo>
                      <a:pt x="193" y="134"/>
                    </a:lnTo>
                    <a:lnTo>
                      <a:pt x="168" y="167"/>
                    </a:lnTo>
                    <a:lnTo>
                      <a:pt x="126" y="193"/>
                    </a:lnTo>
                    <a:lnTo>
                      <a:pt x="126" y="218"/>
                    </a:lnTo>
                    <a:lnTo>
                      <a:pt x="143" y="234"/>
                    </a:lnTo>
                    <a:lnTo>
                      <a:pt x="135" y="243"/>
                    </a:lnTo>
                    <a:lnTo>
                      <a:pt x="126" y="268"/>
                    </a:lnTo>
                    <a:lnTo>
                      <a:pt x="109" y="276"/>
                    </a:lnTo>
                    <a:lnTo>
                      <a:pt x="101" y="293"/>
                    </a:lnTo>
                    <a:lnTo>
                      <a:pt x="76" y="369"/>
                    </a:lnTo>
                    <a:lnTo>
                      <a:pt x="42" y="444"/>
                    </a:lnTo>
                    <a:lnTo>
                      <a:pt x="34" y="453"/>
                    </a:lnTo>
                    <a:lnTo>
                      <a:pt x="26" y="444"/>
                    </a:lnTo>
                    <a:lnTo>
                      <a:pt x="26" y="453"/>
                    </a:lnTo>
                    <a:lnTo>
                      <a:pt x="17" y="461"/>
                    </a:lnTo>
                    <a:lnTo>
                      <a:pt x="9" y="461"/>
                    </a:lnTo>
                    <a:lnTo>
                      <a:pt x="0" y="469"/>
                    </a:lnTo>
                    <a:lnTo>
                      <a:pt x="0" y="511"/>
                    </a:lnTo>
                    <a:lnTo>
                      <a:pt x="9" y="503"/>
                    </a:lnTo>
                    <a:lnTo>
                      <a:pt x="17" y="503"/>
                    </a:lnTo>
                    <a:lnTo>
                      <a:pt x="26" y="528"/>
                    </a:lnTo>
                    <a:lnTo>
                      <a:pt x="34" y="545"/>
                    </a:lnTo>
                    <a:lnTo>
                      <a:pt x="59" y="553"/>
                    </a:lnTo>
                    <a:lnTo>
                      <a:pt x="84" y="553"/>
                    </a:lnTo>
                    <a:lnTo>
                      <a:pt x="84" y="562"/>
                    </a:lnTo>
                    <a:lnTo>
                      <a:pt x="93" y="570"/>
                    </a:lnTo>
                    <a:lnTo>
                      <a:pt x="101" y="578"/>
                    </a:lnTo>
                    <a:lnTo>
                      <a:pt x="109" y="578"/>
                    </a:lnTo>
                    <a:lnTo>
                      <a:pt x="118" y="603"/>
                    </a:lnTo>
                    <a:lnTo>
                      <a:pt x="118" y="612"/>
                    </a:lnTo>
                    <a:lnTo>
                      <a:pt x="135" y="612"/>
                    </a:lnTo>
                    <a:lnTo>
                      <a:pt x="151" y="612"/>
                    </a:lnTo>
                    <a:lnTo>
                      <a:pt x="168" y="595"/>
                    </a:lnTo>
                    <a:lnTo>
                      <a:pt x="177" y="570"/>
                    </a:lnTo>
                    <a:lnTo>
                      <a:pt x="177" y="570"/>
                    </a:lnTo>
                    <a:lnTo>
                      <a:pt x="177" y="562"/>
                    </a:lnTo>
                    <a:lnTo>
                      <a:pt x="193" y="562"/>
                    </a:lnTo>
                    <a:lnTo>
                      <a:pt x="235" y="553"/>
                    </a:lnTo>
                    <a:lnTo>
                      <a:pt x="252" y="528"/>
                    </a:lnTo>
                    <a:lnTo>
                      <a:pt x="269" y="511"/>
                    </a:lnTo>
                    <a:lnTo>
                      <a:pt x="286" y="528"/>
                    </a:lnTo>
                    <a:lnTo>
                      <a:pt x="311" y="528"/>
                    </a:lnTo>
                    <a:lnTo>
                      <a:pt x="311" y="511"/>
                    </a:lnTo>
                    <a:lnTo>
                      <a:pt x="319" y="486"/>
                    </a:lnTo>
                    <a:lnTo>
                      <a:pt x="361" y="478"/>
                    </a:lnTo>
                    <a:lnTo>
                      <a:pt x="386" y="453"/>
                    </a:lnTo>
                    <a:lnTo>
                      <a:pt x="386" y="453"/>
                    </a:lnTo>
                    <a:lnTo>
                      <a:pt x="386" y="444"/>
                    </a:lnTo>
                    <a:lnTo>
                      <a:pt x="386" y="419"/>
                    </a:lnTo>
                    <a:lnTo>
                      <a:pt x="403" y="394"/>
                    </a:lnTo>
                    <a:lnTo>
                      <a:pt x="386" y="352"/>
                    </a:lnTo>
                    <a:lnTo>
                      <a:pt x="411" y="327"/>
                    </a:lnTo>
                    <a:lnTo>
                      <a:pt x="428" y="318"/>
                    </a:lnTo>
                    <a:lnTo>
                      <a:pt x="445" y="310"/>
                    </a:lnTo>
                    <a:lnTo>
                      <a:pt x="487" y="268"/>
                    </a:lnTo>
                    <a:lnTo>
                      <a:pt x="529" y="226"/>
                    </a:lnTo>
                    <a:lnTo>
                      <a:pt x="529" y="218"/>
                    </a:lnTo>
                    <a:lnTo>
                      <a:pt x="529" y="209"/>
                    </a:lnTo>
                    <a:lnTo>
                      <a:pt x="545" y="176"/>
                    </a:lnTo>
                    <a:lnTo>
                      <a:pt x="571" y="151"/>
                    </a:lnTo>
                    <a:lnTo>
                      <a:pt x="487" y="134"/>
                    </a:lnTo>
                    <a:lnTo>
                      <a:pt x="436" y="92"/>
                    </a:lnTo>
                    <a:lnTo>
                      <a:pt x="411" y="92"/>
                    </a:lnTo>
                    <a:lnTo>
                      <a:pt x="395" y="100"/>
                    </a:lnTo>
                    <a:lnTo>
                      <a:pt x="395" y="100"/>
                    </a:lnTo>
                    <a:lnTo>
                      <a:pt x="386" y="100"/>
                    </a:lnTo>
                    <a:lnTo>
                      <a:pt x="378" y="92"/>
                    </a:lnTo>
                    <a:lnTo>
                      <a:pt x="369" y="100"/>
                    </a:lnTo>
                    <a:lnTo>
                      <a:pt x="353" y="100"/>
                    </a:lnTo>
                    <a:lnTo>
                      <a:pt x="353" y="92"/>
                    </a:lnTo>
                    <a:lnTo>
                      <a:pt x="344" y="92"/>
                    </a:lnTo>
                    <a:lnTo>
                      <a:pt x="319" y="92"/>
                    </a:lnTo>
                    <a:lnTo>
                      <a:pt x="302" y="100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3" name="ПФО_Республика Чувашия">
                <a:extLst>
                  <a:ext uri="{FF2B5EF4-FFF2-40B4-BE49-F238E27FC236}">
                    <a16:creationId xmlns:a16="http://schemas.microsoft.com/office/drawing/2014/main" xmlns="" id="{12A01615-99B0-401D-8D3E-E9380B40F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638" y="3494088"/>
                <a:ext cx="195263" cy="184150"/>
              </a:xfrm>
              <a:custGeom>
                <a:avLst/>
                <a:gdLst>
                  <a:gd name="T0" fmla="*/ 101 w 168"/>
                  <a:gd name="T1" fmla="*/ 8 h 159"/>
                  <a:gd name="T2" fmla="*/ 93 w 168"/>
                  <a:gd name="T3" fmla="*/ 0 h 159"/>
                  <a:gd name="T4" fmla="*/ 67 w 168"/>
                  <a:gd name="T5" fmla="*/ 0 h 159"/>
                  <a:gd name="T6" fmla="*/ 59 w 168"/>
                  <a:gd name="T7" fmla="*/ 8 h 159"/>
                  <a:gd name="T8" fmla="*/ 42 w 168"/>
                  <a:gd name="T9" fmla="*/ 17 h 159"/>
                  <a:gd name="T10" fmla="*/ 42 w 168"/>
                  <a:gd name="T11" fmla="*/ 17 h 159"/>
                  <a:gd name="T12" fmla="*/ 42 w 168"/>
                  <a:gd name="T13" fmla="*/ 42 h 159"/>
                  <a:gd name="T14" fmla="*/ 51 w 168"/>
                  <a:gd name="T15" fmla="*/ 59 h 159"/>
                  <a:gd name="T16" fmla="*/ 42 w 168"/>
                  <a:gd name="T17" fmla="*/ 59 h 159"/>
                  <a:gd name="T18" fmla="*/ 25 w 168"/>
                  <a:gd name="T19" fmla="*/ 59 h 159"/>
                  <a:gd name="T20" fmla="*/ 9 w 168"/>
                  <a:gd name="T21" fmla="*/ 67 h 159"/>
                  <a:gd name="T22" fmla="*/ 9 w 168"/>
                  <a:gd name="T23" fmla="*/ 75 h 159"/>
                  <a:gd name="T24" fmla="*/ 0 w 168"/>
                  <a:gd name="T25" fmla="*/ 75 h 159"/>
                  <a:gd name="T26" fmla="*/ 0 w 168"/>
                  <a:gd name="T27" fmla="*/ 84 h 159"/>
                  <a:gd name="T28" fmla="*/ 9 w 168"/>
                  <a:gd name="T29" fmla="*/ 84 h 159"/>
                  <a:gd name="T30" fmla="*/ 0 w 168"/>
                  <a:gd name="T31" fmla="*/ 117 h 159"/>
                  <a:gd name="T32" fmla="*/ 17 w 168"/>
                  <a:gd name="T33" fmla="*/ 142 h 159"/>
                  <a:gd name="T34" fmla="*/ 42 w 168"/>
                  <a:gd name="T35" fmla="*/ 159 h 159"/>
                  <a:gd name="T36" fmla="*/ 51 w 168"/>
                  <a:gd name="T37" fmla="*/ 151 h 159"/>
                  <a:gd name="T38" fmla="*/ 59 w 168"/>
                  <a:gd name="T39" fmla="*/ 151 h 159"/>
                  <a:gd name="T40" fmla="*/ 67 w 168"/>
                  <a:gd name="T41" fmla="*/ 159 h 159"/>
                  <a:gd name="T42" fmla="*/ 101 w 168"/>
                  <a:gd name="T43" fmla="*/ 159 h 159"/>
                  <a:gd name="T44" fmla="*/ 109 w 168"/>
                  <a:gd name="T45" fmla="*/ 134 h 159"/>
                  <a:gd name="T46" fmla="*/ 101 w 168"/>
                  <a:gd name="T47" fmla="*/ 126 h 159"/>
                  <a:gd name="T48" fmla="*/ 101 w 168"/>
                  <a:gd name="T49" fmla="*/ 117 h 159"/>
                  <a:gd name="T50" fmla="*/ 143 w 168"/>
                  <a:gd name="T51" fmla="*/ 109 h 159"/>
                  <a:gd name="T52" fmla="*/ 143 w 168"/>
                  <a:gd name="T53" fmla="*/ 109 h 159"/>
                  <a:gd name="T54" fmla="*/ 143 w 168"/>
                  <a:gd name="T55" fmla="*/ 100 h 159"/>
                  <a:gd name="T56" fmla="*/ 151 w 168"/>
                  <a:gd name="T57" fmla="*/ 100 h 159"/>
                  <a:gd name="T58" fmla="*/ 168 w 168"/>
                  <a:gd name="T59" fmla="*/ 100 h 159"/>
                  <a:gd name="T60" fmla="*/ 160 w 168"/>
                  <a:gd name="T61" fmla="*/ 75 h 159"/>
                  <a:gd name="T62" fmla="*/ 160 w 168"/>
                  <a:gd name="T63" fmla="*/ 59 h 159"/>
                  <a:gd name="T64" fmla="*/ 151 w 168"/>
                  <a:gd name="T65" fmla="*/ 50 h 159"/>
                  <a:gd name="T66" fmla="*/ 151 w 168"/>
                  <a:gd name="T67" fmla="*/ 42 h 159"/>
                  <a:gd name="T68" fmla="*/ 143 w 168"/>
                  <a:gd name="T69" fmla="*/ 17 h 159"/>
                  <a:gd name="T70" fmla="*/ 101 w 168"/>
                  <a:gd name="T71" fmla="*/ 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8" h="159">
                    <a:moveTo>
                      <a:pt x="101" y="8"/>
                    </a:moveTo>
                    <a:lnTo>
                      <a:pt x="93" y="0"/>
                    </a:lnTo>
                    <a:lnTo>
                      <a:pt x="67" y="0"/>
                    </a:lnTo>
                    <a:lnTo>
                      <a:pt x="59" y="8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2" y="42"/>
                    </a:lnTo>
                    <a:lnTo>
                      <a:pt x="51" y="59"/>
                    </a:lnTo>
                    <a:lnTo>
                      <a:pt x="42" y="59"/>
                    </a:lnTo>
                    <a:lnTo>
                      <a:pt x="25" y="59"/>
                    </a:lnTo>
                    <a:lnTo>
                      <a:pt x="9" y="67"/>
                    </a:lnTo>
                    <a:lnTo>
                      <a:pt x="9" y="75"/>
                    </a:lnTo>
                    <a:lnTo>
                      <a:pt x="0" y="75"/>
                    </a:lnTo>
                    <a:lnTo>
                      <a:pt x="0" y="84"/>
                    </a:lnTo>
                    <a:lnTo>
                      <a:pt x="9" y="84"/>
                    </a:lnTo>
                    <a:lnTo>
                      <a:pt x="0" y="117"/>
                    </a:lnTo>
                    <a:lnTo>
                      <a:pt x="17" y="142"/>
                    </a:lnTo>
                    <a:lnTo>
                      <a:pt x="42" y="159"/>
                    </a:lnTo>
                    <a:lnTo>
                      <a:pt x="51" y="151"/>
                    </a:lnTo>
                    <a:lnTo>
                      <a:pt x="59" y="151"/>
                    </a:lnTo>
                    <a:lnTo>
                      <a:pt x="67" y="159"/>
                    </a:lnTo>
                    <a:lnTo>
                      <a:pt x="101" y="159"/>
                    </a:lnTo>
                    <a:lnTo>
                      <a:pt x="109" y="134"/>
                    </a:lnTo>
                    <a:lnTo>
                      <a:pt x="101" y="126"/>
                    </a:lnTo>
                    <a:lnTo>
                      <a:pt x="101" y="117"/>
                    </a:lnTo>
                    <a:lnTo>
                      <a:pt x="143" y="109"/>
                    </a:lnTo>
                    <a:lnTo>
                      <a:pt x="143" y="109"/>
                    </a:lnTo>
                    <a:lnTo>
                      <a:pt x="143" y="100"/>
                    </a:lnTo>
                    <a:lnTo>
                      <a:pt x="151" y="100"/>
                    </a:lnTo>
                    <a:lnTo>
                      <a:pt x="168" y="100"/>
                    </a:lnTo>
                    <a:lnTo>
                      <a:pt x="160" y="75"/>
                    </a:lnTo>
                    <a:lnTo>
                      <a:pt x="160" y="59"/>
                    </a:lnTo>
                    <a:lnTo>
                      <a:pt x="151" y="50"/>
                    </a:lnTo>
                    <a:lnTo>
                      <a:pt x="151" y="42"/>
                    </a:lnTo>
                    <a:lnTo>
                      <a:pt x="143" y="17"/>
                    </a:lnTo>
                    <a:lnTo>
                      <a:pt x="101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4" name="ПФО_Республика Удмуртия">
                <a:extLst>
                  <a:ext uri="{FF2B5EF4-FFF2-40B4-BE49-F238E27FC236}">
                    <a16:creationId xmlns:a16="http://schemas.microsoft.com/office/drawing/2014/main" xmlns="" id="{300FF710-A45B-4F67-B045-673C89025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638" y="3482975"/>
                <a:ext cx="322263" cy="390525"/>
              </a:xfrm>
              <a:custGeom>
                <a:avLst/>
                <a:gdLst>
                  <a:gd name="T0" fmla="*/ 260 w 277"/>
                  <a:gd name="T1" fmla="*/ 51 h 336"/>
                  <a:gd name="T2" fmla="*/ 252 w 277"/>
                  <a:gd name="T3" fmla="*/ 34 h 336"/>
                  <a:gd name="T4" fmla="*/ 235 w 277"/>
                  <a:gd name="T5" fmla="*/ 26 h 336"/>
                  <a:gd name="T6" fmla="*/ 210 w 277"/>
                  <a:gd name="T7" fmla="*/ 17 h 336"/>
                  <a:gd name="T8" fmla="*/ 160 w 277"/>
                  <a:gd name="T9" fmla="*/ 26 h 336"/>
                  <a:gd name="T10" fmla="*/ 126 w 277"/>
                  <a:gd name="T11" fmla="*/ 76 h 336"/>
                  <a:gd name="T12" fmla="*/ 101 w 277"/>
                  <a:gd name="T13" fmla="*/ 76 h 336"/>
                  <a:gd name="T14" fmla="*/ 67 w 277"/>
                  <a:gd name="T15" fmla="*/ 93 h 336"/>
                  <a:gd name="T16" fmla="*/ 51 w 277"/>
                  <a:gd name="T17" fmla="*/ 135 h 336"/>
                  <a:gd name="T18" fmla="*/ 26 w 277"/>
                  <a:gd name="T19" fmla="*/ 168 h 336"/>
                  <a:gd name="T20" fmla="*/ 26 w 277"/>
                  <a:gd name="T21" fmla="*/ 202 h 336"/>
                  <a:gd name="T22" fmla="*/ 0 w 277"/>
                  <a:gd name="T23" fmla="*/ 210 h 336"/>
                  <a:gd name="T24" fmla="*/ 17 w 277"/>
                  <a:gd name="T25" fmla="*/ 219 h 336"/>
                  <a:gd name="T26" fmla="*/ 51 w 277"/>
                  <a:gd name="T27" fmla="*/ 235 h 336"/>
                  <a:gd name="T28" fmla="*/ 59 w 277"/>
                  <a:gd name="T29" fmla="*/ 244 h 336"/>
                  <a:gd name="T30" fmla="*/ 67 w 277"/>
                  <a:gd name="T31" fmla="*/ 244 h 336"/>
                  <a:gd name="T32" fmla="*/ 93 w 277"/>
                  <a:gd name="T33" fmla="*/ 244 h 336"/>
                  <a:gd name="T34" fmla="*/ 84 w 277"/>
                  <a:gd name="T35" fmla="*/ 227 h 336"/>
                  <a:gd name="T36" fmla="*/ 118 w 277"/>
                  <a:gd name="T37" fmla="*/ 227 h 336"/>
                  <a:gd name="T38" fmla="*/ 109 w 277"/>
                  <a:gd name="T39" fmla="*/ 244 h 336"/>
                  <a:gd name="T40" fmla="*/ 118 w 277"/>
                  <a:gd name="T41" fmla="*/ 252 h 336"/>
                  <a:gd name="T42" fmla="*/ 109 w 277"/>
                  <a:gd name="T43" fmla="*/ 277 h 336"/>
                  <a:gd name="T44" fmla="*/ 93 w 277"/>
                  <a:gd name="T45" fmla="*/ 294 h 336"/>
                  <a:gd name="T46" fmla="*/ 118 w 277"/>
                  <a:gd name="T47" fmla="*/ 311 h 336"/>
                  <a:gd name="T48" fmla="*/ 143 w 277"/>
                  <a:gd name="T49" fmla="*/ 336 h 336"/>
                  <a:gd name="T50" fmla="*/ 185 w 277"/>
                  <a:gd name="T51" fmla="*/ 319 h 336"/>
                  <a:gd name="T52" fmla="*/ 202 w 277"/>
                  <a:gd name="T53" fmla="*/ 294 h 336"/>
                  <a:gd name="T54" fmla="*/ 185 w 277"/>
                  <a:gd name="T55" fmla="*/ 269 h 336"/>
                  <a:gd name="T56" fmla="*/ 176 w 277"/>
                  <a:gd name="T57" fmla="*/ 235 h 336"/>
                  <a:gd name="T58" fmla="*/ 193 w 277"/>
                  <a:gd name="T59" fmla="*/ 227 h 336"/>
                  <a:gd name="T60" fmla="*/ 202 w 277"/>
                  <a:gd name="T61" fmla="*/ 210 h 336"/>
                  <a:gd name="T62" fmla="*/ 218 w 277"/>
                  <a:gd name="T63" fmla="*/ 210 h 336"/>
                  <a:gd name="T64" fmla="*/ 277 w 277"/>
                  <a:gd name="T65" fmla="*/ 59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7" h="336">
                    <a:moveTo>
                      <a:pt x="277" y="59"/>
                    </a:moveTo>
                    <a:lnTo>
                      <a:pt x="260" y="51"/>
                    </a:lnTo>
                    <a:lnTo>
                      <a:pt x="252" y="42"/>
                    </a:lnTo>
                    <a:lnTo>
                      <a:pt x="252" y="34"/>
                    </a:lnTo>
                    <a:lnTo>
                      <a:pt x="244" y="26"/>
                    </a:lnTo>
                    <a:lnTo>
                      <a:pt x="235" y="26"/>
                    </a:lnTo>
                    <a:lnTo>
                      <a:pt x="227" y="26"/>
                    </a:lnTo>
                    <a:lnTo>
                      <a:pt x="210" y="17"/>
                    </a:lnTo>
                    <a:lnTo>
                      <a:pt x="193" y="0"/>
                    </a:lnTo>
                    <a:lnTo>
                      <a:pt x="160" y="26"/>
                    </a:lnTo>
                    <a:lnTo>
                      <a:pt x="143" y="68"/>
                    </a:lnTo>
                    <a:lnTo>
                      <a:pt x="126" y="76"/>
                    </a:lnTo>
                    <a:lnTo>
                      <a:pt x="109" y="76"/>
                    </a:lnTo>
                    <a:lnTo>
                      <a:pt x="101" y="76"/>
                    </a:lnTo>
                    <a:lnTo>
                      <a:pt x="84" y="68"/>
                    </a:lnTo>
                    <a:lnTo>
                      <a:pt x="67" y="93"/>
                    </a:lnTo>
                    <a:lnTo>
                      <a:pt x="59" y="126"/>
                    </a:lnTo>
                    <a:lnTo>
                      <a:pt x="51" y="135"/>
                    </a:lnTo>
                    <a:lnTo>
                      <a:pt x="34" y="135"/>
                    </a:lnTo>
                    <a:lnTo>
                      <a:pt x="26" y="168"/>
                    </a:lnTo>
                    <a:lnTo>
                      <a:pt x="17" y="193"/>
                    </a:lnTo>
                    <a:lnTo>
                      <a:pt x="26" y="202"/>
                    </a:lnTo>
                    <a:lnTo>
                      <a:pt x="17" y="202"/>
                    </a:lnTo>
                    <a:lnTo>
                      <a:pt x="0" y="210"/>
                    </a:lnTo>
                    <a:lnTo>
                      <a:pt x="9" y="219"/>
                    </a:lnTo>
                    <a:lnTo>
                      <a:pt x="17" y="219"/>
                    </a:lnTo>
                    <a:lnTo>
                      <a:pt x="34" y="235"/>
                    </a:lnTo>
                    <a:lnTo>
                      <a:pt x="51" y="235"/>
                    </a:lnTo>
                    <a:lnTo>
                      <a:pt x="59" y="235"/>
                    </a:lnTo>
                    <a:lnTo>
                      <a:pt x="59" y="244"/>
                    </a:lnTo>
                    <a:lnTo>
                      <a:pt x="67" y="244"/>
                    </a:lnTo>
                    <a:lnTo>
                      <a:pt x="67" y="244"/>
                    </a:lnTo>
                    <a:lnTo>
                      <a:pt x="76" y="252"/>
                    </a:lnTo>
                    <a:lnTo>
                      <a:pt x="93" y="244"/>
                    </a:lnTo>
                    <a:lnTo>
                      <a:pt x="93" y="235"/>
                    </a:lnTo>
                    <a:lnTo>
                      <a:pt x="84" y="227"/>
                    </a:lnTo>
                    <a:lnTo>
                      <a:pt x="101" y="219"/>
                    </a:lnTo>
                    <a:lnTo>
                      <a:pt x="118" y="227"/>
                    </a:lnTo>
                    <a:lnTo>
                      <a:pt x="109" y="227"/>
                    </a:lnTo>
                    <a:lnTo>
                      <a:pt x="109" y="244"/>
                    </a:lnTo>
                    <a:lnTo>
                      <a:pt x="109" y="260"/>
                    </a:lnTo>
                    <a:lnTo>
                      <a:pt x="118" y="252"/>
                    </a:lnTo>
                    <a:lnTo>
                      <a:pt x="135" y="260"/>
                    </a:lnTo>
                    <a:lnTo>
                      <a:pt x="109" y="277"/>
                    </a:lnTo>
                    <a:lnTo>
                      <a:pt x="84" y="277"/>
                    </a:lnTo>
                    <a:lnTo>
                      <a:pt x="93" y="294"/>
                    </a:lnTo>
                    <a:lnTo>
                      <a:pt x="101" y="294"/>
                    </a:lnTo>
                    <a:lnTo>
                      <a:pt x="118" y="311"/>
                    </a:lnTo>
                    <a:lnTo>
                      <a:pt x="126" y="328"/>
                    </a:lnTo>
                    <a:lnTo>
                      <a:pt x="143" y="336"/>
                    </a:lnTo>
                    <a:lnTo>
                      <a:pt x="160" y="328"/>
                    </a:lnTo>
                    <a:lnTo>
                      <a:pt x="185" y="319"/>
                    </a:lnTo>
                    <a:lnTo>
                      <a:pt x="210" y="311"/>
                    </a:lnTo>
                    <a:lnTo>
                      <a:pt x="202" y="294"/>
                    </a:lnTo>
                    <a:lnTo>
                      <a:pt x="193" y="269"/>
                    </a:lnTo>
                    <a:lnTo>
                      <a:pt x="185" y="269"/>
                    </a:lnTo>
                    <a:lnTo>
                      <a:pt x="176" y="277"/>
                    </a:lnTo>
                    <a:lnTo>
                      <a:pt x="176" y="235"/>
                    </a:lnTo>
                    <a:lnTo>
                      <a:pt x="185" y="227"/>
                    </a:lnTo>
                    <a:lnTo>
                      <a:pt x="193" y="227"/>
                    </a:lnTo>
                    <a:lnTo>
                      <a:pt x="202" y="219"/>
                    </a:lnTo>
                    <a:lnTo>
                      <a:pt x="202" y="210"/>
                    </a:lnTo>
                    <a:lnTo>
                      <a:pt x="210" y="219"/>
                    </a:lnTo>
                    <a:lnTo>
                      <a:pt x="218" y="210"/>
                    </a:lnTo>
                    <a:lnTo>
                      <a:pt x="252" y="135"/>
                    </a:lnTo>
                    <a:lnTo>
                      <a:pt x="277" y="5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5" name="ПФО_Республика Татарстан">
                <a:extLst>
                  <a:ext uri="{FF2B5EF4-FFF2-40B4-BE49-F238E27FC236}">
                    <a16:creationId xmlns:a16="http://schemas.microsoft.com/office/drawing/2014/main" xmlns="" id="{3770A393-ABB7-4EA8-8053-14AC12845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850" y="3590925"/>
                <a:ext cx="488950" cy="439738"/>
              </a:xfrm>
              <a:custGeom>
                <a:avLst/>
                <a:gdLst>
                  <a:gd name="T0" fmla="*/ 260 w 420"/>
                  <a:gd name="T1" fmla="*/ 8 h 377"/>
                  <a:gd name="T2" fmla="*/ 218 w 420"/>
                  <a:gd name="T3" fmla="*/ 0 h 377"/>
                  <a:gd name="T4" fmla="*/ 210 w 420"/>
                  <a:gd name="T5" fmla="*/ 0 h 377"/>
                  <a:gd name="T6" fmla="*/ 185 w 420"/>
                  <a:gd name="T7" fmla="*/ 0 h 377"/>
                  <a:gd name="T8" fmla="*/ 185 w 420"/>
                  <a:gd name="T9" fmla="*/ 8 h 377"/>
                  <a:gd name="T10" fmla="*/ 176 w 420"/>
                  <a:gd name="T11" fmla="*/ 8 h 377"/>
                  <a:gd name="T12" fmla="*/ 143 w 420"/>
                  <a:gd name="T13" fmla="*/ 16 h 377"/>
                  <a:gd name="T14" fmla="*/ 126 w 420"/>
                  <a:gd name="T15" fmla="*/ 8 h 377"/>
                  <a:gd name="T16" fmla="*/ 101 w 420"/>
                  <a:gd name="T17" fmla="*/ 16 h 377"/>
                  <a:gd name="T18" fmla="*/ 101 w 420"/>
                  <a:gd name="T19" fmla="*/ 25 h 377"/>
                  <a:gd name="T20" fmla="*/ 59 w 420"/>
                  <a:gd name="T21" fmla="*/ 42 h 377"/>
                  <a:gd name="T22" fmla="*/ 59 w 420"/>
                  <a:gd name="T23" fmla="*/ 75 h 377"/>
                  <a:gd name="T24" fmla="*/ 17 w 420"/>
                  <a:gd name="T25" fmla="*/ 67 h 377"/>
                  <a:gd name="T26" fmla="*/ 0 w 420"/>
                  <a:gd name="T27" fmla="*/ 75 h 377"/>
                  <a:gd name="T28" fmla="*/ 34 w 420"/>
                  <a:gd name="T29" fmla="*/ 100 h 377"/>
                  <a:gd name="T30" fmla="*/ 59 w 420"/>
                  <a:gd name="T31" fmla="*/ 134 h 377"/>
                  <a:gd name="T32" fmla="*/ 101 w 420"/>
                  <a:gd name="T33" fmla="*/ 134 h 377"/>
                  <a:gd name="T34" fmla="*/ 109 w 420"/>
                  <a:gd name="T35" fmla="*/ 176 h 377"/>
                  <a:gd name="T36" fmla="*/ 143 w 420"/>
                  <a:gd name="T37" fmla="*/ 226 h 377"/>
                  <a:gd name="T38" fmla="*/ 176 w 420"/>
                  <a:gd name="T39" fmla="*/ 235 h 377"/>
                  <a:gd name="T40" fmla="*/ 210 w 420"/>
                  <a:gd name="T41" fmla="*/ 251 h 377"/>
                  <a:gd name="T42" fmla="*/ 218 w 420"/>
                  <a:gd name="T43" fmla="*/ 276 h 377"/>
                  <a:gd name="T44" fmla="*/ 227 w 420"/>
                  <a:gd name="T45" fmla="*/ 285 h 377"/>
                  <a:gd name="T46" fmla="*/ 260 w 420"/>
                  <a:gd name="T47" fmla="*/ 327 h 377"/>
                  <a:gd name="T48" fmla="*/ 269 w 420"/>
                  <a:gd name="T49" fmla="*/ 335 h 377"/>
                  <a:gd name="T50" fmla="*/ 260 w 420"/>
                  <a:gd name="T51" fmla="*/ 344 h 377"/>
                  <a:gd name="T52" fmla="*/ 277 w 420"/>
                  <a:gd name="T53" fmla="*/ 377 h 377"/>
                  <a:gd name="T54" fmla="*/ 302 w 420"/>
                  <a:gd name="T55" fmla="*/ 327 h 377"/>
                  <a:gd name="T56" fmla="*/ 302 w 420"/>
                  <a:gd name="T57" fmla="*/ 318 h 377"/>
                  <a:gd name="T58" fmla="*/ 302 w 420"/>
                  <a:gd name="T59" fmla="*/ 318 h 377"/>
                  <a:gd name="T60" fmla="*/ 327 w 420"/>
                  <a:gd name="T61" fmla="*/ 310 h 377"/>
                  <a:gd name="T62" fmla="*/ 336 w 420"/>
                  <a:gd name="T63" fmla="*/ 276 h 377"/>
                  <a:gd name="T64" fmla="*/ 336 w 420"/>
                  <a:gd name="T65" fmla="*/ 268 h 377"/>
                  <a:gd name="T66" fmla="*/ 336 w 420"/>
                  <a:gd name="T67" fmla="*/ 268 h 377"/>
                  <a:gd name="T68" fmla="*/ 327 w 420"/>
                  <a:gd name="T69" fmla="*/ 268 h 377"/>
                  <a:gd name="T70" fmla="*/ 327 w 420"/>
                  <a:gd name="T71" fmla="*/ 268 h 377"/>
                  <a:gd name="T72" fmla="*/ 336 w 420"/>
                  <a:gd name="T73" fmla="*/ 251 h 377"/>
                  <a:gd name="T74" fmla="*/ 378 w 420"/>
                  <a:gd name="T75" fmla="*/ 251 h 377"/>
                  <a:gd name="T76" fmla="*/ 403 w 420"/>
                  <a:gd name="T77" fmla="*/ 218 h 377"/>
                  <a:gd name="T78" fmla="*/ 378 w 420"/>
                  <a:gd name="T79" fmla="*/ 201 h 377"/>
                  <a:gd name="T80" fmla="*/ 394 w 420"/>
                  <a:gd name="T81" fmla="*/ 184 h 377"/>
                  <a:gd name="T82" fmla="*/ 403 w 420"/>
                  <a:gd name="T83" fmla="*/ 159 h 377"/>
                  <a:gd name="T84" fmla="*/ 394 w 420"/>
                  <a:gd name="T85" fmla="*/ 151 h 377"/>
                  <a:gd name="T86" fmla="*/ 403 w 420"/>
                  <a:gd name="T87" fmla="*/ 134 h 377"/>
                  <a:gd name="T88" fmla="*/ 369 w 420"/>
                  <a:gd name="T89" fmla="*/ 134 h 377"/>
                  <a:gd name="T90" fmla="*/ 378 w 420"/>
                  <a:gd name="T91" fmla="*/ 151 h 377"/>
                  <a:gd name="T92" fmla="*/ 352 w 420"/>
                  <a:gd name="T93" fmla="*/ 151 h 377"/>
                  <a:gd name="T94" fmla="*/ 344 w 420"/>
                  <a:gd name="T95" fmla="*/ 151 h 377"/>
                  <a:gd name="T96" fmla="*/ 336 w 420"/>
                  <a:gd name="T97" fmla="*/ 142 h 377"/>
                  <a:gd name="T98" fmla="*/ 302 w 420"/>
                  <a:gd name="T99" fmla="*/ 126 h 377"/>
                  <a:gd name="T100" fmla="*/ 285 w 420"/>
                  <a:gd name="T101" fmla="*/ 117 h 377"/>
                  <a:gd name="T102" fmla="*/ 311 w 420"/>
                  <a:gd name="T103" fmla="*/ 100 h 377"/>
                  <a:gd name="T104" fmla="*/ 285 w 420"/>
                  <a:gd name="T105" fmla="*/ 92 h 377"/>
                  <a:gd name="T106" fmla="*/ 285 w 420"/>
                  <a:gd name="T107" fmla="*/ 67 h 377"/>
                  <a:gd name="T108" fmla="*/ 277 w 420"/>
                  <a:gd name="T109" fmla="*/ 58 h 377"/>
                  <a:gd name="T110" fmla="*/ 285 w 420"/>
                  <a:gd name="T111" fmla="*/ 1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0" h="377">
                    <a:moveTo>
                      <a:pt x="260" y="8"/>
                    </a:moveTo>
                    <a:lnTo>
                      <a:pt x="260" y="8"/>
                    </a:lnTo>
                    <a:lnTo>
                      <a:pt x="243" y="16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202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8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60" y="8"/>
                    </a:lnTo>
                    <a:lnTo>
                      <a:pt x="143" y="16"/>
                    </a:lnTo>
                    <a:lnTo>
                      <a:pt x="134" y="8"/>
                    </a:lnTo>
                    <a:lnTo>
                      <a:pt x="126" y="8"/>
                    </a:lnTo>
                    <a:lnTo>
                      <a:pt x="109" y="16"/>
                    </a:lnTo>
                    <a:lnTo>
                      <a:pt x="101" y="16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59" y="33"/>
                    </a:lnTo>
                    <a:lnTo>
                      <a:pt x="59" y="42"/>
                    </a:lnTo>
                    <a:lnTo>
                      <a:pt x="67" y="50"/>
                    </a:lnTo>
                    <a:lnTo>
                      <a:pt x="59" y="75"/>
                    </a:lnTo>
                    <a:lnTo>
                      <a:pt x="25" y="75"/>
                    </a:lnTo>
                    <a:lnTo>
                      <a:pt x="17" y="67"/>
                    </a:lnTo>
                    <a:lnTo>
                      <a:pt x="9" y="67"/>
                    </a:lnTo>
                    <a:lnTo>
                      <a:pt x="0" y="75"/>
                    </a:lnTo>
                    <a:lnTo>
                      <a:pt x="0" y="92"/>
                    </a:lnTo>
                    <a:lnTo>
                      <a:pt x="34" y="100"/>
                    </a:lnTo>
                    <a:lnTo>
                      <a:pt x="42" y="117"/>
                    </a:lnTo>
                    <a:lnTo>
                      <a:pt x="59" y="134"/>
                    </a:lnTo>
                    <a:lnTo>
                      <a:pt x="76" y="134"/>
                    </a:lnTo>
                    <a:lnTo>
                      <a:pt x="101" y="134"/>
                    </a:lnTo>
                    <a:lnTo>
                      <a:pt x="109" y="151"/>
                    </a:lnTo>
                    <a:lnTo>
                      <a:pt x="109" y="176"/>
                    </a:lnTo>
                    <a:lnTo>
                      <a:pt x="126" y="201"/>
                    </a:lnTo>
                    <a:lnTo>
                      <a:pt x="143" y="226"/>
                    </a:lnTo>
                    <a:lnTo>
                      <a:pt x="160" y="243"/>
                    </a:lnTo>
                    <a:lnTo>
                      <a:pt x="176" y="235"/>
                    </a:lnTo>
                    <a:lnTo>
                      <a:pt x="193" y="235"/>
                    </a:lnTo>
                    <a:lnTo>
                      <a:pt x="210" y="251"/>
                    </a:lnTo>
                    <a:lnTo>
                      <a:pt x="218" y="268"/>
                    </a:lnTo>
                    <a:lnTo>
                      <a:pt x="218" y="276"/>
                    </a:lnTo>
                    <a:lnTo>
                      <a:pt x="218" y="285"/>
                    </a:lnTo>
                    <a:lnTo>
                      <a:pt x="227" y="285"/>
                    </a:lnTo>
                    <a:lnTo>
                      <a:pt x="243" y="302"/>
                    </a:lnTo>
                    <a:lnTo>
                      <a:pt x="260" y="327"/>
                    </a:lnTo>
                    <a:lnTo>
                      <a:pt x="269" y="327"/>
                    </a:lnTo>
                    <a:lnTo>
                      <a:pt x="269" y="335"/>
                    </a:lnTo>
                    <a:lnTo>
                      <a:pt x="269" y="335"/>
                    </a:lnTo>
                    <a:lnTo>
                      <a:pt x="260" y="344"/>
                    </a:lnTo>
                    <a:lnTo>
                      <a:pt x="260" y="360"/>
                    </a:lnTo>
                    <a:lnTo>
                      <a:pt x="277" y="377"/>
                    </a:lnTo>
                    <a:lnTo>
                      <a:pt x="294" y="344"/>
                    </a:lnTo>
                    <a:lnTo>
                      <a:pt x="302" y="327"/>
                    </a:lnTo>
                    <a:lnTo>
                      <a:pt x="302" y="318"/>
                    </a:lnTo>
                    <a:lnTo>
                      <a:pt x="302" y="318"/>
                    </a:lnTo>
                    <a:lnTo>
                      <a:pt x="311" y="318"/>
                    </a:lnTo>
                    <a:lnTo>
                      <a:pt x="302" y="318"/>
                    </a:lnTo>
                    <a:lnTo>
                      <a:pt x="319" y="318"/>
                    </a:lnTo>
                    <a:lnTo>
                      <a:pt x="327" y="310"/>
                    </a:lnTo>
                    <a:lnTo>
                      <a:pt x="336" y="293"/>
                    </a:lnTo>
                    <a:lnTo>
                      <a:pt x="336" y="276"/>
                    </a:lnTo>
                    <a:lnTo>
                      <a:pt x="336" y="268"/>
                    </a:lnTo>
                    <a:lnTo>
                      <a:pt x="336" y="268"/>
                    </a:lnTo>
                    <a:lnTo>
                      <a:pt x="327" y="268"/>
                    </a:lnTo>
                    <a:lnTo>
                      <a:pt x="336" y="268"/>
                    </a:lnTo>
                    <a:lnTo>
                      <a:pt x="327" y="260"/>
                    </a:lnTo>
                    <a:lnTo>
                      <a:pt x="327" y="268"/>
                    </a:lnTo>
                    <a:lnTo>
                      <a:pt x="327" y="260"/>
                    </a:lnTo>
                    <a:lnTo>
                      <a:pt x="327" y="268"/>
                    </a:lnTo>
                    <a:lnTo>
                      <a:pt x="336" y="260"/>
                    </a:lnTo>
                    <a:lnTo>
                      <a:pt x="336" y="251"/>
                    </a:lnTo>
                    <a:lnTo>
                      <a:pt x="344" y="260"/>
                    </a:lnTo>
                    <a:lnTo>
                      <a:pt x="378" y="251"/>
                    </a:lnTo>
                    <a:lnTo>
                      <a:pt x="411" y="235"/>
                    </a:lnTo>
                    <a:lnTo>
                      <a:pt x="403" y="218"/>
                    </a:lnTo>
                    <a:lnTo>
                      <a:pt x="386" y="201"/>
                    </a:lnTo>
                    <a:lnTo>
                      <a:pt x="378" y="201"/>
                    </a:lnTo>
                    <a:lnTo>
                      <a:pt x="369" y="184"/>
                    </a:lnTo>
                    <a:lnTo>
                      <a:pt x="394" y="184"/>
                    </a:lnTo>
                    <a:lnTo>
                      <a:pt x="420" y="167"/>
                    </a:lnTo>
                    <a:lnTo>
                      <a:pt x="403" y="159"/>
                    </a:lnTo>
                    <a:lnTo>
                      <a:pt x="394" y="167"/>
                    </a:lnTo>
                    <a:lnTo>
                      <a:pt x="394" y="151"/>
                    </a:lnTo>
                    <a:lnTo>
                      <a:pt x="394" y="134"/>
                    </a:lnTo>
                    <a:lnTo>
                      <a:pt x="403" y="134"/>
                    </a:lnTo>
                    <a:lnTo>
                      <a:pt x="386" y="126"/>
                    </a:lnTo>
                    <a:lnTo>
                      <a:pt x="369" y="134"/>
                    </a:lnTo>
                    <a:lnTo>
                      <a:pt x="378" y="142"/>
                    </a:lnTo>
                    <a:lnTo>
                      <a:pt x="378" y="151"/>
                    </a:lnTo>
                    <a:lnTo>
                      <a:pt x="361" y="159"/>
                    </a:lnTo>
                    <a:lnTo>
                      <a:pt x="352" y="151"/>
                    </a:lnTo>
                    <a:lnTo>
                      <a:pt x="352" y="151"/>
                    </a:lnTo>
                    <a:lnTo>
                      <a:pt x="344" y="151"/>
                    </a:lnTo>
                    <a:lnTo>
                      <a:pt x="344" y="142"/>
                    </a:lnTo>
                    <a:lnTo>
                      <a:pt x="336" y="142"/>
                    </a:lnTo>
                    <a:lnTo>
                      <a:pt x="319" y="142"/>
                    </a:lnTo>
                    <a:lnTo>
                      <a:pt x="302" y="126"/>
                    </a:lnTo>
                    <a:lnTo>
                      <a:pt x="294" y="117"/>
                    </a:lnTo>
                    <a:lnTo>
                      <a:pt x="285" y="117"/>
                    </a:lnTo>
                    <a:lnTo>
                      <a:pt x="302" y="109"/>
                    </a:lnTo>
                    <a:lnTo>
                      <a:pt x="311" y="100"/>
                    </a:lnTo>
                    <a:lnTo>
                      <a:pt x="302" y="100"/>
                    </a:lnTo>
                    <a:lnTo>
                      <a:pt x="285" y="92"/>
                    </a:lnTo>
                    <a:lnTo>
                      <a:pt x="277" y="67"/>
                    </a:lnTo>
                    <a:lnTo>
                      <a:pt x="285" y="67"/>
                    </a:lnTo>
                    <a:lnTo>
                      <a:pt x="285" y="58"/>
                    </a:lnTo>
                    <a:lnTo>
                      <a:pt x="277" y="58"/>
                    </a:lnTo>
                    <a:lnTo>
                      <a:pt x="277" y="42"/>
                    </a:lnTo>
                    <a:lnTo>
                      <a:pt x="285" y="16"/>
                    </a:lnTo>
                    <a:lnTo>
                      <a:pt x="260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6" name="ПФО_Республика Мордовия">
                <a:extLst>
                  <a:ext uri="{FF2B5EF4-FFF2-40B4-BE49-F238E27FC236}">
                    <a16:creationId xmlns:a16="http://schemas.microsoft.com/office/drawing/2014/main" xmlns="" id="{73E50E4E-89C5-43A4-8F39-3B6D57BEF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900" y="3435350"/>
                <a:ext cx="323850" cy="254000"/>
              </a:xfrm>
              <a:custGeom>
                <a:avLst/>
                <a:gdLst>
                  <a:gd name="T0" fmla="*/ 252 w 277"/>
                  <a:gd name="T1" fmla="*/ 100 h 218"/>
                  <a:gd name="T2" fmla="*/ 226 w 277"/>
                  <a:gd name="T3" fmla="*/ 109 h 218"/>
                  <a:gd name="T4" fmla="*/ 210 w 277"/>
                  <a:gd name="T5" fmla="*/ 117 h 218"/>
                  <a:gd name="T6" fmla="*/ 201 w 277"/>
                  <a:gd name="T7" fmla="*/ 117 h 218"/>
                  <a:gd name="T8" fmla="*/ 201 w 277"/>
                  <a:gd name="T9" fmla="*/ 109 h 218"/>
                  <a:gd name="T10" fmla="*/ 184 w 277"/>
                  <a:gd name="T11" fmla="*/ 117 h 218"/>
                  <a:gd name="T12" fmla="*/ 168 w 277"/>
                  <a:gd name="T13" fmla="*/ 125 h 218"/>
                  <a:gd name="T14" fmla="*/ 151 w 277"/>
                  <a:gd name="T15" fmla="*/ 92 h 218"/>
                  <a:gd name="T16" fmla="*/ 134 w 277"/>
                  <a:gd name="T17" fmla="*/ 33 h 218"/>
                  <a:gd name="T18" fmla="*/ 117 w 277"/>
                  <a:gd name="T19" fmla="*/ 25 h 218"/>
                  <a:gd name="T20" fmla="*/ 101 w 277"/>
                  <a:gd name="T21" fmla="*/ 25 h 218"/>
                  <a:gd name="T22" fmla="*/ 92 w 277"/>
                  <a:gd name="T23" fmla="*/ 16 h 218"/>
                  <a:gd name="T24" fmla="*/ 75 w 277"/>
                  <a:gd name="T25" fmla="*/ 0 h 218"/>
                  <a:gd name="T26" fmla="*/ 75 w 277"/>
                  <a:gd name="T27" fmla="*/ 8 h 218"/>
                  <a:gd name="T28" fmla="*/ 75 w 277"/>
                  <a:gd name="T29" fmla="*/ 25 h 218"/>
                  <a:gd name="T30" fmla="*/ 59 w 277"/>
                  <a:gd name="T31" fmla="*/ 33 h 218"/>
                  <a:gd name="T32" fmla="*/ 50 w 277"/>
                  <a:gd name="T33" fmla="*/ 41 h 218"/>
                  <a:gd name="T34" fmla="*/ 34 w 277"/>
                  <a:gd name="T35" fmla="*/ 41 h 218"/>
                  <a:gd name="T36" fmla="*/ 17 w 277"/>
                  <a:gd name="T37" fmla="*/ 41 h 218"/>
                  <a:gd name="T38" fmla="*/ 34 w 277"/>
                  <a:gd name="T39" fmla="*/ 50 h 218"/>
                  <a:gd name="T40" fmla="*/ 42 w 277"/>
                  <a:gd name="T41" fmla="*/ 67 h 218"/>
                  <a:gd name="T42" fmla="*/ 42 w 277"/>
                  <a:gd name="T43" fmla="*/ 67 h 218"/>
                  <a:gd name="T44" fmla="*/ 25 w 277"/>
                  <a:gd name="T45" fmla="*/ 58 h 218"/>
                  <a:gd name="T46" fmla="*/ 17 w 277"/>
                  <a:gd name="T47" fmla="*/ 58 h 218"/>
                  <a:gd name="T48" fmla="*/ 17 w 277"/>
                  <a:gd name="T49" fmla="*/ 58 h 218"/>
                  <a:gd name="T50" fmla="*/ 17 w 277"/>
                  <a:gd name="T51" fmla="*/ 67 h 218"/>
                  <a:gd name="T52" fmla="*/ 0 w 277"/>
                  <a:gd name="T53" fmla="*/ 75 h 218"/>
                  <a:gd name="T54" fmla="*/ 17 w 277"/>
                  <a:gd name="T55" fmla="*/ 100 h 218"/>
                  <a:gd name="T56" fmla="*/ 34 w 277"/>
                  <a:gd name="T57" fmla="*/ 117 h 218"/>
                  <a:gd name="T58" fmla="*/ 42 w 277"/>
                  <a:gd name="T59" fmla="*/ 109 h 218"/>
                  <a:gd name="T60" fmla="*/ 50 w 277"/>
                  <a:gd name="T61" fmla="*/ 100 h 218"/>
                  <a:gd name="T62" fmla="*/ 67 w 277"/>
                  <a:gd name="T63" fmla="*/ 134 h 218"/>
                  <a:gd name="T64" fmla="*/ 92 w 277"/>
                  <a:gd name="T65" fmla="*/ 184 h 218"/>
                  <a:gd name="T66" fmla="*/ 109 w 277"/>
                  <a:gd name="T67" fmla="*/ 184 h 218"/>
                  <a:gd name="T68" fmla="*/ 126 w 277"/>
                  <a:gd name="T69" fmla="*/ 167 h 218"/>
                  <a:gd name="T70" fmla="*/ 151 w 277"/>
                  <a:gd name="T71" fmla="*/ 192 h 218"/>
                  <a:gd name="T72" fmla="*/ 184 w 277"/>
                  <a:gd name="T73" fmla="*/ 209 h 218"/>
                  <a:gd name="T74" fmla="*/ 218 w 277"/>
                  <a:gd name="T75" fmla="*/ 209 h 218"/>
                  <a:gd name="T76" fmla="*/ 235 w 277"/>
                  <a:gd name="T77" fmla="*/ 218 h 218"/>
                  <a:gd name="T78" fmla="*/ 268 w 277"/>
                  <a:gd name="T79" fmla="*/ 167 h 218"/>
                  <a:gd name="T80" fmla="*/ 277 w 277"/>
                  <a:gd name="T81" fmla="*/ 134 h 218"/>
                  <a:gd name="T82" fmla="*/ 268 w 277"/>
                  <a:gd name="T83" fmla="*/ 134 h 218"/>
                  <a:gd name="T84" fmla="*/ 268 w 277"/>
                  <a:gd name="T85" fmla="*/ 125 h 218"/>
                  <a:gd name="T86" fmla="*/ 260 w 277"/>
                  <a:gd name="T87" fmla="*/ 125 h 218"/>
                  <a:gd name="T88" fmla="*/ 252 w 277"/>
                  <a:gd name="T89" fmla="*/ 117 h 218"/>
                  <a:gd name="T90" fmla="*/ 260 w 277"/>
                  <a:gd name="T91" fmla="*/ 109 h 218"/>
                  <a:gd name="T92" fmla="*/ 252 w 277"/>
                  <a:gd name="T93" fmla="*/ 10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7" h="218">
                    <a:moveTo>
                      <a:pt x="252" y="100"/>
                    </a:moveTo>
                    <a:lnTo>
                      <a:pt x="226" y="109"/>
                    </a:lnTo>
                    <a:lnTo>
                      <a:pt x="210" y="117"/>
                    </a:lnTo>
                    <a:lnTo>
                      <a:pt x="201" y="117"/>
                    </a:lnTo>
                    <a:lnTo>
                      <a:pt x="201" y="109"/>
                    </a:lnTo>
                    <a:lnTo>
                      <a:pt x="184" y="117"/>
                    </a:lnTo>
                    <a:lnTo>
                      <a:pt x="168" y="125"/>
                    </a:lnTo>
                    <a:lnTo>
                      <a:pt x="151" y="92"/>
                    </a:lnTo>
                    <a:lnTo>
                      <a:pt x="134" y="33"/>
                    </a:lnTo>
                    <a:lnTo>
                      <a:pt x="117" y="25"/>
                    </a:lnTo>
                    <a:lnTo>
                      <a:pt x="101" y="25"/>
                    </a:lnTo>
                    <a:lnTo>
                      <a:pt x="92" y="16"/>
                    </a:lnTo>
                    <a:lnTo>
                      <a:pt x="75" y="0"/>
                    </a:lnTo>
                    <a:lnTo>
                      <a:pt x="75" y="8"/>
                    </a:lnTo>
                    <a:lnTo>
                      <a:pt x="75" y="25"/>
                    </a:lnTo>
                    <a:lnTo>
                      <a:pt x="59" y="33"/>
                    </a:lnTo>
                    <a:lnTo>
                      <a:pt x="50" y="41"/>
                    </a:lnTo>
                    <a:lnTo>
                      <a:pt x="34" y="41"/>
                    </a:lnTo>
                    <a:lnTo>
                      <a:pt x="17" y="41"/>
                    </a:lnTo>
                    <a:lnTo>
                      <a:pt x="34" y="50"/>
                    </a:lnTo>
                    <a:lnTo>
                      <a:pt x="42" y="67"/>
                    </a:lnTo>
                    <a:lnTo>
                      <a:pt x="42" y="67"/>
                    </a:lnTo>
                    <a:lnTo>
                      <a:pt x="25" y="58"/>
                    </a:lnTo>
                    <a:lnTo>
                      <a:pt x="17" y="58"/>
                    </a:lnTo>
                    <a:lnTo>
                      <a:pt x="17" y="58"/>
                    </a:lnTo>
                    <a:lnTo>
                      <a:pt x="17" y="67"/>
                    </a:lnTo>
                    <a:lnTo>
                      <a:pt x="0" y="75"/>
                    </a:lnTo>
                    <a:lnTo>
                      <a:pt x="17" y="100"/>
                    </a:lnTo>
                    <a:lnTo>
                      <a:pt x="34" y="117"/>
                    </a:lnTo>
                    <a:lnTo>
                      <a:pt x="42" y="109"/>
                    </a:lnTo>
                    <a:lnTo>
                      <a:pt x="50" y="100"/>
                    </a:lnTo>
                    <a:lnTo>
                      <a:pt x="67" y="134"/>
                    </a:lnTo>
                    <a:lnTo>
                      <a:pt x="92" y="184"/>
                    </a:lnTo>
                    <a:lnTo>
                      <a:pt x="109" y="184"/>
                    </a:lnTo>
                    <a:lnTo>
                      <a:pt x="126" y="167"/>
                    </a:lnTo>
                    <a:lnTo>
                      <a:pt x="151" y="192"/>
                    </a:lnTo>
                    <a:lnTo>
                      <a:pt x="184" y="209"/>
                    </a:lnTo>
                    <a:lnTo>
                      <a:pt x="218" y="209"/>
                    </a:lnTo>
                    <a:lnTo>
                      <a:pt x="235" y="218"/>
                    </a:lnTo>
                    <a:lnTo>
                      <a:pt x="268" y="167"/>
                    </a:lnTo>
                    <a:lnTo>
                      <a:pt x="277" y="134"/>
                    </a:lnTo>
                    <a:lnTo>
                      <a:pt x="268" y="134"/>
                    </a:lnTo>
                    <a:lnTo>
                      <a:pt x="268" y="125"/>
                    </a:lnTo>
                    <a:lnTo>
                      <a:pt x="260" y="125"/>
                    </a:lnTo>
                    <a:lnTo>
                      <a:pt x="252" y="117"/>
                    </a:lnTo>
                    <a:lnTo>
                      <a:pt x="260" y="109"/>
                    </a:lnTo>
                    <a:lnTo>
                      <a:pt x="252" y="10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7" name="ПФО_Республика Марий-Эл">
                <a:extLst>
                  <a:ext uri="{FF2B5EF4-FFF2-40B4-BE49-F238E27FC236}">
                    <a16:creationId xmlns:a16="http://schemas.microsoft.com/office/drawing/2014/main" xmlns="" id="{365BC9C9-EAB1-4FBF-BE0D-70FBDCF53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425" y="3405188"/>
                <a:ext cx="293688" cy="204788"/>
              </a:xfrm>
              <a:custGeom>
                <a:avLst/>
                <a:gdLst>
                  <a:gd name="T0" fmla="*/ 154 w 185"/>
                  <a:gd name="T1" fmla="*/ 61 h 129"/>
                  <a:gd name="T2" fmla="*/ 154 w 185"/>
                  <a:gd name="T3" fmla="*/ 56 h 129"/>
                  <a:gd name="T4" fmla="*/ 142 w 185"/>
                  <a:gd name="T5" fmla="*/ 49 h 129"/>
                  <a:gd name="T6" fmla="*/ 136 w 185"/>
                  <a:gd name="T7" fmla="*/ 43 h 129"/>
                  <a:gd name="T8" fmla="*/ 130 w 185"/>
                  <a:gd name="T9" fmla="*/ 43 h 129"/>
                  <a:gd name="T10" fmla="*/ 123 w 185"/>
                  <a:gd name="T11" fmla="*/ 49 h 129"/>
                  <a:gd name="T12" fmla="*/ 118 w 185"/>
                  <a:gd name="T13" fmla="*/ 43 h 129"/>
                  <a:gd name="T14" fmla="*/ 111 w 185"/>
                  <a:gd name="T15" fmla="*/ 37 h 129"/>
                  <a:gd name="T16" fmla="*/ 93 w 185"/>
                  <a:gd name="T17" fmla="*/ 37 h 129"/>
                  <a:gd name="T18" fmla="*/ 87 w 185"/>
                  <a:gd name="T19" fmla="*/ 25 h 129"/>
                  <a:gd name="T20" fmla="*/ 80 w 185"/>
                  <a:gd name="T21" fmla="*/ 19 h 129"/>
                  <a:gd name="T22" fmla="*/ 74 w 185"/>
                  <a:gd name="T23" fmla="*/ 12 h 129"/>
                  <a:gd name="T24" fmla="*/ 56 w 185"/>
                  <a:gd name="T25" fmla="*/ 0 h 129"/>
                  <a:gd name="T26" fmla="*/ 38 w 185"/>
                  <a:gd name="T27" fmla="*/ 0 h 129"/>
                  <a:gd name="T28" fmla="*/ 31 w 185"/>
                  <a:gd name="T29" fmla="*/ 0 h 129"/>
                  <a:gd name="T30" fmla="*/ 25 w 185"/>
                  <a:gd name="T31" fmla="*/ 6 h 129"/>
                  <a:gd name="T32" fmla="*/ 19 w 185"/>
                  <a:gd name="T33" fmla="*/ 0 h 129"/>
                  <a:gd name="T34" fmla="*/ 13 w 185"/>
                  <a:gd name="T35" fmla="*/ 0 h 129"/>
                  <a:gd name="T36" fmla="*/ 7 w 185"/>
                  <a:gd name="T37" fmla="*/ 12 h 129"/>
                  <a:gd name="T38" fmla="*/ 13 w 185"/>
                  <a:gd name="T39" fmla="*/ 25 h 129"/>
                  <a:gd name="T40" fmla="*/ 7 w 185"/>
                  <a:gd name="T41" fmla="*/ 25 h 129"/>
                  <a:gd name="T42" fmla="*/ 0 w 185"/>
                  <a:gd name="T43" fmla="*/ 37 h 129"/>
                  <a:gd name="T44" fmla="*/ 7 w 185"/>
                  <a:gd name="T45" fmla="*/ 43 h 129"/>
                  <a:gd name="T46" fmla="*/ 0 w 185"/>
                  <a:gd name="T47" fmla="*/ 56 h 129"/>
                  <a:gd name="T48" fmla="*/ 19 w 185"/>
                  <a:gd name="T49" fmla="*/ 56 h 129"/>
                  <a:gd name="T50" fmla="*/ 25 w 185"/>
                  <a:gd name="T51" fmla="*/ 61 h 129"/>
                  <a:gd name="T52" fmla="*/ 56 w 185"/>
                  <a:gd name="T53" fmla="*/ 68 h 129"/>
                  <a:gd name="T54" fmla="*/ 62 w 185"/>
                  <a:gd name="T55" fmla="*/ 86 h 129"/>
                  <a:gd name="T56" fmla="*/ 62 w 185"/>
                  <a:gd name="T57" fmla="*/ 92 h 129"/>
                  <a:gd name="T58" fmla="*/ 68 w 185"/>
                  <a:gd name="T59" fmla="*/ 99 h 129"/>
                  <a:gd name="T60" fmla="*/ 68 w 185"/>
                  <a:gd name="T61" fmla="*/ 111 h 129"/>
                  <a:gd name="T62" fmla="*/ 74 w 185"/>
                  <a:gd name="T63" fmla="*/ 129 h 129"/>
                  <a:gd name="T64" fmla="*/ 80 w 185"/>
                  <a:gd name="T65" fmla="*/ 129 h 129"/>
                  <a:gd name="T66" fmla="*/ 87 w 185"/>
                  <a:gd name="T67" fmla="*/ 129 h 129"/>
                  <a:gd name="T68" fmla="*/ 99 w 185"/>
                  <a:gd name="T69" fmla="*/ 123 h 129"/>
                  <a:gd name="T70" fmla="*/ 111 w 185"/>
                  <a:gd name="T71" fmla="*/ 123 h 129"/>
                  <a:gd name="T72" fmla="*/ 111 w 185"/>
                  <a:gd name="T73" fmla="*/ 123 h 129"/>
                  <a:gd name="T74" fmla="*/ 118 w 185"/>
                  <a:gd name="T75" fmla="*/ 123 h 129"/>
                  <a:gd name="T76" fmla="*/ 118 w 185"/>
                  <a:gd name="T77" fmla="*/ 117 h 129"/>
                  <a:gd name="T78" fmla="*/ 118 w 185"/>
                  <a:gd name="T79" fmla="*/ 117 h 129"/>
                  <a:gd name="T80" fmla="*/ 130 w 185"/>
                  <a:gd name="T81" fmla="*/ 117 h 129"/>
                  <a:gd name="T82" fmla="*/ 136 w 185"/>
                  <a:gd name="T83" fmla="*/ 117 h 129"/>
                  <a:gd name="T84" fmla="*/ 142 w 185"/>
                  <a:gd name="T85" fmla="*/ 117 h 129"/>
                  <a:gd name="T86" fmla="*/ 142 w 185"/>
                  <a:gd name="T87" fmla="*/ 117 h 129"/>
                  <a:gd name="T88" fmla="*/ 160 w 185"/>
                  <a:gd name="T89" fmla="*/ 129 h 129"/>
                  <a:gd name="T90" fmla="*/ 173 w 185"/>
                  <a:gd name="T91" fmla="*/ 123 h 129"/>
                  <a:gd name="T92" fmla="*/ 173 w 185"/>
                  <a:gd name="T93" fmla="*/ 123 h 129"/>
                  <a:gd name="T94" fmla="*/ 179 w 185"/>
                  <a:gd name="T95" fmla="*/ 117 h 129"/>
                  <a:gd name="T96" fmla="*/ 185 w 185"/>
                  <a:gd name="T97" fmla="*/ 111 h 129"/>
                  <a:gd name="T98" fmla="*/ 179 w 185"/>
                  <a:gd name="T99" fmla="*/ 105 h 129"/>
                  <a:gd name="T100" fmla="*/ 179 w 185"/>
                  <a:gd name="T101" fmla="*/ 99 h 129"/>
                  <a:gd name="T102" fmla="*/ 179 w 185"/>
                  <a:gd name="T103" fmla="*/ 92 h 129"/>
                  <a:gd name="T104" fmla="*/ 179 w 185"/>
                  <a:gd name="T105" fmla="*/ 80 h 129"/>
                  <a:gd name="T106" fmla="*/ 173 w 185"/>
                  <a:gd name="T107" fmla="*/ 80 h 129"/>
                  <a:gd name="T108" fmla="*/ 173 w 185"/>
                  <a:gd name="T109" fmla="*/ 80 h 129"/>
                  <a:gd name="T110" fmla="*/ 167 w 185"/>
                  <a:gd name="T111" fmla="*/ 74 h 129"/>
                  <a:gd name="T112" fmla="*/ 173 w 185"/>
                  <a:gd name="T113" fmla="*/ 61 h 129"/>
                  <a:gd name="T114" fmla="*/ 173 w 185"/>
                  <a:gd name="T115" fmla="*/ 56 h 129"/>
                  <a:gd name="T116" fmla="*/ 160 w 185"/>
                  <a:gd name="T117" fmla="*/ 56 h 129"/>
                  <a:gd name="T118" fmla="*/ 154 w 185"/>
                  <a:gd name="T119" fmla="*/ 6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5" h="129">
                    <a:moveTo>
                      <a:pt x="154" y="61"/>
                    </a:moveTo>
                    <a:lnTo>
                      <a:pt x="154" y="56"/>
                    </a:lnTo>
                    <a:lnTo>
                      <a:pt x="142" y="49"/>
                    </a:lnTo>
                    <a:lnTo>
                      <a:pt x="136" y="43"/>
                    </a:lnTo>
                    <a:lnTo>
                      <a:pt x="130" y="43"/>
                    </a:lnTo>
                    <a:lnTo>
                      <a:pt x="123" y="49"/>
                    </a:lnTo>
                    <a:lnTo>
                      <a:pt x="118" y="43"/>
                    </a:lnTo>
                    <a:lnTo>
                      <a:pt x="111" y="37"/>
                    </a:lnTo>
                    <a:lnTo>
                      <a:pt x="93" y="37"/>
                    </a:lnTo>
                    <a:lnTo>
                      <a:pt x="87" y="25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5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5" y="6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7" y="12"/>
                    </a:lnTo>
                    <a:lnTo>
                      <a:pt x="13" y="25"/>
                    </a:lnTo>
                    <a:lnTo>
                      <a:pt x="7" y="25"/>
                    </a:lnTo>
                    <a:lnTo>
                      <a:pt x="0" y="37"/>
                    </a:lnTo>
                    <a:lnTo>
                      <a:pt x="7" y="43"/>
                    </a:lnTo>
                    <a:lnTo>
                      <a:pt x="0" y="56"/>
                    </a:lnTo>
                    <a:lnTo>
                      <a:pt x="19" y="56"/>
                    </a:lnTo>
                    <a:lnTo>
                      <a:pt x="25" y="61"/>
                    </a:lnTo>
                    <a:lnTo>
                      <a:pt x="56" y="68"/>
                    </a:lnTo>
                    <a:lnTo>
                      <a:pt x="62" y="86"/>
                    </a:lnTo>
                    <a:lnTo>
                      <a:pt x="62" y="92"/>
                    </a:lnTo>
                    <a:lnTo>
                      <a:pt x="68" y="99"/>
                    </a:lnTo>
                    <a:lnTo>
                      <a:pt x="68" y="111"/>
                    </a:lnTo>
                    <a:lnTo>
                      <a:pt x="74" y="129"/>
                    </a:lnTo>
                    <a:lnTo>
                      <a:pt x="80" y="129"/>
                    </a:lnTo>
                    <a:lnTo>
                      <a:pt x="87" y="129"/>
                    </a:lnTo>
                    <a:lnTo>
                      <a:pt x="99" y="123"/>
                    </a:lnTo>
                    <a:lnTo>
                      <a:pt x="111" y="123"/>
                    </a:lnTo>
                    <a:lnTo>
                      <a:pt x="111" y="123"/>
                    </a:lnTo>
                    <a:lnTo>
                      <a:pt x="118" y="123"/>
                    </a:lnTo>
                    <a:lnTo>
                      <a:pt x="118" y="117"/>
                    </a:lnTo>
                    <a:lnTo>
                      <a:pt x="118" y="117"/>
                    </a:lnTo>
                    <a:lnTo>
                      <a:pt x="130" y="117"/>
                    </a:lnTo>
                    <a:lnTo>
                      <a:pt x="136" y="117"/>
                    </a:lnTo>
                    <a:lnTo>
                      <a:pt x="142" y="117"/>
                    </a:lnTo>
                    <a:lnTo>
                      <a:pt x="142" y="117"/>
                    </a:lnTo>
                    <a:lnTo>
                      <a:pt x="160" y="129"/>
                    </a:lnTo>
                    <a:lnTo>
                      <a:pt x="173" y="123"/>
                    </a:lnTo>
                    <a:lnTo>
                      <a:pt x="173" y="123"/>
                    </a:lnTo>
                    <a:lnTo>
                      <a:pt x="179" y="117"/>
                    </a:lnTo>
                    <a:lnTo>
                      <a:pt x="185" y="111"/>
                    </a:lnTo>
                    <a:lnTo>
                      <a:pt x="179" y="105"/>
                    </a:lnTo>
                    <a:lnTo>
                      <a:pt x="179" y="99"/>
                    </a:lnTo>
                    <a:lnTo>
                      <a:pt x="179" y="92"/>
                    </a:lnTo>
                    <a:lnTo>
                      <a:pt x="179" y="80"/>
                    </a:lnTo>
                    <a:lnTo>
                      <a:pt x="173" y="80"/>
                    </a:lnTo>
                    <a:lnTo>
                      <a:pt x="173" y="80"/>
                    </a:lnTo>
                    <a:lnTo>
                      <a:pt x="167" y="74"/>
                    </a:lnTo>
                    <a:lnTo>
                      <a:pt x="173" y="61"/>
                    </a:lnTo>
                    <a:lnTo>
                      <a:pt x="173" y="56"/>
                    </a:lnTo>
                    <a:lnTo>
                      <a:pt x="160" y="56"/>
                    </a:lnTo>
                    <a:lnTo>
                      <a:pt x="154" y="61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8" name="ПФО_Республика Башкортостан">
                <a:extLst>
                  <a:ext uri="{FF2B5EF4-FFF2-40B4-BE49-F238E27FC236}">
                    <a16:creationId xmlns:a16="http://schemas.microsoft.com/office/drawing/2014/main" xmlns="" id="{AEA4C235-9BAF-4D23-9B25-9DD972264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588" y="3844925"/>
                <a:ext cx="498475" cy="614363"/>
              </a:xfrm>
              <a:custGeom>
                <a:avLst/>
                <a:gdLst>
                  <a:gd name="T0" fmla="*/ 276 w 427"/>
                  <a:gd name="T1" fmla="*/ 17 h 528"/>
                  <a:gd name="T2" fmla="*/ 251 w 427"/>
                  <a:gd name="T3" fmla="*/ 8 h 528"/>
                  <a:gd name="T4" fmla="*/ 201 w 427"/>
                  <a:gd name="T5" fmla="*/ 8 h 528"/>
                  <a:gd name="T6" fmla="*/ 159 w 427"/>
                  <a:gd name="T7" fmla="*/ 17 h 528"/>
                  <a:gd name="T8" fmla="*/ 109 w 427"/>
                  <a:gd name="T9" fmla="*/ 33 h 528"/>
                  <a:gd name="T10" fmla="*/ 67 w 427"/>
                  <a:gd name="T11" fmla="*/ 33 h 528"/>
                  <a:gd name="T12" fmla="*/ 58 w 427"/>
                  <a:gd name="T13" fmla="*/ 50 h 528"/>
                  <a:gd name="T14" fmla="*/ 67 w 427"/>
                  <a:gd name="T15" fmla="*/ 58 h 528"/>
                  <a:gd name="T16" fmla="*/ 58 w 427"/>
                  <a:gd name="T17" fmla="*/ 92 h 528"/>
                  <a:gd name="T18" fmla="*/ 33 w 427"/>
                  <a:gd name="T19" fmla="*/ 100 h 528"/>
                  <a:gd name="T20" fmla="*/ 25 w 427"/>
                  <a:gd name="T21" fmla="*/ 126 h 528"/>
                  <a:gd name="T22" fmla="*/ 8 w 427"/>
                  <a:gd name="T23" fmla="*/ 159 h 528"/>
                  <a:gd name="T24" fmla="*/ 0 w 427"/>
                  <a:gd name="T25" fmla="*/ 209 h 528"/>
                  <a:gd name="T26" fmla="*/ 8 w 427"/>
                  <a:gd name="T27" fmla="*/ 243 h 528"/>
                  <a:gd name="T28" fmla="*/ 16 w 427"/>
                  <a:gd name="T29" fmla="*/ 251 h 528"/>
                  <a:gd name="T30" fmla="*/ 25 w 427"/>
                  <a:gd name="T31" fmla="*/ 268 h 528"/>
                  <a:gd name="T32" fmla="*/ 25 w 427"/>
                  <a:gd name="T33" fmla="*/ 293 h 528"/>
                  <a:gd name="T34" fmla="*/ 33 w 427"/>
                  <a:gd name="T35" fmla="*/ 327 h 528"/>
                  <a:gd name="T36" fmla="*/ 25 w 427"/>
                  <a:gd name="T37" fmla="*/ 335 h 528"/>
                  <a:gd name="T38" fmla="*/ 25 w 427"/>
                  <a:gd name="T39" fmla="*/ 360 h 528"/>
                  <a:gd name="T40" fmla="*/ 42 w 427"/>
                  <a:gd name="T41" fmla="*/ 385 h 528"/>
                  <a:gd name="T42" fmla="*/ 83 w 427"/>
                  <a:gd name="T43" fmla="*/ 377 h 528"/>
                  <a:gd name="T44" fmla="*/ 50 w 427"/>
                  <a:gd name="T45" fmla="*/ 419 h 528"/>
                  <a:gd name="T46" fmla="*/ 67 w 427"/>
                  <a:gd name="T47" fmla="*/ 436 h 528"/>
                  <a:gd name="T48" fmla="*/ 58 w 427"/>
                  <a:gd name="T49" fmla="*/ 478 h 528"/>
                  <a:gd name="T50" fmla="*/ 75 w 427"/>
                  <a:gd name="T51" fmla="*/ 503 h 528"/>
                  <a:gd name="T52" fmla="*/ 109 w 427"/>
                  <a:gd name="T53" fmla="*/ 503 h 528"/>
                  <a:gd name="T54" fmla="*/ 134 w 427"/>
                  <a:gd name="T55" fmla="*/ 520 h 528"/>
                  <a:gd name="T56" fmla="*/ 184 w 427"/>
                  <a:gd name="T57" fmla="*/ 494 h 528"/>
                  <a:gd name="T58" fmla="*/ 209 w 427"/>
                  <a:gd name="T59" fmla="*/ 478 h 528"/>
                  <a:gd name="T60" fmla="*/ 218 w 427"/>
                  <a:gd name="T61" fmla="*/ 469 h 528"/>
                  <a:gd name="T62" fmla="*/ 218 w 427"/>
                  <a:gd name="T63" fmla="*/ 453 h 528"/>
                  <a:gd name="T64" fmla="*/ 243 w 427"/>
                  <a:gd name="T65" fmla="*/ 427 h 528"/>
                  <a:gd name="T66" fmla="*/ 293 w 427"/>
                  <a:gd name="T67" fmla="*/ 344 h 528"/>
                  <a:gd name="T68" fmla="*/ 310 w 427"/>
                  <a:gd name="T69" fmla="*/ 344 h 528"/>
                  <a:gd name="T70" fmla="*/ 335 w 427"/>
                  <a:gd name="T71" fmla="*/ 335 h 528"/>
                  <a:gd name="T72" fmla="*/ 352 w 427"/>
                  <a:gd name="T73" fmla="*/ 352 h 528"/>
                  <a:gd name="T74" fmla="*/ 385 w 427"/>
                  <a:gd name="T75" fmla="*/ 310 h 528"/>
                  <a:gd name="T76" fmla="*/ 360 w 427"/>
                  <a:gd name="T77" fmla="*/ 276 h 528"/>
                  <a:gd name="T78" fmla="*/ 301 w 427"/>
                  <a:gd name="T79" fmla="*/ 276 h 528"/>
                  <a:gd name="T80" fmla="*/ 285 w 427"/>
                  <a:gd name="T81" fmla="*/ 268 h 528"/>
                  <a:gd name="T82" fmla="*/ 268 w 427"/>
                  <a:gd name="T83" fmla="*/ 260 h 528"/>
                  <a:gd name="T84" fmla="*/ 251 w 427"/>
                  <a:gd name="T85" fmla="*/ 193 h 528"/>
                  <a:gd name="T86" fmla="*/ 260 w 427"/>
                  <a:gd name="T87" fmla="*/ 184 h 528"/>
                  <a:gd name="T88" fmla="*/ 293 w 427"/>
                  <a:gd name="T89" fmla="*/ 167 h 528"/>
                  <a:gd name="T90" fmla="*/ 310 w 427"/>
                  <a:gd name="T91" fmla="*/ 201 h 528"/>
                  <a:gd name="T92" fmla="*/ 327 w 427"/>
                  <a:gd name="T93" fmla="*/ 209 h 528"/>
                  <a:gd name="T94" fmla="*/ 335 w 427"/>
                  <a:gd name="T95" fmla="*/ 226 h 528"/>
                  <a:gd name="T96" fmla="*/ 343 w 427"/>
                  <a:gd name="T97" fmla="*/ 235 h 528"/>
                  <a:gd name="T98" fmla="*/ 360 w 427"/>
                  <a:gd name="T99" fmla="*/ 209 h 528"/>
                  <a:gd name="T100" fmla="*/ 385 w 427"/>
                  <a:gd name="T101" fmla="*/ 218 h 528"/>
                  <a:gd name="T102" fmla="*/ 402 w 427"/>
                  <a:gd name="T103" fmla="*/ 209 h 528"/>
                  <a:gd name="T104" fmla="*/ 427 w 427"/>
                  <a:gd name="T105" fmla="*/ 209 h 528"/>
                  <a:gd name="T106" fmla="*/ 410 w 427"/>
                  <a:gd name="T107" fmla="*/ 193 h 528"/>
                  <a:gd name="T108" fmla="*/ 427 w 427"/>
                  <a:gd name="T109" fmla="*/ 134 h 528"/>
                  <a:gd name="T110" fmla="*/ 394 w 427"/>
                  <a:gd name="T111" fmla="*/ 117 h 528"/>
                  <a:gd name="T112" fmla="*/ 352 w 427"/>
                  <a:gd name="T113" fmla="*/ 92 h 528"/>
                  <a:gd name="T114" fmla="*/ 343 w 427"/>
                  <a:gd name="T115" fmla="*/ 75 h 528"/>
                  <a:gd name="T116" fmla="*/ 327 w 427"/>
                  <a:gd name="T117" fmla="*/ 67 h 528"/>
                  <a:gd name="T118" fmla="*/ 310 w 427"/>
                  <a:gd name="T119" fmla="*/ 58 h 528"/>
                  <a:gd name="T120" fmla="*/ 293 w 427"/>
                  <a:gd name="T121" fmla="*/ 33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27" h="528">
                    <a:moveTo>
                      <a:pt x="285" y="25"/>
                    </a:moveTo>
                    <a:lnTo>
                      <a:pt x="276" y="17"/>
                    </a:lnTo>
                    <a:lnTo>
                      <a:pt x="276" y="8"/>
                    </a:lnTo>
                    <a:lnTo>
                      <a:pt x="251" y="8"/>
                    </a:lnTo>
                    <a:lnTo>
                      <a:pt x="226" y="0"/>
                    </a:lnTo>
                    <a:lnTo>
                      <a:pt x="201" y="8"/>
                    </a:lnTo>
                    <a:lnTo>
                      <a:pt x="176" y="17"/>
                    </a:lnTo>
                    <a:lnTo>
                      <a:pt x="159" y="17"/>
                    </a:lnTo>
                    <a:lnTo>
                      <a:pt x="142" y="17"/>
                    </a:lnTo>
                    <a:lnTo>
                      <a:pt x="109" y="33"/>
                    </a:lnTo>
                    <a:lnTo>
                      <a:pt x="75" y="42"/>
                    </a:lnTo>
                    <a:lnTo>
                      <a:pt x="67" y="33"/>
                    </a:lnTo>
                    <a:lnTo>
                      <a:pt x="67" y="42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67" y="58"/>
                    </a:lnTo>
                    <a:lnTo>
                      <a:pt x="67" y="75"/>
                    </a:lnTo>
                    <a:lnTo>
                      <a:pt x="58" y="92"/>
                    </a:lnTo>
                    <a:lnTo>
                      <a:pt x="50" y="100"/>
                    </a:lnTo>
                    <a:lnTo>
                      <a:pt x="33" y="100"/>
                    </a:lnTo>
                    <a:lnTo>
                      <a:pt x="33" y="109"/>
                    </a:lnTo>
                    <a:lnTo>
                      <a:pt x="25" y="126"/>
                    </a:lnTo>
                    <a:lnTo>
                      <a:pt x="8" y="159"/>
                    </a:lnTo>
                    <a:lnTo>
                      <a:pt x="8" y="159"/>
                    </a:lnTo>
                    <a:lnTo>
                      <a:pt x="0" y="184"/>
                    </a:lnTo>
                    <a:lnTo>
                      <a:pt x="0" y="209"/>
                    </a:lnTo>
                    <a:lnTo>
                      <a:pt x="0" y="235"/>
                    </a:lnTo>
                    <a:lnTo>
                      <a:pt x="8" y="243"/>
                    </a:lnTo>
                    <a:lnTo>
                      <a:pt x="16" y="251"/>
                    </a:lnTo>
                    <a:lnTo>
                      <a:pt x="16" y="251"/>
                    </a:lnTo>
                    <a:lnTo>
                      <a:pt x="16" y="260"/>
                    </a:lnTo>
                    <a:lnTo>
                      <a:pt x="25" y="268"/>
                    </a:lnTo>
                    <a:lnTo>
                      <a:pt x="33" y="268"/>
                    </a:lnTo>
                    <a:lnTo>
                      <a:pt x="25" y="293"/>
                    </a:lnTo>
                    <a:lnTo>
                      <a:pt x="25" y="310"/>
                    </a:lnTo>
                    <a:lnTo>
                      <a:pt x="33" y="327"/>
                    </a:lnTo>
                    <a:lnTo>
                      <a:pt x="33" y="335"/>
                    </a:lnTo>
                    <a:lnTo>
                      <a:pt x="25" y="335"/>
                    </a:lnTo>
                    <a:lnTo>
                      <a:pt x="16" y="335"/>
                    </a:lnTo>
                    <a:lnTo>
                      <a:pt x="25" y="360"/>
                    </a:lnTo>
                    <a:lnTo>
                      <a:pt x="33" y="385"/>
                    </a:lnTo>
                    <a:lnTo>
                      <a:pt x="42" y="385"/>
                    </a:lnTo>
                    <a:lnTo>
                      <a:pt x="58" y="369"/>
                    </a:lnTo>
                    <a:lnTo>
                      <a:pt x="83" y="377"/>
                    </a:lnTo>
                    <a:lnTo>
                      <a:pt x="67" y="402"/>
                    </a:lnTo>
                    <a:lnTo>
                      <a:pt x="50" y="419"/>
                    </a:lnTo>
                    <a:lnTo>
                      <a:pt x="58" y="427"/>
                    </a:lnTo>
                    <a:lnTo>
                      <a:pt x="67" y="436"/>
                    </a:lnTo>
                    <a:lnTo>
                      <a:pt x="50" y="478"/>
                    </a:lnTo>
                    <a:lnTo>
                      <a:pt x="58" y="478"/>
                    </a:lnTo>
                    <a:lnTo>
                      <a:pt x="67" y="494"/>
                    </a:lnTo>
                    <a:lnTo>
                      <a:pt x="75" y="503"/>
                    </a:lnTo>
                    <a:lnTo>
                      <a:pt x="92" y="503"/>
                    </a:lnTo>
                    <a:lnTo>
                      <a:pt x="109" y="503"/>
                    </a:lnTo>
                    <a:lnTo>
                      <a:pt x="125" y="511"/>
                    </a:lnTo>
                    <a:lnTo>
                      <a:pt x="134" y="520"/>
                    </a:lnTo>
                    <a:lnTo>
                      <a:pt x="167" y="528"/>
                    </a:lnTo>
                    <a:lnTo>
                      <a:pt x="184" y="494"/>
                    </a:lnTo>
                    <a:lnTo>
                      <a:pt x="201" y="494"/>
                    </a:lnTo>
                    <a:lnTo>
                      <a:pt x="209" y="478"/>
                    </a:lnTo>
                    <a:lnTo>
                      <a:pt x="209" y="469"/>
                    </a:lnTo>
                    <a:lnTo>
                      <a:pt x="218" y="469"/>
                    </a:lnTo>
                    <a:lnTo>
                      <a:pt x="218" y="461"/>
                    </a:lnTo>
                    <a:lnTo>
                      <a:pt x="218" y="453"/>
                    </a:lnTo>
                    <a:lnTo>
                      <a:pt x="234" y="436"/>
                    </a:lnTo>
                    <a:lnTo>
                      <a:pt x="243" y="427"/>
                    </a:lnTo>
                    <a:lnTo>
                      <a:pt x="268" y="385"/>
                    </a:lnTo>
                    <a:lnTo>
                      <a:pt x="293" y="344"/>
                    </a:lnTo>
                    <a:lnTo>
                      <a:pt x="301" y="344"/>
                    </a:lnTo>
                    <a:lnTo>
                      <a:pt x="310" y="344"/>
                    </a:lnTo>
                    <a:lnTo>
                      <a:pt x="327" y="335"/>
                    </a:lnTo>
                    <a:lnTo>
                      <a:pt x="335" y="335"/>
                    </a:lnTo>
                    <a:lnTo>
                      <a:pt x="352" y="344"/>
                    </a:lnTo>
                    <a:lnTo>
                      <a:pt x="352" y="352"/>
                    </a:lnTo>
                    <a:lnTo>
                      <a:pt x="360" y="335"/>
                    </a:lnTo>
                    <a:lnTo>
                      <a:pt x="385" y="310"/>
                    </a:lnTo>
                    <a:lnTo>
                      <a:pt x="402" y="285"/>
                    </a:lnTo>
                    <a:lnTo>
                      <a:pt x="360" y="276"/>
                    </a:lnTo>
                    <a:lnTo>
                      <a:pt x="310" y="285"/>
                    </a:lnTo>
                    <a:lnTo>
                      <a:pt x="301" y="276"/>
                    </a:lnTo>
                    <a:lnTo>
                      <a:pt x="301" y="268"/>
                    </a:lnTo>
                    <a:lnTo>
                      <a:pt x="285" y="268"/>
                    </a:lnTo>
                    <a:lnTo>
                      <a:pt x="268" y="268"/>
                    </a:lnTo>
                    <a:lnTo>
                      <a:pt x="268" y="260"/>
                    </a:lnTo>
                    <a:lnTo>
                      <a:pt x="251" y="201"/>
                    </a:lnTo>
                    <a:lnTo>
                      <a:pt x="251" y="193"/>
                    </a:lnTo>
                    <a:lnTo>
                      <a:pt x="260" y="193"/>
                    </a:lnTo>
                    <a:lnTo>
                      <a:pt x="260" y="184"/>
                    </a:lnTo>
                    <a:lnTo>
                      <a:pt x="268" y="176"/>
                    </a:lnTo>
                    <a:lnTo>
                      <a:pt x="293" y="167"/>
                    </a:lnTo>
                    <a:lnTo>
                      <a:pt x="318" y="184"/>
                    </a:lnTo>
                    <a:lnTo>
                      <a:pt x="310" y="201"/>
                    </a:lnTo>
                    <a:lnTo>
                      <a:pt x="310" y="218"/>
                    </a:lnTo>
                    <a:lnTo>
                      <a:pt x="327" y="209"/>
                    </a:lnTo>
                    <a:lnTo>
                      <a:pt x="335" y="218"/>
                    </a:lnTo>
                    <a:lnTo>
                      <a:pt x="335" y="226"/>
                    </a:lnTo>
                    <a:lnTo>
                      <a:pt x="335" y="235"/>
                    </a:lnTo>
                    <a:lnTo>
                      <a:pt x="343" y="235"/>
                    </a:lnTo>
                    <a:lnTo>
                      <a:pt x="352" y="226"/>
                    </a:lnTo>
                    <a:lnTo>
                      <a:pt x="360" y="209"/>
                    </a:lnTo>
                    <a:lnTo>
                      <a:pt x="377" y="218"/>
                    </a:lnTo>
                    <a:lnTo>
                      <a:pt x="385" y="218"/>
                    </a:lnTo>
                    <a:lnTo>
                      <a:pt x="394" y="209"/>
                    </a:lnTo>
                    <a:lnTo>
                      <a:pt x="402" y="209"/>
                    </a:lnTo>
                    <a:lnTo>
                      <a:pt x="410" y="209"/>
                    </a:lnTo>
                    <a:lnTo>
                      <a:pt x="427" y="209"/>
                    </a:lnTo>
                    <a:lnTo>
                      <a:pt x="419" y="201"/>
                    </a:lnTo>
                    <a:lnTo>
                      <a:pt x="410" y="193"/>
                    </a:lnTo>
                    <a:lnTo>
                      <a:pt x="427" y="159"/>
                    </a:lnTo>
                    <a:lnTo>
                      <a:pt x="427" y="134"/>
                    </a:lnTo>
                    <a:lnTo>
                      <a:pt x="419" y="134"/>
                    </a:lnTo>
                    <a:lnTo>
                      <a:pt x="394" y="117"/>
                    </a:lnTo>
                    <a:lnTo>
                      <a:pt x="360" y="100"/>
                    </a:lnTo>
                    <a:lnTo>
                      <a:pt x="352" y="92"/>
                    </a:lnTo>
                    <a:lnTo>
                      <a:pt x="343" y="92"/>
                    </a:lnTo>
                    <a:lnTo>
                      <a:pt x="343" y="75"/>
                    </a:lnTo>
                    <a:lnTo>
                      <a:pt x="343" y="67"/>
                    </a:lnTo>
                    <a:lnTo>
                      <a:pt x="327" y="67"/>
                    </a:lnTo>
                    <a:lnTo>
                      <a:pt x="310" y="67"/>
                    </a:lnTo>
                    <a:lnTo>
                      <a:pt x="310" y="58"/>
                    </a:lnTo>
                    <a:lnTo>
                      <a:pt x="301" y="33"/>
                    </a:lnTo>
                    <a:lnTo>
                      <a:pt x="293" y="33"/>
                    </a:lnTo>
                    <a:lnTo>
                      <a:pt x="285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47" name="СКФО">
              <a:extLst>
                <a:ext uri="{FF2B5EF4-FFF2-40B4-BE49-F238E27FC236}">
                  <a16:creationId xmlns:a16="http://schemas.microsoft.com/office/drawing/2014/main" xmlns="" id="{E6F99FB9-A4E9-4962-BDA4-E7420C558D10}"/>
                </a:ext>
              </a:extLst>
            </p:cNvPr>
            <p:cNvGrpSpPr/>
            <p:nvPr/>
          </p:nvGrpSpPr>
          <p:grpSpPr>
            <a:xfrm>
              <a:off x="700300" y="4135201"/>
              <a:ext cx="489987" cy="780731"/>
              <a:chOff x="395288" y="4205288"/>
              <a:chExt cx="527050" cy="839787"/>
            </a:xfrm>
            <a:grpFill/>
          </p:grpSpPr>
          <p:sp>
            <p:nvSpPr>
              <p:cNvPr id="1288" name="СКФО_Ставропольский край">
                <a:extLst>
                  <a:ext uri="{FF2B5EF4-FFF2-40B4-BE49-F238E27FC236}">
                    <a16:creationId xmlns:a16="http://schemas.microsoft.com/office/drawing/2014/main" xmlns="" id="{BB505D6E-9D6E-4563-A6BA-A13EBBEC1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50" y="4205288"/>
                <a:ext cx="311150" cy="430213"/>
              </a:xfrm>
              <a:custGeom>
                <a:avLst/>
                <a:gdLst>
                  <a:gd name="T0" fmla="*/ 105 w 196"/>
                  <a:gd name="T1" fmla="*/ 44 h 271"/>
                  <a:gd name="T2" fmla="*/ 107 w 196"/>
                  <a:gd name="T3" fmla="*/ 31 h 271"/>
                  <a:gd name="T4" fmla="*/ 91 w 196"/>
                  <a:gd name="T5" fmla="*/ 37 h 271"/>
                  <a:gd name="T6" fmla="*/ 91 w 196"/>
                  <a:gd name="T7" fmla="*/ 25 h 271"/>
                  <a:gd name="T8" fmla="*/ 80 w 196"/>
                  <a:gd name="T9" fmla="*/ 19 h 271"/>
                  <a:gd name="T10" fmla="*/ 57 w 196"/>
                  <a:gd name="T11" fmla="*/ 0 h 271"/>
                  <a:gd name="T12" fmla="*/ 51 w 196"/>
                  <a:gd name="T13" fmla="*/ 19 h 271"/>
                  <a:gd name="T14" fmla="*/ 31 w 196"/>
                  <a:gd name="T15" fmla="*/ 6 h 271"/>
                  <a:gd name="T16" fmla="*/ 18 w 196"/>
                  <a:gd name="T17" fmla="*/ 37 h 271"/>
                  <a:gd name="T18" fmla="*/ 20 w 196"/>
                  <a:gd name="T19" fmla="*/ 68 h 271"/>
                  <a:gd name="T20" fmla="*/ 15 w 196"/>
                  <a:gd name="T21" fmla="*/ 86 h 271"/>
                  <a:gd name="T22" fmla="*/ 3 w 196"/>
                  <a:gd name="T23" fmla="*/ 86 h 271"/>
                  <a:gd name="T24" fmla="*/ 0 w 196"/>
                  <a:gd name="T25" fmla="*/ 111 h 271"/>
                  <a:gd name="T26" fmla="*/ 19 w 196"/>
                  <a:gd name="T27" fmla="*/ 142 h 271"/>
                  <a:gd name="T28" fmla="*/ 35 w 196"/>
                  <a:gd name="T29" fmla="*/ 148 h 271"/>
                  <a:gd name="T30" fmla="*/ 32 w 196"/>
                  <a:gd name="T31" fmla="*/ 154 h 271"/>
                  <a:gd name="T32" fmla="*/ 8 w 196"/>
                  <a:gd name="T33" fmla="*/ 160 h 271"/>
                  <a:gd name="T34" fmla="*/ 17 w 196"/>
                  <a:gd name="T35" fmla="*/ 166 h 271"/>
                  <a:gd name="T36" fmla="*/ 5 w 196"/>
                  <a:gd name="T37" fmla="*/ 185 h 271"/>
                  <a:gd name="T38" fmla="*/ 35 w 196"/>
                  <a:gd name="T39" fmla="*/ 191 h 271"/>
                  <a:gd name="T40" fmla="*/ 37 w 196"/>
                  <a:gd name="T41" fmla="*/ 203 h 271"/>
                  <a:gd name="T42" fmla="*/ 68 w 196"/>
                  <a:gd name="T43" fmla="*/ 215 h 271"/>
                  <a:gd name="T44" fmla="*/ 86 w 196"/>
                  <a:gd name="T45" fmla="*/ 234 h 271"/>
                  <a:gd name="T46" fmla="*/ 84 w 196"/>
                  <a:gd name="T47" fmla="*/ 240 h 271"/>
                  <a:gd name="T48" fmla="*/ 94 w 196"/>
                  <a:gd name="T49" fmla="*/ 253 h 271"/>
                  <a:gd name="T50" fmla="*/ 110 w 196"/>
                  <a:gd name="T51" fmla="*/ 265 h 271"/>
                  <a:gd name="T52" fmla="*/ 122 w 196"/>
                  <a:gd name="T53" fmla="*/ 265 h 271"/>
                  <a:gd name="T54" fmla="*/ 131 w 196"/>
                  <a:gd name="T55" fmla="*/ 271 h 271"/>
                  <a:gd name="T56" fmla="*/ 141 w 196"/>
                  <a:gd name="T57" fmla="*/ 253 h 271"/>
                  <a:gd name="T58" fmla="*/ 141 w 196"/>
                  <a:gd name="T59" fmla="*/ 246 h 271"/>
                  <a:gd name="T60" fmla="*/ 153 w 196"/>
                  <a:gd name="T61" fmla="*/ 234 h 271"/>
                  <a:gd name="T62" fmla="*/ 159 w 196"/>
                  <a:gd name="T63" fmla="*/ 228 h 271"/>
                  <a:gd name="T64" fmla="*/ 185 w 196"/>
                  <a:gd name="T65" fmla="*/ 222 h 271"/>
                  <a:gd name="T66" fmla="*/ 191 w 196"/>
                  <a:gd name="T67" fmla="*/ 185 h 271"/>
                  <a:gd name="T68" fmla="*/ 168 w 196"/>
                  <a:gd name="T69" fmla="*/ 142 h 271"/>
                  <a:gd name="T70" fmla="*/ 167 w 196"/>
                  <a:gd name="T71" fmla="*/ 117 h 271"/>
                  <a:gd name="T72" fmla="*/ 161 w 196"/>
                  <a:gd name="T73" fmla="*/ 86 h 271"/>
                  <a:gd name="T74" fmla="*/ 147 w 196"/>
                  <a:gd name="T75" fmla="*/ 62 h 271"/>
                  <a:gd name="T76" fmla="*/ 122 w 196"/>
                  <a:gd name="T77" fmla="*/ 49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6" h="271">
                    <a:moveTo>
                      <a:pt x="122" y="49"/>
                    </a:moveTo>
                    <a:lnTo>
                      <a:pt x="105" y="44"/>
                    </a:lnTo>
                    <a:lnTo>
                      <a:pt x="108" y="37"/>
                    </a:lnTo>
                    <a:lnTo>
                      <a:pt x="107" y="31"/>
                    </a:lnTo>
                    <a:lnTo>
                      <a:pt x="99" y="31"/>
                    </a:lnTo>
                    <a:lnTo>
                      <a:pt x="91" y="37"/>
                    </a:lnTo>
                    <a:lnTo>
                      <a:pt x="90" y="31"/>
                    </a:lnTo>
                    <a:lnTo>
                      <a:pt x="91" y="25"/>
                    </a:lnTo>
                    <a:lnTo>
                      <a:pt x="84" y="25"/>
                    </a:lnTo>
                    <a:lnTo>
                      <a:pt x="80" y="19"/>
                    </a:lnTo>
                    <a:lnTo>
                      <a:pt x="69" y="6"/>
                    </a:lnTo>
                    <a:lnTo>
                      <a:pt x="57" y="0"/>
                    </a:lnTo>
                    <a:lnTo>
                      <a:pt x="54" y="13"/>
                    </a:lnTo>
                    <a:lnTo>
                      <a:pt x="51" y="19"/>
                    </a:lnTo>
                    <a:lnTo>
                      <a:pt x="40" y="13"/>
                    </a:lnTo>
                    <a:lnTo>
                      <a:pt x="31" y="6"/>
                    </a:lnTo>
                    <a:lnTo>
                      <a:pt x="22" y="19"/>
                    </a:lnTo>
                    <a:lnTo>
                      <a:pt x="18" y="37"/>
                    </a:lnTo>
                    <a:lnTo>
                      <a:pt x="23" y="55"/>
                    </a:lnTo>
                    <a:lnTo>
                      <a:pt x="20" y="68"/>
                    </a:lnTo>
                    <a:lnTo>
                      <a:pt x="25" y="74"/>
                    </a:lnTo>
                    <a:lnTo>
                      <a:pt x="15" y="86"/>
                    </a:lnTo>
                    <a:lnTo>
                      <a:pt x="6" y="93"/>
                    </a:lnTo>
                    <a:lnTo>
                      <a:pt x="3" y="86"/>
                    </a:lnTo>
                    <a:lnTo>
                      <a:pt x="0" y="86"/>
                    </a:lnTo>
                    <a:lnTo>
                      <a:pt x="0" y="111"/>
                    </a:lnTo>
                    <a:lnTo>
                      <a:pt x="11" y="124"/>
                    </a:lnTo>
                    <a:lnTo>
                      <a:pt x="19" y="142"/>
                    </a:lnTo>
                    <a:lnTo>
                      <a:pt x="27" y="142"/>
                    </a:lnTo>
                    <a:lnTo>
                      <a:pt x="35" y="148"/>
                    </a:lnTo>
                    <a:lnTo>
                      <a:pt x="33" y="154"/>
                    </a:lnTo>
                    <a:lnTo>
                      <a:pt x="32" y="154"/>
                    </a:lnTo>
                    <a:lnTo>
                      <a:pt x="19" y="154"/>
                    </a:lnTo>
                    <a:lnTo>
                      <a:pt x="8" y="160"/>
                    </a:lnTo>
                    <a:lnTo>
                      <a:pt x="11" y="166"/>
                    </a:lnTo>
                    <a:lnTo>
                      <a:pt x="17" y="166"/>
                    </a:lnTo>
                    <a:lnTo>
                      <a:pt x="12" y="173"/>
                    </a:lnTo>
                    <a:lnTo>
                      <a:pt x="5" y="185"/>
                    </a:lnTo>
                    <a:lnTo>
                      <a:pt x="19" y="185"/>
                    </a:lnTo>
                    <a:lnTo>
                      <a:pt x="35" y="191"/>
                    </a:lnTo>
                    <a:lnTo>
                      <a:pt x="38" y="197"/>
                    </a:lnTo>
                    <a:lnTo>
                      <a:pt x="37" y="203"/>
                    </a:lnTo>
                    <a:lnTo>
                      <a:pt x="54" y="215"/>
                    </a:lnTo>
                    <a:lnTo>
                      <a:pt x="68" y="215"/>
                    </a:lnTo>
                    <a:lnTo>
                      <a:pt x="80" y="228"/>
                    </a:lnTo>
                    <a:lnTo>
                      <a:pt x="86" y="234"/>
                    </a:lnTo>
                    <a:lnTo>
                      <a:pt x="89" y="234"/>
                    </a:lnTo>
                    <a:lnTo>
                      <a:pt x="84" y="240"/>
                    </a:lnTo>
                    <a:lnTo>
                      <a:pt x="78" y="240"/>
                    </a:lnTo>
                    <a:lnTo>
                      <a:pt x="94" y="253"/>
                    </a:lnTo>
                    <a:lnTo>
                      <a:pt x="96" y="271"/>
                    </a:lnTo>
                    <a:lnTo>
                      <a:pt x="110" y="265"/>
                    </a:lnTo>
                    <a:lnTo>
                      <a:pt x="119" y="258"/>
                    </a:lnTo>
                    <a:lnTo>
                      <a:pt x="122" y="265"/>
                    </a:lnTo>
                    <a:lnTo>
                      <a:pt x="126" y="271"/>
                    </a:lnTo>
                    <a:lnTo>
                      <a:pt x="131" y="271"/>
                    </a:lnTo>
                    <a:lnTo>
                      <a:pt x="137" y="271"/>
                    </a:lnTo>
                    <a:lnTo>
                      <a:pt x="141" y="253"/>
                    </a:lnTo>
                    <a:lnTo>
                      <a:pt x="131" y="246"/>
                    </a:lnTo>
                    <a:lnTo>
                      <a:pt x="141" y="246"/>
                    </a:lnTo>
                    <a:lnTo>
                      <a:pt x="152" y="246"/>
                    </a:lnTo>
                    <a:lnTo>
                      <a:pt x="153" y="234"/>
                    </a:lnTo>
                    <a:lnTo>
                      <a:pt x="149" y="234"/>
                    </a:lnTo>
                    <a:lnTo>
                      <a:pt x="159" y="228"/>
                    </a:lnTo>
                    <a:lnTo>
                      <a:pt x="168" y="234"/>
                    </a:lnTo>
                    <a:lnTo>
                      <a:pt x="185" y="222"/>
                    </a:lnTo>
                    <a:lnTo>
                      <a:pt x="196" y="215"/>
                    </a:lnTo>
                    <a:lnTo>
                      <a:pt x="191" y="185"/>
                    </a:lnTo>
                    <a:lnTo>
                      <a:pt x="177" y="154"/>
                    </a:lnTo>
                    <a:lnTo>
                      <a:pt x="168" y="142"/>
                    </a:lnTo>
                    <a:lnTo>
                      <a:pt x="164" y="129"/>
                    </a:lnTo>
                    <a:lnTo>
                      <a:pt x="167" y="117"/>
                    </a:lnTo>
                    <a:lnTo>
                      <a:pt x="169" y="99"/>
                    </a:lnTo>
                    <a:lnTo>
                      <a:pt x="161" y="86"/>
                    </a:lnTo>
                    <a:lnTo>
                      <a:pt x="152" y="74"/>
                    </a:lnTo>
                    <a:lnTo>
                      <a:pt x="147" y="62"/>
                    </a:lnTo>
                    <a:lnTo>
                      <a:pt x="141" y="49"/>
                    </a:lnTo>
                    <a:lnTo>
                      <a:pt x="122" y="4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9" name="СКФО_Республика Чечня">
                <a:extLst>
                  <a:ext uri="{FF2B5EF4-FFF2-40B4-BE49-F238E27FC236}">
                    <a16:creationId xmlns:a16="http://schemas.microsoft.com/office/drawing/2014/main" xmlns="" id="{747492AC-B232-48DA-B38B-F37F36790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75" y="4614863"/>
                <a:ext cx="225425" cy="187325"/>
              </a:xfrm>
              <a:custGeom>
                <a:avLst/>
                <a:gdLst>
                  <a:gd name="T0" fmla="*/ 84 w 142"/>
                  <a:gd name="T1" fmla="*/ 7 h 118"/>
                  <a:gd name="T2" fmla="*/ 81 w 142"/>
                  <a:gd name="T3" fmla="*/ 0 h 118"/>
                  <a:gd name="T4" fmla="*/ 72 w 142"/>
                  <a:gd name="T5" fmla="*/ 7 h 118"/>
                  <a:gd name="T6" fmla="*/ 58 w 142"/>
                  <a:gd name="T7" fmla="*/ 13 h 118"/>
                  <a:gd name="T8" fmla="*/ 53 w 142"/>
                  <a:gd name="T9" fmla="*/ 13 h 118"/>
                  <a:gd name="T10" fmla="*/ 57 w 142"/>
                  <a:gd name="T11" fmla="*/ 19 h 118"/>
                  <a:gd name="T12" fmla="*/ 71 w 142"/>
                  <a:gd name="T13" fmla="*/ 25 h 118"/>
                  <a:gd name="T14" fmla="*/ 58 w 142"/>
                  <a:gd name="T15" fmla="*/ 56 h 118"/>
                  <a:gd name="T16" fmla="*/ 57 w 142"/>
                  <a:gd name="T17" fmla="*/ 56 h 118"/>
                  <a:gd name="T18" fmla="*/ 57 w 142"/>
                  <a:gd name="T19" fmla="*/ 56 h 118"/>
                  <a:gd name="T20" fmla="*/ 57 w 142"/>
                  <a:gd name="T21" fmla="*/ 56 h 118"/>
                  <a:gd name="T22" fmla="*/ 57 w 142"/>
                  <a:gd name="T23" fmla="*/ 56 h 118"/>
                  <a:gd name="T24" fmla="*/ 54 w 142"/>
                  <a:gd name="T25" fmla="*/ 62 h 118"/>
                  <a:gd name="T26" fmla="*/ 54 w 142"/>
                  <a:gd name="T27" fmla="*/ 62 h 118"/>
                  <a:gd name="T28" fmla="*/ 34 w 142"/>
                  <a:gd name="T29" fmla="*/ 68 h 118"/>
                  <a:gd name="T30" fmla="*/ 18 w 142"/>
                  <a:gd name="T31" fmla="*/ 62 h 118"/>
                  <a:gd name="T32" fmla="*/ 15 w 142"/>
                  <a:gd name="T33" fmla="*/ 56 h 118"/>
                  <a:gd name="T34" fmla="*/ 12 w 142"/>
                  <a:gd name="T35" fmla="*/ 56 h 118"/>
                  <a:gd name="T36" fmla="*/ 4 w 142"/>
                  <a:gd name="T37" fmla="*/ 56 h 118"/>
                  <a:gd name="T38" fmla="*/ 0 w 142"/>
                  <a:gd name="T39" fmla="*/ 56 h 118"/>
                  <a:gd name="T40" fmla="*/ 2 w 142"/>
                  <a:gd name="T41" fmla="*/ 62 h 118"/>
                  <a:gd name="T42" fmla="*/ 1 w 142"/>
                  <a:gd name="T43" fmla="*/ 68 h 118"/>
                  <a:gd name="T44" fmla="*/ 9 w 142"/>
                  <a:gd name="T45" fmla="*/ 68 h 118"/>
                  <a:gd name="T46" fmla="*/ 19 w 142"/>
                  <a:gd name="T47" fmla="*/ 80 h 118"/>
                  <a:gd name="T48" fmla="*/ 23 w 142"/>
                  <a:gd name="T49" fmla="*/ 93 h 118"/>
                  <a:gd name="T50" fmla="*/ 23 w 142"/>
                  <a:gd name="T51" fmla="*/ 99 h 118"/>
                  <a:gd name="T52" fmla="*/ 31 w 142"/>
                  <a:gd name="T53" fmla="*/ 105 h 118"/>
                  <a:gd name="T54" fmla="*/ 37 w 142"/>
                  <a:gd name="T55" fmla="*/ 118 h 118"/>
                  <a:gd name="T56" fmla="*/ 50 w 142"/>
                  <a:gd name="T57" fmla="*/ 111 h 118"/>
                  <a:gd name="T58" fmla="*/ 64 w 142"/>
                  <a:gd name="T59" fmla="*/ 111 h 118"/>
                  <a:gd name="T60" fmla="*/ 70 w 142"/>
                  <a:gd name="T61" fmla="*/ 118 h 118"/>
                  <a:gd name="T62" fmla="*/ 73 w 142"/>
                  <a:gd name="T63" fmla="*/ 111 h 118"/>
                  <a:gd name="T64" fmla="*/ 76 w 142"/>
                  <a:gd name="T65" fmla="*/ 111 h 118"/>
                  <a:gd name="T66" fmla="*/ 85 w 142"/>
                  <a:gd name="T67" fmla="*/ 111 h 118"/>
                  <a:gd name="T68" fmla="*/ 95 w 142"/>
                  <a:gd name="T69" fmla="*/ 111 h 118"/>
                  <a:gd name="T70" fmla="*/ 101 w 142"/>
                  <a:gd name="T71" fmla="*/ 99 h 118"/>
                  <a:gd name="T72" fmla="*/ 111 w 142"/>
                  <a:gd name="T73" fmla="*/ 80 h 118"/>
                  <a:gd name="T74" fmla="*/ 127 w 142"/>
                  <a:gd name="T75" fmla="*/ 75 h 118"/>
                  <a:gd name="T76" fmla="*/ 141 w 142"/>
                  <a:gd name="T77" fmla="*/ 68 h 118"/>
                  <a:gd name="T78" fmla="*/ 142 w 142"/>
                  <a:gd name="T79" fmla="*/ 56 h 118"/>
                  <a:gd name="T80" fmla="*/ 139 w 142"/>
                  <a:gd name="T81" fmla="*/ 44 h 118"/>
                  <a:gd name="T82" fmla="*/ 129 w 142"/>
                  <a:gd name="T83" fmla="*/ 44 h 118"/>
                  <a:gd name="T84" fmla="*/ 118 w 142"/>
                  <a:gd name="T85" fmla="*/ 44 h 118"/>
                  <a:gd name="T86" fmla="*/ 119 w 142"/>
                  <a:gd name="T87" fmla="*/ 37 h 118"/>
                  <a:gd name="T88" fmla="*/ 121 w 142"/>
                  <a:gd name="T89" fmla="*/ 31 h 118"/>
                  <a:gd name="T90" fmla="*/ 113 w 142"/>
                  <a:gd name="T91" fmla="*/ 31 h 118"/>
                  <a:gd name="T92" fmla="*/ 104 w 142"/>
                  <a:gd name="T93" fmla="*/ 25 h 118"/>
                  <a:gd name="T94" fmla="*/ 103 w 142"/>
                  <a:gd name="T95" fmla="*/ 19 h 118"/>
                  <a:gd name="T96" fmla="*/ 103 w 142"/>
                  <a:gd name="T97" fmla="*/ 13 h 118"/>
                  <a:gd name="T98" fmla="*/ 99 w 142"/>
                  <a:gd name="T99" fmla="*/ 13 h 118"/>
                  <a:gd name="T100" fmla="*/ 93 w 142"/>
                  <a:gd name="T101" fmla="*/ 13 h 118"/>
                  <a:gd name="T102" fmla="*/ 88 w 142"/>
                  <a:gd name="T103" fmla="*/ 13 h 118"/>
                  <a:gd name="T104" fmla="*/ 84 w 142"/>
                  <a:gd name="T105" fmla="*/ 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2" h="118">
                    <a:moveTo>
                      <a:pt x="84" y="7"/>
                    </a:moveTo>
                    <a:lnTo>
                      <a:pt x="81" y="0"/>
                    </a:lnTo>
                    <a:lnTo>
                      <a:pt x="72" y="7"/>
                    </a:lnTo>
                    <a:lnTo>
                      <a:pt x="58" y="13"/>
                    </a:lnTo>
                    <a:lnTo>
                      <a:pt x="53" y="13"/>
                    </a:lnTo>
                    <a:lnTo>
                      <a:pt x="57" y="19"/>
                    </a:lnTo>
                    <a:lnTo>
                      <a:pt x="71" y="25"/>
                    </a:lnTo>
                    <a:lnTo>
                      <a:pt x="58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34" y="68"/>
                    </a:lnTo>
                    <a:lnTo>
                      <a:pt x="18" y="62"/>
                    </a:lnTo>
                    <a:lnTo>
                      <a:pt x="15" y="56"/>
                    </a:lnTo>
                    <a:lnTo>
                      <a:pt x="12" y="56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2" y="62"/>
                    </a:lnTo>
                    <a:lnTo>
                      <a:pt x="1" y="68"/>
                    </a:lnTo>
                    <a:lnTo>
                      <a:pt x="9" y="68"/>
                    </a:lnTo>
                    <a:lnTo>
                      <a:pt x="19" y="80"/>
                    </a:lnTo>
                    <a:lnTo>
                      <a:pt x="23" y="93"/>
                    </a:lnTo>
                    <a:lnTo>
                      <a:pt x="23" y="99"/>
                    </a:lnTo>
                    <a:lnTo>
                      <a:pt x="31" y="105"/>
                    </a:lnTo>
                    <a:lnTo>
                      <a:pt x="37" y="118"/>
                    </a:lnTo>
                    <a:lnTo>
                      <a:pt x="50" y="111"/>
                    </a:lnTo>
                    <a:lnTo>
                      <a:pt x="64" y="111"/>
                    </a:lnTo>
                    <a:lnTo>
                      <a:pt x="70" y="118"/>
                    </a:lnTo>
                    <a:lnTo>
                      <a:pt x="73" y="111"/>
                    </a:lnTo>
                    <a:lnTo>
                      <a:pt x="76" y="111"/>
                    </a:lnTo>
                    <a:lnTo>
                      <a:pt x="85" y="111"/>
                    </a:lnTo>
                    <a:lnTo>
                      <a:pt x="95" y="111"/>
                    </a:lnTo>
                    <a:lnTo>
                      <a:pt x="101" y="99"/>
                    </a:lnTo>
                    <a:lnTo>
                      <a:pt x="111" y="80"/>
                    </a:lnTo>
                    <a:lnTo>
                      <a:pt x="127" y="75"/>
                    </a:lnTo>
                    <a:lnTo>
                      <a:pt x="141" y="68"/>
                    </a:lnTo>
                    <a:lnTo>
                      <a:pt x="142" y="56"/>
                    </a:lnTo>
                    <a:lnTo>
                      <a:pt x="139" y="44"/>
                    </a:lnTo>
                    <a:lnTo>
                      <a:pt x="129" y="44"/>
                    </a:lnTo>
                    <a:lnTo>
                      <a:pt x="118" y="44"/>
                    </a:lnTo>
                    <a:lnTo>
                      <a:pt x="119" y="37"/>
                    </a:lnTo>
                    <a:lnTo>
                      <a:pt x="121" y="31"/>
                    </a:lnTo>
                    <a:lnTo>
                      <a:pt x="113" y="31"/>
                    </a:lnTo>
                    <a:lnTo>
                      <a:pt x="104" y="25"/>
                    </a:lnTo>
                    <a:lnTo>
                      <a:pt x="103" y="19"/>
                    </a:lnTo>
                    <a:lnTo>
                      <a:pt x="103" y="13"/>
                    </a:lnTo>
                    <a:lnTo>
                      <a:pt x="99" y="13"/>
                    </a:lnTo>
                    <a:lnTo>
                      <a:pt x="93" y="13"/>
                    </a:lnTo>
                    <a:lnTo>
                      <a:pt x="88" y="13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0" name="СКФО_Республика Северная Осетия">
                <a:extLst>
                  <a:ext uri="{FF2B5EF4-FFF2-40B4-BE49-F238E27FC236}">
                    <a16:creationId xmlns:a16="http://schemas.microsoft.com/office/drawing/2014/main" xmlns="" id="{25A0E589-423F-4C9D-99C2-E2A435F53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88" y="4586288"/>
                <a:ext cx="169863" cy="117475"/>
              </a:xfrm>
              <a:custGeom>
                <a:avLst/>
                <a:gdLst>
                  <a:gd name="T0" fmla="*/ 112 w 146"/>
                  <a:gd name="T1" fmla="*/ 25 h 101"/>
                  <a:gd name="T2" fmla="*/ 99 w 146"/>
                  <a:gd name="T3" fmla="*/ 34 h 101"/>
                  <a:gd name="T4" fmla="*/ 89 w 146"/>
                  <a:gd name="T5" fmla="*/ 34 h 101"/>
                  <a:gd name="T6" fmla="*/ 83 w 146"/>
                  <a:gd name="T7" fmla="*/ 25 h 101"/>
                  <a:gd name="T8" fmla="*/ 74 w 146"/>
                  <a:gd name="T9" fmla="*/ 25 h 101"/>
                  <a:gd name="T10" fmla="*/ 65 w 146"/>
                  <a:gd name="T11" fmla="*/ 34 h 101"/>
                  <a:gd name="T12" fmla="*/ 60 w 146"/>
                  <a:gd name="T13" fmla="*/ 25 h 101"/>
                  <a:gd name="T14" fmla="*/ 53 w 146"/>
                  <a:gd name="T15" fmla="*/ 17 h 101"/>
                  <a:gd name="T16" fmla="*/ 35 w 146"/>
                  <a:gd name="T17" fmla="*/ 25 h 101"/>
                  <a:gd name="T18" fmla="*/ 15 w 146"/>
                  <a:gd name="T19" fmla="*/ 34 h 101"/>
                  <a:gd name="T20" fmla="*/ 8 w 146"/>
                  <a:gd name="T21" fmla="*/ 25 h 101"/>
                  <a:gd name="T22" fmla="*/ 0 w 146"/>
                  <a:gd name="T23" fmla="*/ 25 h 101"/>
                  <a:gd name="T24" fmla="*/ 13 w 146"/>
                  <a:gd name="T25" fmla="*/ 67 h 101"/>
                  <a:gd name="T26" fmla="*/ 14 w 146"/>
                  <a:gd name="T27" fmla="*/ 84 h 101"/>
                  <a:gd name="T28" fmla="*/ 38 w 146"/>
                  <a:gd name="T29" fmla="*/ 92 h 101"/>
                  <a:gd name="T30" fmla="*/ 67 w 146"/>
                  <a:gd name="T31" fmla="*/ 101 h 101"/>
                  <a:gd name="T32" fmla="*/ 72 w 146"/>
                  <a:gd name="T33" fmla="*/ 101 h 101"/>
                  <a:gd name="T34" fmla="*/ 83 w 146"/>
                  <a:gd name="T35" fmla="*/ 101 h 101"/>
                  <a:gd name="T36" fmla="*/ 100 w 146"/>
                  <a:gd name="T37" fmla="*/ 101 h 101"/>
                  <a:gd name="T38" fmla="*/ 107 w 146"/>
                  <a:gd name="T39" fmla="*/ 75 h 101"/>
                  <a:gd name="T40" fmla="*/ 98 w 146"/>
                  <a:gd name="T41" fmla="*/ 67 h 101"/>
                  <a:gd name="T42" fmla="*/ 108 w 146"/>
                  <a:gd name="T43" fmla="*/ 50 h 101"/>
                  <a:gd name="T44" fmla="*/ 121 w 146"/>
                  <a:gd name="T45" fmla="*/ 34 h 101"/>
                  <a:gd name="T46" fmla="*/ 125 w 146"/>
                  <a:gd name="T47" fmla="*/ 34 h 101"/>
                  <a:gd name="T48" fmla="*/ 128 w 146"/>
                  <a:gd name="T49" fmla="*/ 34 h 101"/>
                  <a:gd name="T50" fmla="*/ 146 w 146"/>
                  <a:gd name="T51" fmla="*/ 42 h 101"/>
                  <a:gd name="T52" fmla="*/ 143 w 146"/>
                  <a:gd name="T53" fmla="*/ 17 h 101"/>
                  <a:gd name="T54" fmla="*/ 122 w 146"/>
                  <a:gd name="T55" fmla="*/ 0 h 101"/>
                  <a:gd name="T56" fmla="*/ 112 w 146"/>
                  <a:gd name="T57" fmla="*/ 17 h 101"/>
                  <a:gd name="T58" fmla="*/ 112 w 146"/>
                  <a:gd name="T59" fmla="*/ 2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01">
                    <a:moveTo>
                      <a:pt x="112" y="25"/>
                    </a:moveTo>
                    <a:lnTo>
                      <a:pt x="99" y="34"/>
                    </a:lnTo>
                    <a:lnTo>
                      <a:pt x="89" y="34"/>
                    </a:lnTo>
                    <a:lnTo>
                      <a:pt x="83" y="25"/>
                    </a:lnTo>
                    <a:lnTo>
                      <a:pt x="74" y="25"/>
                    </a:lnTo>
                    <a:lnTo>
                      <a:pt x="65" y="34"/>
                    </a:lnTo>
                    <a:lnTo>
                      <a:pt x="60" y="25"/>
                    </a:lnTo>
                    <a:lnTo>
                      <a:pt x="53" y="17"/>
                    </a:lnTo>
                    <a:lnTo>
                      <a:pt x="35" y="25"/>
                    </a:lnTo>
                    <a:lnTo>
                      <a:pt x="15" y="34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13" y="67"/>
                    </a:lnTo>
                    <a:lnTo>
                      <a:pt x="14" y="84"/>
                    </a:lnTo>
                    <a:lnTo>
                      <a:pt x="38" y="92"/>
                    </a:lnTo>
                    <a:lnTo>
                      <a:pt x="67" y="101"/>
                    </a:lnTo>
                    <a:lnTo>
                      <a:pt x="72" y="101"/>
                    </a:lnTo>
                    <a:lnTo>
                      <a:pt x="83" y="101"/>
                    </a:lnTo>
                    <a:lnTo>
                      <a:pt x="100" y="101"/>
                    </a:lnTo>
                    <a:lnTo>
                      <a:pt x="107" y="75"/>
                    </a:lnTo>
                    <a:lnTo>
                      <a:pt x="98" y="67"/>
                    </a:lnTo>
                    <a:lnTo>
                      <a:pt x="108" y="50"/>
                    </a:lnTo>
                    <a:lnTo>
                      <a:pt x="121" y="34"/>
                    </a:lnTo>
                    <a:lnTo>
                      <a:pt x="125" y="34"/>
                    </a:lnTo>
                    <a:lnTo>
                      <a:pt x="128" y="34"/>
                    </a:lnTo>
                    <a:lnTo>
                      <a:pt x="146" y="42"/>
                    </a:lnTo>
                    <a:lnTo>
                      <a:pt x="143" y="17"/>
                    </a:lnTo>
                    <a:lnTo>
                      <a:pt x="122" y="0"/>
                    </a:lnTo>
                    <a:lnTo>
                      <a:pt x="112" y="17"/>
                    </a:lnTo>
                    <a:lnTo>
                      <a:pt x="112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1" name="СКФО_Республика Карачаево-Черкессия">
                <a:extLst>
                  <a:ext uri="{FF2B5EF4-FFF2-40B4-BE49-F238E27FC236}">
                    <a16:creationId xmlns:a16="http://schemas.microsoft.com/office/drawing/2014/main" xmlns="" id="{8FA95203-8F45-4BE0-8FE8-86C4DDB6A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88" y="4362450"/>
                <a:ext cx="200025" cy="165100"/>
              </a:xfrm>
              <a:custGeom>
                <a:avLst/>
                <a:gdLst>
                  <a:gd name="T0" fmla="*/ 102 w 126"/>
                  <a:gd name="T1" fmla="*/ 25 h 104"/>
                  <a:gd name="T2" fmla="*/ 91 w 126"/>
                  <a:gd name="T3" fmla="*/ 12 h 104"/>
                  <a:gd name="T4" fmla="*/ 82 w 126"/>
                  <a:gd name="T5" fmla="*/ 12 h 104"/>
                  <a:gd name="T6" fmla="*/ 83 w 126"/>
                  <a:gd name="T7" fmla="*/ 18 h 104"/>
                  <a:gd name="T8" fmla="*/ 61 w 126"/>
                  <a:gd name="T9" fmla="*/ 30 h 104"/>
                  <a:gd name="T10" fmla="*/ 50 w 126"/>
                  <a:gd name="T11" fmla="*/ 18 h 104"/>
                  <a:gd name="T12" fmla="*/ 41 w 126"/>
                  <a:gd name="T13" fmla="*/ 0 h 104"/>
                  <a:gd name="T14" fmla="*/ 20 w 126"/>
                  <a:gd name="T15" fmla="*/ 12 h 104"/>
                  <a:gd name="T16" fmla="*/ 0 w 126"/>
                  <a:gd name="T17" fmla="*/ 25 h 104"/>
                  <a:gd name="T18" fmla="*/ 21 w 126"/>
                  <a:gd name="T19" fmla="*/ 67 h 104"/>
                  <a:gd name="T20" fmla="*/ 55 w 126"/>
                  <a:gd name="T21" fmla="*/ 104 h 104"/>
                  <a:gd name="T22" fmla="*/ 79 w 126"/>
                  <a:gd name="T23" fmla="*/ 86 h 104"/>
                  <a:gd name="T24" fmla="*/ 86 w 126"/>
                  <a:gd name="T25" fmla="*/ 86 h 104"/>
                  <a:gd name="T26" fmla="*/ 96 w 126"/>
                  <a:gd name="T27" fmla="*/ 86 h 104"/>
                  <a:gd name="T28" fmla="*/ 103 w 126"/>
                  <a:gd name="T29" fmla="*/ 74 h 104"/>
                  <a:gd name="T30" fmla="*/ 108 w 126"/>
                  <a:gd name="T31" fmla="*/ 67 h 104"/>
                  <a:gd name="T32" fmla="*/ 102 w 126"/>
                  <a:gd name="T33" fmla="*/ 67 h 104"/>
                  <a:gd name="T34" fmla="*/ 99 w 126"/>
                  <a:gd name="T35" fmla="*/ 61 h 104"/>
                  <a:gd name="T36" fmla="*/ 110 w 126"/>
                  <a:gd name="T37" fmla="*/ 55 h 104"/>
                  <a:gd name="T38" fmla="*/ 123 w 126"/>
                  <a:gd name="T39" fmla="*/ 55 h 104"/>
                  <a:gd name="T40" fmla="*/ 124 w 126"/>
                  <a:gd name="T41" fmla="*/ 55 h 104"/>
                  <a:gd name="T42" fmla="*/ 126 w 126"/>
                  <a:gd name="T43" fmla="*/ 49 h 104"/>
                  <a:gd name="T44" fmla="*/ 118 w 126"/>
                  <a:gd name="T45" fmla="*/ 43 h 104"/>
                  <a:gd name="T46" fmla="*/ 110 w 126"/>
                  <a:gd name="T47" fmla="*/ 43 h 104"/>
                  <a:gd name="T48" fmla="*/ 102 w 126"/>
                  <a:gd name="T49" fmla="*/ 2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04">
                    <a:moveTo>
                      <a:pt x="102" y="25"/>
                    </a:moveTo>
                    <a:lnTo>
                      <a:pt x="91" y="12"/>
                    </a:lnTo>
                    <a:lnTo>
                      <a:pt x="82" y="12"/>
                    </a:lnTo>
                    <a:lnTo>
                      <a:pt x="83" y="18"/>
                    </a:lnTo>
                    <a:lnTo>
                      <a:pt x="61" y="30"/>
                    </a:lnTo>
                    <a:lnTo>
                      <a:pt x="50" y="18"/>
                    </a:lnTo>
                    <a:lnTo>
                      <a:pt x="41" y="0"/>
                    </a:lnTo>
                    <a:lnTo>
                      <a:pt x="20" y="12"/>
                    </a:lnTo>
                    <a:lnTo>
                      <a:pt x="0" y="25"/>
                    </a:lnTo>
                    <a:lnTo>
                      <a:pt x="21" y="67"/>
                    </a:lnTo>
                    <a:lnTo>
                      <a:pt x="55" y="104"/>
                    </a:lnTo>
                    <a:lnTo>
                      <a:pt x="79" y="86"/>
                    </a:lnTo>
                    <a:lnTo>
                      <a:pt x="86" y="86"/>
                    </a:lnTo>
                    <a:lnTo>
                      <a:pt x="96" y="86"/>
                    </a:lnTo>
                    <a:lnTo>
                      <a:pt x="103" y="74"/>
                    </a:lnTo>
                    <a:lnTo>
                      <a:pt x="108" y="67"/>
                    </a:lnTo>
                    <a:lnTo>
                      <a:pt x="102" y="67"/>
                    </a:lnTo>
                    <a:lnTo>
                      <a:pt x="99" y="61"/>
                    </a:lnTo>
                    <a:lnTo>
                      <a:pt x="110" y="55"/>
                    </a:lnTo>
                    <a:lnTo>
                      <a:pt x="123" y="55"/>
                    </a:lnTo>
                    <a:lnTo>
                      <a:pt x="124" y="55"/>
                    </a:lnTo>
                    <a:lnTo>
                      <a:pt x="126" y="49"/>
                    </a:lnTo>
                    <a:lnTo>
                      <a:pt x="118" y="43"/>
                    </a:lnTo>
                    <a:lnTo>
                      <a:pt x="110" y="43"/>
                    </a:lnTo>
                    <a:lnTo>
                      <a:pt x="102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2" name="СКФО_Республика Кабардино-Балкария">
                <a:extLst>
                  <a:ext uri="{FF2B5EF4-FFF2-40B4-BE49-F238E27FC236}">
                    <a16:creationId xmlns:a16="http://schemas.microsoft.com/office/drawing/2014/main" xmlns="" id="{D1DA4F36-B5A0-4AAC-98F6-0EE8DC15C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600" y="4498975"/>
                <a:ext cx="198438" cy="127000"/>
              </a:xfrm>
              <a:custGeom>
                <a:avLst/>
                <a:gdLst>
                  <a:gd name="T0" fmla="*/ 101 w 171"/>
                  <a:gd name="T1" fmla="*/ 16 h 109"/>
                  <a:gd name="T2" fmla="*/ 97 w 171"/>
                  <a:gd name="T3" fmla="*/ 8 h 109"/>
                  <a:gd name="T4" fmla="*/ 75 w 171"/>
                  <a:gd name="T5" fmla="*/ 0 h 109"/>
                  <a:gd name="T6" fmla="*/ 56 w 171"/>
                  <a:gd name="T7" fmla="*/ 0 h 109"/>
                  <a:gd name="T8" fmla="*/ 42 w 171"/>
                  <a:gd name="T9" fmla="*/ 0 h 109"/>
                  <a:gd name="T10" fmla="*/ 33 w 171"/>
                  <a:gd name="T11" fmla="*/ 0 h 109"/>
                  <a:gd name="T12" fmla="*/ 0 w 171"/>
                  <a:gd name="T13" fmla="*/ 25 h 109"/>
                  <a:gd name="T14" fmla="*/ 23 w 171"/>
                  <a:gd name="T15" fmla="*/ 58 h 109"/>
                  <a:gd name="T16" fmla="*/ 34 w 171"/>
                  <a:gd name="T17" fmla="*/ 100 h 109"/>
                  <a:gd name="T18" fmla="*/ 42 w 171"/>
                  <a:gd name="T19" fmla="*/ 100 h 109"/>
                  <a:gd name="T20" fmla="*/ 49 w 171"/>
                  <a:gd name="T21" fmla="*/ 109 h 109"/>
                  <a:gd name="T22" fmla="*/ 69 w 171"/>
                  <a:gd name="T23" fmla="*/ 100 h 109"/>
                  <a:gd name="T24" fmla="*/ 87 w 171"/>
                  <a:gd name="T25" fmla="*/ 92 h 109"/>
                  <a:gd name="T26" fmla="*/ 94 w 171"/>
                  <a:gd name="T27" fmla="*/ 100 h 109"/>
                  <a:gd name="T28" fmla="*/ 99 w 171"/>
                  <a:gd name="T29" fmla="*/ 109 h 109"/>
                  <a:gd name="T30" fmla="*/ 108 w 171"/>
                  <a:gd name="T31" fmla="*/ 100 h 109"/>
                  <a:gd name="T32" fmla="*/ 117 w 171"/>
                  <a:gd name="T33" fmla="*/ 100 h 109"/>
                  <a:gd name="T34" fmla="*/ 123 w 171"/>
                  <a:gd name="T35" fmla="*/ 109 h 109"/>
                  <a:gd name="T36" fmla="*/ 133 w 171"/>
                  <a:gd name="T37" fmla="*/ 109 h 109"/>
                  <a:gd name="T38" fmla="*/ 146 w 171"/>
                  <a:gd name="T39" fmla="*/ 100 h 109"/>
                  <a:gd name="T40" fmla="*/ 156 w 171"/>
                  <a:gd name="T41" fmla="*/ 75 h 109"/>
                  <a:gd name="T42" fmla="*/ 164 w 171"/>
                  <a:gd name="T43" fmla="*/ 75 h 109"/>
                  <a:gd name="T44" fmla="*/ 171 w 171"/>
                  <a:gd name="T45" fmla="*/ 67 h 109"/>
                  <a:gd name="T46" fmla="*/ 167 w 171"/>
                  <a:gd name="T47" fmla="*/ 67 h 109"/>
                  <a:gd name="T48" fmla="*/ 158 w 171"/>
                  <a:gd name="T49" fmla="*/ 58 h 109"/>
                  <a:gd name="T50" fmla="*/ 142 w 171"/>
                  <a:gd name="T51" fmla="*/ 41 h 109"/>
                  <a:gd name="T52" fmla="*/ 123 w 171"/>
                  <a:gd name="T53" fmla="*/ 41 h 109"/>
                  <a:gd name="T54" fmla="*/ 100 w 171"/>
                  <a:gd name="T55" fmla="*/ 25 h 109"/>
                  <a:gd name="T56" fmla="*/ 101 w 171"/>
                  <a:gd name="T57" fmla="*/ 1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09">
                    <a:moveTo>
                      <a:pt x="101" y="16"/>
                    </a:moveTo>
                    <a:lnTo>
                      <a:pt x="97" y="8"/>
                    </a:lnTo>
                    <a:lnTo>
                      <a:pt x="75" y="0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0" y="25"/>
                    </a:lnTo>
                    <a:lnTo>
                      <a:pt x="23" y="58"/>
                    </a:lnTo>
                    <a:lnTo>
                      <a:pt x="34" y="100"/>
                    </a:lnTo>
                    <a:lnTo>
                      <a:pt x="42" y="100"/>
                    </a:lnTo>
                    <a:lnTo>
                      <a:pt x="49" y="109"/>
                    </a:lnTo>
                    <a:lnTo>
                      <a:pt x="69" y="100"/>
                    </a:lnTo>
                    <a:lnTo>
                      <a:pt x="87" y="92"/>
                    </a:lnTo>
                    <a:lnTo>
                      <a:pt x="94" y="100"/>
                    </a:lnTo>
                    <a:lnTo>
                      <a:pt x="99" y="109"/>
                    </a:lnTo>
                    <a:lnTo>
                      <a:pt x="108" y="100"/>
                    </a:lnTo>
                    <a:lnTo>
                      <a:pt x="117" y="100"/>
                    </a:lnTo>
                    <a:lnTo>
                      <a:pt x="123" y="109"/>
                    </a:lnTo>
                    <a:lnTo>
                      <a:pt x="133" y="109"/>
                    </a:lnTo>
                    <a:lnTo>
                      <a:pt x="146" y="100"/>
                    </a:lnTo>
                    <a:lnTo>
                      <a:pt x="156" y="75"/>
                    </a:lnTo>
                    <a:lnTo>
                      <a:pt x="164" y="75"/>
                    </a:lnTo>
                    <a:lnTo>
                      <a:pt x="171" y="67"/>
                    </a:lnTo>
                    <a:lnTo>
                      <a:pt x="167" y="67"/>
                    </a:lnTo>
                    <a:lnTo>
                      <a:pt x="158" y="58"/>
                    </a:lnTo>
                    <a:lnTo>
                      <a:pt x="142" y="41"/>
                    </a:lnTo>
                    <a:lnTo>
                      <a:pt x="123" y="41"/>
                    </a:lnTo>
                    <a:lnTo>
                      <a:pt x="100" y="25"/>
                    </a:lnTo>
                    <a:lnTo>
                      <a:pt x="101" y="16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3" name="СКФО_Республика Ингушетия">
                <a:extLst>
                  <a:ext uri="{FF2B5EF4-FFF2-40B4-BE49-F238E27FC236}">
                    <a16:creationId xmlns:a16="http://schemas.microsoft.com/office/drawing/2014/main" xmlns="" id="{481534B9-41B2-495D-9F69-B07014594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888" y="4625975"/>
                <a:ext cx="88900" cy="96838"/>
              </a:xfrm>
              <a:custGeom>
                <a:avLst/>
                <a:gdLst>
                  <a:gd name="T0" fmla="*/ 57 w 76"/>
                  <a:gd name="T1" fmla="*/ 16 h 83"/>
                  <a:gd name="T2" fmla="*/ 51 w 76"/>
                  <a:gd name="T3" fmla="*/ 8 h 83"/>
                  <a:gd name="T4" fmla="*/ 40 w 76"/>
                  <a:gd name="T5" fmla="*/ 8 h 83"/>
                  <a:gd name="T6" fmla="*/ 37 w 76"/>
                  <a:gd name="T7" fmla="*/ 0 h 83"/>
                  <a:gd name="T8" fmla="*/ 33 w 76"/>
                  <a:gd name="T9" fmla="*/ 0 h 83"/>
                  <a:gd name="T10" fmla="*/ 20 w 76"/>
                  <a:gd name="T11" fmla="*/ 16 h 83"/>
                  <a:gd name="T12" fmla="*/ 10 w 76"/>
                  <a:gd name="T13" fmla="*/ 33 h 83"/>
                  <a:gd name="T14" fmla="*/ 19 w 76"/>
                  <a:gd name="T15" fmla="*/ 41 h 83"/>
                  <a:gd name="T16" fmla="*/ 12 w 76"/>
                  <a:gd name="T17" fmla="*/ 67 h 83"/>
                  <a:gd name="T18" fmla="*/ 0 w 76"/>
                  <a:gd name="T19" fmla="*/ 75 h 83"/>
                  <a:gd name="T20" fmla="*/ 26 w 76"/>
                  <a:gd name="T21" fmla="*/ 83 h 83"/>
                  <a:gd name="T22" fmla="*/ 53 w 76"/>
                  <a:gd name="T23" fmla="*/ 75 h 83"/>
                  <a:gd name="T24" fmla="*/ 53 w 76"/>
                  <a:gd name="T25" fmla="*/ 75 h 83"/>
                  <a:gd name="T26" fmla="*/ 57 w 76"/>
                  <a:gd name="T27" fmla="*/ 67 h 83"/>
                  <a:gd name="T28" fmla="*/ 58 w 76"/>
                  <a:gd name="T29" fmla="*/ 67 h 83"/>
                  <a:gd name="T30" fmla="*/ 76 w 76"/>
                  <a:gd name="T31" fmla="*/ 33 h 83"/>
                  <a:gd name="T32" fmla="*/ 57 w 76"/>
                  <a:gd name="T33" fmla="*/ 1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83">
                    <a:moveTo>
                      <a:pt x="57" y="16"/>
                    </a:moveTo>
                    <a:lnTo>
                      <a:pt x="51" y="8"/>
                    </a:lnTo>
                    <a:lnTo>
                      <a:pt x="40" y="8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0" y="16"/>
                    </a:lnTo>
                    <a:lnTo>
                      <a:pt x="10" y="33"/>
                    </a:lnTo>
                    <a:lnTo>
                      <a:pt x="19" y="41"/>
                    </a:lnTo>
                    <a:lnTo>
                      <a:pt x="12" y="67"/>
                    </a:lnTo>
                    <a:lnTo>
                      <a:pt x="0" y="75"/>
                    </a:lnTo>
                    <a:lnTo>
                      <a:pt x="26" y="83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7" y="67"/>
                    </a:lnTo>
                    <a:lnTo>
                      <a:pt x="58" y="67"/>
                    </a:lnTo>
                    <a:lnTo>
                      <a:pt x="76" y="33"/>
                    </a:lnTo>
                    <a:lnTo>
                      <a:pt x="57" y="1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4" name="СКФО_Республика Дагестан">
                <a:extLst>
                  <a:ext uri="{FF2B5EF4-FFF2-40B4-BE49-F238E27FC236}">
                    <a16:creationId xmlns:a16="http://schemas.microsoft.com/office/drawing/2014/main" xmlns="" id="{30E615F5-70B4-4C75-A2AB-3F3F81435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" y="4546600"/>
                <a:ext cx="290513" cy="498475"/>
              </a:xfrm>
              <a:custGeom>
                <a:avLst/>
                <a:gdLst>
                  <a:gd name="T0" fmla="*/ 183 w 183"/>
                  <a:gd name="T1" fmla="*/ 62 h 314"/>
                  <a:gd name="T2" fmla="*/ 171 w 183"/>
                  <a:gd name="T3" fmla="*/ 43 h 314"/>
                  <a:gd name="T4" fmla="*/ 152 w 183"/>
                  <a:gd name="T5" fmla="*/ 13 h 314"/>
                  <a:gd name="T6" fmla="*/ 142 w 183"/>
                  <a:gd name="T7" fmla="*/ 7 h 314"/>
                  <a:gd name="T8" fmla="*/ 138 w 183"/>
                  <a:gd name="T9" fmla="*/ 0 h 314"/>
                  <a:gd name="T10" fmla="*/ 127 w 183"/>
                  <a:gd name="T11" fmla="*/ 7 h 314"/>
                  <a:gd name="T12" fmla="*/ 110 w 183"/>
                  <a:gd name="T13" fmla="*/ 19 h 314"/>
                  <a:gd name="T14" fmla="*/ 101 w 183"/>
                  <a:gd name="T15" fmla="*/ 13 h 314"/>
                  <a:gd name="T16" fmla="*/ 91 w 183"/>
                  <a:gd name="T17" fmla="*/ 19 h 314"/>
                  <a:gd name="T18" fmla="*/ 95 w 183"/>
                  <a:gd name="T19" fmla="*/ 19 h 314"/>
                  <a:gd name="T20" fmla="*/ 94 w 183"/>
                  <a:gd name="T21" fmla="*/ 31 h 314"/>
                  <a:gd name="T22" fmla="*/ 83 w 183"/>
                  <a:gd name="T23" fmla="*/ 31 h 314"/>
                  <a:gd name="T24" fmla="*/ 73 w 183"/>
                  <a:gd name="T25" fmla="*/ 31 h 314"/>
                  <a:gd name="T26" fmla="*/ 83 w 183"/>
                  <a:gd name="T27" fmla="*/ 38 h 314"/>
                  <a:gd name="T28" fmla="*/ 79 w 183"/>
                  <a:gd name="T29" fmla="*/ 56 h 314"/>
                  <a:gd name="T30" fmla="*/ 83 w 183"/>
                  <a:gd name="T31" fmla="*/ 56 h 314"/>
                  <a:gd name="T32" fmla="*/ 83 w 183"/>
                  <a:gd name="T33" fmla="*/ 62 h 314"/>
                  <a:gd name="T34" fmla="*/ 84 w 183"/>
                  <a:gd name="T35" fmla="*/ 68 h 314"/>
                  <a:gd name="T36" fmla="*/ 93 w 183"/>
                  <a:gd name="T37" fmla="*/ 74 h 314"/>
                  <a:gd name="T38" fmla="*/ 101 w 183"/>
                  <a:gd name="T39" fmla="*/ 74 h 314"/>
                  <a:gd name="T40" fmla="*/ 99 w 183"/>
                  <a:gd name="T41" fmla="*/ 80 h 314"/>
                  <a:gd name="T42" fmla="*/ 98 w 183"/>
                  <a:gd name="T43" fmla="*/ 87 h 314"/>
                  <a:gd name="T44" fmla="*/ 109 w 183"/>
                  <a:gd name="T45" fmla="*/ 87 h 314"/>
                  <a:gd name="T46" fmla="*/ 119 w 183"/>
                  <a:gd name="T47" fmla="*/ 87 h 314"/>
                  <a:gd name="T48" fmla="*/ 122 w 183"/>
                  <a:gd name="T49" fmla="*/ 99 h 314"/>
                  <a:gd name="T50" fmla="*/ 121 w 183"/>
                  <a:gd name="T51" fmla="*/ 111 h 314"/>
                  <a:gd name="T52" fmla="*/ 107 w 183"/>
                  <a:gd name="T53" fmla="*/ 118 h 314"/>
                  <a:gd name="T54" fmla="*/ 91 w 183"/>
                  <a:gd name="T55" fmla="*/ 123 h 314"/>
                  <a:gd name="T56" fmla="*/ 81 w 183"/>
                  <a:gd name="T57" fmla="*/ 142 h 314"/>
                  <a:gd name="T58" fmla="*/ 75 w 183"/>
                  <a:gd name="T59" fmla="*/ 154 h 314"/>
                  <a:gd name="T60" fmla="*/ 65 w 183"/>
                  <a:gd name="T61" fmla="*/ 154 h 314"/>
                  <a:gd name="T62" fmla="*/ 56 w 183"/>
                  <a:gd name="T63" fmla="*/ 154 h 314"/>
                  <a:gd name="T64" fmla="*/ 53 w 183"/>
                  <a:gd name="T65" fmla="*/ 154 h 314"/>
                  <a:gd name="T66" fmla="*/ 50 w 183"/>
                  <a:gd name="T67" fmla="*/ 161 h 314"/>
                  <a:gd name="T68" fmla="*/ 44 w 183"/>
                  <a:gd name="T69" fmla="*/ 154 h 314"/>
                  <a:gd name="T70" fmla="*/ 30 w 183"/>
                  <a:gd name="T71" fmla="*/ 154 h 314"/>
                  <a:gd name="T72" fmla="*/ 17 w 183"/>
                  <a:gd name="T73" fmla="*/ 161 h 314"/>
                  <a:gd name="T74" fmla="*/ 10 w 183"/>
                  <a:gd name="T75" fmla="*/ 167 h 314"/>
                  <a:gd name="T76" fmla="*/ 0 w 183"/>
                  <a:gd name="T77" fmla="*/ 179 h 314"/>
                  <a:gd name="T78" fmla="*/ 13 w 183"/>
                  <a:gd name="T79" fmla="*/ 210 h 314"/>
                  <a:gd name="T80" fmla="*/ 29 w 183"/>
                  <a:gd name="T81" fmla="*/ 234 h 314"/>
                  <a:gd name="T82" fmla="*/ 33 w 183"/>
                  <a:gd name="T83" fmla="*/ 277 h 314"/>
                  <a:gd name="T84" fmla="*/ 47 w 183"/>
                  <a:gd name="T85" fmla="*/ 314 h 314"/>
                  <a:gd name="T86" fmla="*/ 61 w 183"/>
                  <a:gd name="T87" fmla="*/ 314 h 314"/>
                  <a:gd name="T88" fmla="*/ 78 w 183"/>
                  <a:gd name="T89" fmla="*/ 308 h 314"/>
                  <a:gd name="T90" fmla="*/ 98 w 183"/>
                  <a:gd name="T91" fmla="*/ 308 h 314"/>
                  <a:gd name="T92" fmla="*/ 116 w 183"/>
                  <a:gd name="T93" fmla="*/ 296 h 314"/>
                  <a:gd name="T94" fmla="*/ 116 w 183"/>
                  <a:gd name="T95" fmla="*/ 241 h 314"/>
                  <a:gd name="T96" fmla="*/ 122 w 183"/>
                  <a:gd name="T97" fmla="*/ 185 h 314"/>
                  <a:gd name="T98" fmla="*/ 157 w 183"/>
                  <a:gd name="T99" fmla="*/ 154 h 314"/>
                  <a:gd name="T100" fmla="*/ 173 w 183"/>
                  <a:gd name="T101" fmla="*/ 148 h 314"/>
                  <a:gd name="T102" fmla="*/ 171 w 183"/>
                  <a:gd name="T103" fmla="*/ 142 h 314"/>
                  <a:gd name="T104" fmla="*/ 163 w 183"/>
                  <a:gd name="T105" fmla="*/ 142 h 314"/>
                  <a:gd name="T106" fmla="*/ 162 w 183"/>
                  <a:gd name="T107" fmla="*/ 142 h 314"/>
                  <a:gd name="T108" fmla="*/ 164 w 183"/>
                  <a:gd name="T109" fmla="*/ 123 h 314"/>
                  <a:gd name="T110" fmla="*/ 167 w 183"/>
                  <a:gd name="T111" fmla="*/ 105 h 314"/>
                  <a:gd name="T112" fmla="*/ 157 w 183"/>
                  <a:gd name="T113" fmla="*/ 74 h 314"/>
                  <a:gd name="T114" fmla="*/ 183 w 183"/>
                  <a:gd name="T115" fmla="*/ 6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3" h="314">
                    <a:moveTo>
                      <a:pt x="183" y="62"/>
                    </a:moveTo>
                    <a:lnTo>
                      <a:pt x="171" y="43"/>
                    </a:lnTo>
                    <a:lnTo>
                      <a:pt x="152" y="13"/>
                    </a:lnTo>
                    <a:lnTo>
                      <a:pt x="142" y="7"/>
                    </a:lnTo>
                    <a:lnTo>
                      <a:pt x="138" y="0"/>
                    </a:lnTo>
                    <a:lnTo>
                      <a:pt x="127" y="7"/>
                    </a:lnTo>
                    <a:lnTo>
                      <a:pt x="110" y="19"/>
                    </a:lnTo>
                    <a:lnTo>
                      <a:pt x="101" y="13"/>
                    </a:lnTo>
                    <a:lnTo>
                      <a:pt x="91" y="19"/>
                    </a:lnTo>
                    <a:lnTo>
                      <a:pt x="95" y="19"/>
                    </a:lnTo>
                    <a:lnTo>
                      <a:pt x="94" y="31"/>
                    </a:lnTo>
                    <a:lnTo>
                      <a:pt x="83" y="31"/>
                    </a:lnTo>
                    <a:lnTo>
                      <a:pt x="73" y="31"/>
                    </a:lnTo>
                    <a:lnTo>
                      <a:pt x="83" y="38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3" y="62"/>
                    </a:lnTo>
                    <a:lnTo>
                      <a:pt x="84" y="68"/>
                    </a:lnTo>
                    <a:lnTo>
                      <a:pt x="93" y="74"/>
                    </a:lnTo>
                    <a:lnTo>
                      <a:pt x="101" y="74"/>
                    </a:lnTo>
                    <a:lnTo>
                      <a:pt x="99" y="80"/>
                    </a:lnTo>
                    <a:lnTo>
                      <a:pt x="98" y="87"/>
                    </a:lnTo>
                    <a:lnTo>
                      <a:pt x="109" y="87"/>
                    </a:lnTo>
                    <a:lnTo>
                      <a:pt x="119" y="87"/>
                    </a:lnTo>
                    <a:lnTo>
                      <a:pt x="122" y="99"/>
                    </a:lnTo>
                    <a:lnTo>
                      <a:pt x="121" y="111"/>
                    </a:lnTo>
                    <a:lnTo>
                      <a:pt x="107" y="118"/>
                    </a:lnTo>
                    <a:lnTo>
                      <a:pt x="91" y="123"/>
                    </a:lnTo>
                    <a:lnTo>
                      <a:pt x="81" y="142"/>
                    </a:lnTo>
                    <a:lnTo>
                      <a:pt x="75" y="154"/>
                    </a:lnTo>
                    <a:lnTo>
                      <a:pt x="65" y="154"/>
                    </a:lnTo>
                    <a:lnTo>
                      <a:pt x="56" y="154"/>
                    </a:lnTo>
                    <a:lnTo>
                      <a:pt x="53" y="154"/>
                    </a:lnTo>
                    <a:lnTo>
                      <a:pt x="50" y="161"/>
                    </a:lnTo>
                    <a:lnTo>
                      <a:pt x="44" y="154"/>
                    </a:lnTo>
                    <a:lnTo>
                      <a:pt x="30" y="154"/>
                    </a:lnTo>
                    <a:lnTo>
                      <a:pt x="17" y="161"/>
                    </a:lnTo>
                    <a:lnTo>
                      <a:pt x="10" y="167"/>
                    </a:lnTo>
                    <a:lnTo>
                      <a:pt x="0" y="179"/>
                    </a:lnTo>
                    <a:lnTo>
                      <a:pt x="13" y="210"/>
                    </a:lnTo>
                    <a:lnTo>
                      <a:pt x="29" y="234"/>
                    </a:lnTo>
                    <a:lnTo>
                      <a:pt x="33" y="277"/>
                    </a:lnTo>
                    <a:lnTo>
                      <a:pt x="47" y="314"/>
                    </a:lnTo>
                    <a:lnTo>
                      <a:pt x="61" y="314"/>
                    </a:lnTo>
                    <a:lnTo>
                      <a:pt x="78" y="308"/>
                    </a:lnTo>
                    <a:lnTo>
                      <a:pt x="98" y="308"/>
                    </a:lnTo>
                    <a:lnTo>
                      <a:pt x="116" y="296"/>
                    </a:lnTo>
                    <a:lnTo>
                      <a:pt x="116" y="241"/>
                    </a:lnTo>
                    <a:lnTo>
                      <a:pt x="122" y="185"/>
                    </a:lnTo>
                    <a:lnTo>
                      <a:pt x="157" y="154"/>
                    </a:lnTo>
                    <a:lnTo>
                      <a:pt x="173" y="148"/>
                    </a:lnTo>
                    <a:lnTo>
                      <a:pt x="171" y="142"/>
                    </a:lnTo>
                    <a:lnTo>
                      <a:pt x="163" y="142"/>
                    </a:lnTo>
                    <a:lnTo>
                      <a:pt x="162" y="142"/>
                    </a:lnTo>
                    <a:lnTo>
                      <a:pt x="164" y="123"/>
                    </a:lnTo>
                    <a:lnTo>
                      <a:pt x="167" y="105"/>
                    </a:lnTo>
                    <a:lnTo>
                      <a:pt x="157" y="74"/>
                    </a:lnTo>
                    <a:lnTo>
                      <a:pt x="183" y="6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48" name="ЮФО">
              <a:extLst>
                <a:ext uri="{FF2B5EF4-FFF2-40B4-BE49-F238E27FC236}">
                  <a16:creationId xmlns:a16="http://schemas.microsoft.com/office/drawing/2014/main" xmlns="" id="{511DE53E-6E74-4AE3-B9A1-54197EBD8416}"/>
                </a:ext>
              </a:extLst>
            </p:cNvPr>
            <p:cNvGrpSpPr/>
            <p:nvPr/>
          </p:nvGrpSpPr>
          <p:grpSpPr>
            <a:xfrm>
              <a:off x="349045" y="3692442"/>
              <a:ext cx="1266291" cy="860429"/>
              <a:chOff x="17463" y="3729038"/>
              <a:chExt cx="1362075" cy="925513"/>
            </a:xfrm>
            <a:grpFill/>
          </p:grpSpPr>
          <p:sp>
            <p:nvSpPr>
              <p:cNvPr id="1280" name="ЮФО_Ростовская область">
                <a:extLst>
                  <a:ext uri="{FF2B5EF4-FFF2-40B4-BE49-F238E27FC236}">
                    <a16:creationId xmlns:a16="http://schemas.microsoft.com/office/drawing/2014/main" xmlns="" id="{EB46A39C-6CB4-4C37-A4FD-A74C78C28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88" y="3816350"/>
                <a:ext cx="469900" cy="506413"/>
              </a:xfrm>
              <a:custGeom>
                <a:avLst/>
                <a:gdLst>
                  <a:gd name="T0" fmla="*/ 386 w 403"/>
                  <a:gd name="T1" fmla="*/ 8 h 436"/>
                  <a:gd name="T2" fmla="*/ 344 w 403"/>
                  <a:gd name="T3" fmla="*/ 25 h 436"/>
                  <a:gd name="T4" fmla="*/ 290 w 403"/>
                  <a:gd name="T5" fmla="*/ 0 h 436"/>
                  <a:gd name="T6" fmla="*/ 228 w 403"/>
                  <a:gd name="T7" fmla="*/ 16 h 436"/>
                  <a:gd name="T8" fmla="*/ 222 w 403"/>
                  <a:gd name="T9" fmla="*/ 42 h 436"/>
                  <a:gd name="T10" fmla="*/ 234 w 403"/>
                  <a:gd name="T11" fmla="*/ 50 h 436"/>
                  <a:gd name="T12" fmla="*/ 198 w 403"/>
                  <a:gd name="T13" fmla="*/ 50 h 436"/>
                  <a:gd name="T14" fmla="*/ 198 w 403"/>
                  <a:gd name="T15" fmla="*/ 67 h 436"/>
                  <a:gd name="T16" fmla="*/ 186 w 403"/>
                  <a:gd name="T17" fmla="*/ 92 h 436"/>
                  <a:gd name="T18" fmla="*/ 149 w 403"/>
                  <a:gd name="T19" fmla="*/ 117 h 436"/>
                  <a:gd name="T20" fmla="*/ 96 w 403"/>
                  <a:gd name="T21" fmla="*/ 75 h 436"/>
                  <a:gd name="T22" fmla="*/ 78 w 403"/>
                  <a:gd name="T23" fmla="*/ 75 h 436"/>
                  <a:gd name="T24" fmla="*/ 48 w 403"/>
                  <a:gd name="T25" fmla="*/ 67 h 436"/>
                  <a:gd name="T26" fmla="*/ 4 w 403"/>
                  <a:gd name="T27" fmla="*/ 100 h 436"/>
                  <a:gd name="T28" fmla="*/ 26 w 403"/>
                  <a:gd name="T29" fmla="*/ 117 h 436"/>
                  <a:gd name="T30" fmla="*/ 69 w 403"/>
                  <a:gd name="T31" fmla="*/ 134 h 436"/>
                  <a:gd name="T32" fmla="*/ 62 w 403"/>
                  <a:gd name="T33" fmla="*/ 142 h 436"/>
                  <a:gd name="T34" fmla="*/ 51 w 403"/>
                  <a:gd name="T35" fmla="*/ 151 h 436"/>
                  <a:gd name="T36" fmla="*/ 27 w 403"/>
                  <a:gd name="T37" fmla="*/ 142 h 436"/>
                  <a:gd name="T38" fmla="*/ 12 w 403"/>
                  <a:gd name="T39" fmla="*/ 151 h 436"/>
                  <a:gd name="T40" fmla="*/ 4 w 403"/>
                  <a:gd name="T41" fmla="*/ 167 h 436"/>
                  <a:gd name="T42" fmla="*/ 26 w 403"/>
                  <a:gd name="T43" fmla="*/ 184 h 436"/>
                  <a:gd name="T44" fmla="*/ 74 w 403"/>
                  <a:gd name="T45" fmla="*/ 209 h 436"/>
                  <a:gd name="T46" fmla="*/ 70 w 403"/>
                  <a:gd name="T47" fmla="*/ 234 h 436"/>
                  <a:gd name="T48" fmla="*/ 66 w 403"/>
                  <a:gd name="T49" fmla="*/ 243 h 436"/>
                  <a:gd name="T50" fmla="*/ 66 w 403"/>
                  <a:gd name="T51" fmla="*/ 260 h 436"/>
                  <a:gd name="T52" fmla="*/ 81 w 403"/>
                  <a:gd name="T53" fmla="*/ 301 h 436"/>
                  <a:gd name="T54" fmla="*/ 95 w 403"/>
                  <a:gd name="T55" fmla="*/ 301 h 436"/>
                  <a:gd name="T56" fmla="*/ 86 w 403"/>
                  <a:gd name="T57" fmla="*/ 310 h 436"/>
                  <a:gd name="T58" fmla="*/ 82 w 403"/>
                  <a:gd name="T59" fmla="*/ 335 h 436"/>
                  <a:gd name="T60" fmla="*/ 113 w 403"/>
                  <a:gd name="T61" fmla="*/ 360 h 436"/>
                  <a:gd name="T62" fmla="*/ 166 w 403"/>
                  <a:gd name="T63" fmla="*/ 343 h 436"/>
                  <a:gd name="T64" fmla="*/ 228 w 403"/>
                  <a:gd name="T65" fmla="*/ 427 h 436"/>
                  <a:gd name="T66" fmla="*/ 256 w 403"/>
                  <a:gd name="T67" fmla="*/ 427 h 436"/>
                  <a:gd name="T68" fmla="*/ 264 w 403"/>
                  <a:gd name="T69" fmla="*/ 436 h 436"/>
                  <a:gd name="T70" fmla="*/ 279 w 403"/>
                  <a:gd name="T71" fmla="*/ 410 h 436"/>
                  <a:gd name="T72" fmla="*/ 322 w 403"/>
                  <a:gd name="T73" fmla="*/ 410 h 436"/>
                  <a:gd name="T74" fmla="*/ 326 w 403"/>
                  <a:gd name="T75" fmla="*/ 402 h 436"/>
                  <a:gd name="T76" fmla="*/ 361 w 403"/>
                  <a:gd name="T77" fmla="*/ 352 h 436"/>
                  <a:gd name="T78" fmla="*/ 321 w 403"/>
                  <a:gd name="T79" fmla="*/ 343 h 436"/>
                  <a:gd name="T80" fmla="*/ 321 w 403"/>
                  <a:gd name="T81" fmla="*/ 327 h 436"/>
                  <a:gd name="T82" fmla="*/ 308 w 403"/>
                  <a:gd name="T83" fmla="*/ 318 h 436"/>
                  <a:gd name="T84" fmla="*/ 306 w 403"/>
                  <a:gd name="T85" fmla="*/ 310 h 436"/>
                  <a:gd name="T86" fmla="*/ 300 w 403"/>
                  <a:gd name="T87" fmla="*/ 301 h 436"/>
                  <a:gd name="T88" fmla="*/ 294 w 403"/>
                  <a:gd name="T89" fmla="*/ 293 h 436"/>
                  <a:gd name="T90" fmla="*/ 288 w 403"/>
                  <a:gd name="T91" fmla="*/ 226 h 436"/>
                  <a:gd name="T92" fmla="*/ 284 w 403"/>
                  <a:gd name="T93" fmla="*/ 201 h 436"/>
                  <a:gd name="T94" fmla="*/ 302 w 403"/>
                  <a:gd name="T95" fmla="*/ 192 h 436"/>
                  <a:gd name="T96" fmla="*/ 341 w 403"/>
                  <a:gd name="T97" fmla="*/ 192 h 436"/>
                  <a:gd name="T98" fmla="*/ 369 w 403"/>
                  <a:gd name="T99" fmla="*/ 151 h 436"/>
                  <a:gd name="T100" fmla="*/ 360 w 403"/>
                  <a:gd name="T101" fmla="*/ 125 h 436"/>
                  <a:gd name="T102" fmla="*/ 380 w 403"/>
                  <a:gd name="T103" fmla="*/ 100 h 436"/>
                  <a:gd name="T104" fmla="*/ 394 w 403"/>
                  <a:gd name="T105" fmla="*/ 42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3" h="436">
                    <a:moveTo>
                      <a:pt x="393" y="8"/>
                    </a:moveTo>
                    <a:lnTo>
                      <a:pt x="386" y="8"/>
                    </a:lnTo>
                    <a:lnTo>
                      <a:pt x="380" y="16"/>
                    </a:lnTo>
                    <a:lnTo>
                      <a:pt x="344" y="25"/>
                    </a:lnTo>
                    <a:lnTo>
                      <a:pt x="310" y="16"/>
                    </a:lnTo>
                    <a:lnTo>
                      <a:pt x="290" y="0"/>
                    </a:lnTo>
                    <a:lnTo>
                      <a:pt x="264" y="25"/>
                    </a:lnTo>
                    <a:lnTo>
                      <a:pt x="228" y="16"/>
                    </a:lnTo>
                    <a:lnTo>
                      <a:pt x="222" y="25"/>
                    </a:lnTo>
                    <a:lnTo>
                      <a:pt x="222" y="42"/>
                    </a:lnTo>
                    <a:lnTo>
                      <a:pt x="229" y="42"/>
                    </a:lnTo>
                    <a:lnTo>
                      <a:pt x="234" y="50"/>
                    </a:lnTo>
                    <a:lnTo>
                      <a:pt x="222" y="50"/>
                    </a:lnTo>
                    <a:lnTo>
                      <a:pt x="198" y="50"/>
                    </a:lnTo>
                    <a:lnTo>
                      <a:pt x="196" y="58"/>
                    </a:lnTo>
                    <a:lnTo>
                      <a:pt x="198" y="67"/>
                    </a:lnTo>
                    <a:lnTo>
                      <a:pt x="191" y="83"/>
                    </a:lnTo>
                    <a:lnTo>
                      <a:pt x="186" y="92"/>
                    </a:lnTo>
                    <a:lnTo>
                      <a:pt x="170" y="109"/>
                    </a:lnTo>
                    <a:lnTo>
                      <a:pt x="149" y="117"/>
                    </a:lnTo>
                    <a:lnTo>
                      <a:pt x="122" y="100"/>
                    </a:lnTo>
                    <a:lnTo>
                      <a:pt x="96" y="75"/>
                    </a:lnTo>
                    <a:lnTo>
                      <a:pt x="87" y="75"/>
                    </a:lnTo>
                    <a:lnTo>
                      <a:pt x="78" y="75"/>
                    </a:lnTo>
                    <a:lnTo>
                      <a:pt x="63" y="75"/>
                    </a:lnTo>
                    <a:lnTo>
                      <a:pt x="48" y="67"/>
                    </a:lnTo>
                    <a:lnTo>
                      <a:pt x="27" y="83"/>
                    </a:lnTo>
                    <a:lnTo>
                      <a:pt x="4" y="100"/>
                    </a:lnTo>
                    <a:lnTo>
                      <a:pt x="19" y="109"/>
                    </a:lnTo>
                    <a:lnTo>
                      <a:pt x="26" y="117"/>
                    </a:lnTo>
                    <a:lnTo>
                      <a:pt x="51" y="125"/>
                    </a:lnTo>
                    <a:lnTo>
                      <a:pt x="69" y="134"/>
                    </a:lnTo>
                    <a:lnTo>
                      <a:pt x="67" y="142"/>
                    </a:lnTo>
                    <a:lnTo>
                      <a:pt x="62" y="142"/>
                    </a:lnTo>
                    <a:lnTo>
                      <a:pt x="56" y="159"/>
                    </a:lnTo>
                    <a:lnTo>
                      <a:pt x="51" y="151"/>
                    </a:lnTo>
                    <a:lnTo>
                      <a:pt x="42" y="151"/>
                    </a:lnTo>
                    <a:lnTo>
                      <a:pt x="27" y="142"/>
                    </a:lnTo>
                    <a:lnTo>
                      <a:pt x="14" y="142"/>
                    </a:lnTo>
                    <a:lnTo>
                      <a:pt x="12" y="151"/>
                    </a:lnTo>
                    <a:lnTo>
                      <a:pt x="15" y="159"/>
                    </a:lnTo>
                    <a:lnTo>
                      <a:pt x="4" y="167"/>
                    </a:lnTo>
                    <a:lnTo>
                      <a:pt x="0" y="176"/>
                    </a:lnTo>
                    <a:lnTo>
                      <a:pt x="26" y="184"/>
                    </a:lnTo>
                    <a:lnTo>
                      <a:pt x="64" y="201"/>
                    </a:lnTo>
                    <a:lnTo>
                      <a:pt x="74" y="209"/>
                    </a:lnTo>
                    <a:lnTo>
                      <a:pt x="77" y="226"/>
                    </a:lnTo>
                    <a:lnTo>
                      <a:pt x="70" y="234"/>
                    </a:lnTo>
                    <a:lnTo>
                      <a:pt x="64" y="234"/>
                    </a:lnTo>
                    <a:lnTo>
                      <a:pt x="66" y="243"/>
                    </a:lnTo>
                    <a:lnTo>
                      <a:pt x="69" y="251"/>
                    </a:lnTo>
                    <a:lnTo>
                      <a:pt x="66" y="260"/>
                    </a:lnTo>
                    <a:lnTo>
                      <a:pt x="61" y="268"/>
                    </a:lnTo>
                    <a:lnTo>
                      <a:pt x="81" y="301"/>
                    </a:lnTo>
                    <a:lnTo>
                      <a:pt x="91" y="301"/>
                    </a:lnTo>
                    <a:lnTo>
                      <a:pt x="95" y="301"/>
                    </a:lnTo>
                    <a:lnTo>
                      <a:pt x="91" y="310"/>
                    </a:lnTo>
                    <a:lnTo>
                      <a:pt x="86" y="310"/>
                    </a:lnTo>
                    <a:lnTo>
                      <a:pt x="87" y="327"/>
                    </a:lnTo>
                    <a:lnTo>
                      <a:pt x="82" y="335"/>
                    </a:lnTo>
                    <a:lnTo>
                      <a:pt x="99" y="343"/>
                    </a:lnTo>
                    <a:lnTo>
                      <a:pt x="113" y="360"/>
                    </a:lnTo>
                    <a:lnTo>
                      <a:pt x="144" y="352"/>
                    </a:lnTo>
                    <a:lnTo>
                      <a:pt x="166" y="343"/>
                    </a:lnTo>
                    <a:lnTo>
                      <a:pt x="202" y="369"/>
                    </a:lnTo>
                    <a:lnTo>
                      <a:pt x="228" y="427"/>
                    </a:lnTo>
                    <a:lnTo>
                      <a:pt x="243" y="436"/>
                    </a:lnTo>
                    <a:lnTo>
                      <a:pt x="256" y="427"/>
                    </a:lnTo>
                    <a:lnTo>
                      <a:pt x="260" y="436"/>
                    </a:lnTo>
                    <a:lnTo>
                      <a:pt x="264" y="436"/>
                    </a:lnTo>
                    <a:lnTo>
                      <a:pt x="273" y="427"/>
                    </a:lnTo>
                    <a:lnTo>
                      <a:pt x="279" y="410"/>
                    </a:lnTo>
                    <a:lnTo>
                      <a:pt x="301" y="410"/>
                    </a:lnTo>
                    <a:lnTo>
                      <a:pt x="322" y="410"/>
                    </a:lnTo>
                    <a:lnTo>
                      <a:pt x="324" y="402"/>
                    </a:lnTo>
                    <a:lnTo>
                      <a:pt x="326" y="402"/>
                    </a:lnTo>
                    <a:lnTo>
                      <a:pt x="349" y="377"/>
                    </a:lnTo>
                    <a:lnTo>
                      <a:pt x="361" y="352"/>
                    </a:lnTo>
                    <a:lnTo>
                      <a:pt x="336" y="352"/>
                    </a:lnTo>
                    <a:lnTo>
                      <a:pt x="321" y="343"/>
                    </a:lnTo>
                    <a:lnTo>
                      <a:pt x="326" y="335"/>
                    </a:lnTo>
                    <a:lnTo>
                      <a:pt x="321" y="327"/>
                    </a:lnTo>
                    <a:lnTo>
                      <a:pt x="316" y="318"/>
                    </a:lnTo>
                    <a:lnTo>
                      <a:pt x="308" y="318"/>
                    </a:lnTo>
                    <a:lnTo>
                      <a:pt x="302" y="318"/>
                    </a:lnTo>
                    <a:lnTo>
                      <a:pt x="306" y="310"/>
                    </a:lnTo>
                    <a:lnTo>
                      <a:pt x="306" y="301"/>
                    </a:lnTo>
                    <a:lnTo>
                      <a:pt x="300" y="301"/>
                    </a:lnTo>
                    <a:lnTo>
                      <a:pt x="292" y="301"/>
                    </a:lnTo>
                    <a:lnTo>
                      <a:pt x="294" y="293"/>
                    </a:lnTo>
                    <a:lnTo>
                      <a:pt x="300" y="251"/>
                    </a:lnTo>
                    <a:lnTo>
                      <a:pt x="288" y="226"/>
                    </a:lnTo>
                    <a:lnTo>
                      <a:pt x="279" y="209"/>
                    </a:lnTo>
                    <a:lnTo>
                      <a:pt x="284" y="201"/>
                    </a:lnTo>
                    <a:lnTo>
                      <a:pt x="292" y="201"/>
                    </a:lnTo>
                    <a:lnTo>
                      <a:pt x="302" y="192"/>
                    </a:lnTo>
                    <a:lnTo>
                      <a:pt x="313" y="184"/>
                    </a:lnTo>
                    <a:lnTo>
                      <a:pt x="341" y="192"/>
                    </a:lnTo>
                    <a:lnTo>
                      <a:pt x="371" y="176"/>
                    </a:lnTo>
                    <a:lnTo>
                      <a:pt x="369" y="151"/>
                    </a:lnTo>
                    <a:lnTo>
                      <a:pt x="365" y="134"/>
                    </a:lnTo>
                    <a:lnTo>
                      <a:pt x="360" y="125"/>
                    </a:lnTo>
                    <a:lnTo>
                      <a:pt x="357" y="125"/>
                    </a:lnTo>
                    <a:lnTo>
                      <a:pt x="380" y="100"/>
                    </a:lnTo>
                    <a:lnTo>
                      <a:pt x="403" y="83"/>
                    </a:lnTo>
                    <a:lnTo>
                      <a:pt x="394" y="42"/>
                    </a:lnTo>
                    <a:lnTo>
                      <a:pt x="393" y="8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1" name="ЮФО_Волгоградская область">
                <a:extLst>
                  <a:ext uri="{FF2B5EF4-FFF2-40B4-BE49-F238E27FC236}">
                    <a16:creationId xmlns:a16="http://schemas.microsoft.com/office/drawing/2014/main" xmlns="" id="{F358107C-C635-4211-A89E-F044C8FCC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425" y="3756025"/>
                <a:ext cx="519113" cy="488950"/>
              </a:xfrm>
              <a:custGeom>
                <a:avLst/>
                <a:gdLst>
                  <a:gd name="T0" fmla="*/ 234 w 327"/>
                  <a:gd name="T1" fmla="*/ 68 h 308"/>
                  <a:gd name="T2" fmla="*/ 201 w 327"/>
                  <a:gd name="T3" fmla="*/ 56 h 308"/>
                  <a:gd name="T4" fmla="*/ 184 w 327"/>
                  <a:gd name="T5" fmla="*/ 25 h 308"/>
                  <a:gd name="T6" fmla="*/ 161 w 327"/>
                  <a:gd name="T7" fmla="*/ 13 h 308"/>
                  <a:gd name="T8" fmla="*/ 148 w 327"/>
                  <a:gd name="T9" fmla="*/ 0 h 308"/>
                  <a:gd name="T10" fmla="*/ 124 w 327"/>
                  <a:gd name="T11" fmla="*/ 0 h 308"/>
                  <a:gd name="T12" fmla="*/ 107 w 327"/>
                  <a:gd name="T13" fmla="*/ 13 h 308"/>
                  <a:gd name="T14" fmla="*/ 96 w 327"/>
                  <a:gd name="T15" fmla="*/ 38 h 308"/>
                  <a:gd name="T16" fmla="*/ 84 w 327"/>
                  <a:gd name="T17" fmla="*/ 68 h 308"/>
                  <a:gd name="T18" fmla="*/ 74 w 327"/>
                  <a:gd name="T19" fmla="*/ 111 h 308"/>
                  <a:gd name="T20" fmla="*/ 59 w 327"/>
                  <a:gd name="T21" fmla="*/ 129 h 308"/>
                  <a:gd name="T22" fmla="*/ 66 w 327"/>
                  <a:gd name="T23" fmla="*/ 148 h 308"/>
                  <a:gd name="T24" fmla="*/ 45 w 327"/>
                  <a:gd name="T25" fmla="*/ 178 h 308"/>
                  <a:gd name="T26" fmla="*/ 16 w 327"/>
                  <a:gd name="T27" fmla="*/ 178 h 308"/>
                  <a:gd name="T28" fmla="*/ 3 w 327"/>
                  <a:gd name="T29" fmla="*/ 185 h 308"/>
                  <a:gd name="T30" fmla="*/ 6 w 327"/>
                  <a:gd name="T31" fmla="*/ 203 h 308"/>
                  <a:gd name="T32" fmla="*/ 11 w 327"/>
                  <a:gd name="T33" fmla="*/ 247 h 308"/>
                  <a:gd name="T34" fmla="*/ 15 w 327"/>
                  <a:gd name="T35" fmla="*/ 258 h 308"/>
                  <a:gd name="T36" fmla="*/ 19 w 327"/>
                  <a:gd name="T37" fmla="*/ 265 h 308"/>
                  <a:gd name="T38" fmla="*/ 21 w 327"/>
                  <a:gd name="T39" fmla="*/ 271 h 308"/>
                  <a:gd name="T40" fmla="*/ 30 w 327"/>
                  <a:gd name="T41" fmla="*/ 277 h 308"/>
                  <a:gd name="T42" fmla="*/ 65 w 327"/>
                  <a:gd name="T43" fmla="*/ 271 h 308"/>
                  <a:gd name="T44" fmla="*/ 95 w 327"/>
                  <a:gd name="T45" fmla="*/ 271 h 308"/>
                  <a:gd name="T46" fmla="*/ 109 w 327"/>
                  <a:gd name="T47" fmla="*/ 265 h 308"/>
                  <a:gd name="T48" fmla="*/ 118 w 327"/>
                  <a:gd name="T49" fmla="*/ 277 h 308"/>
                  <a:gd name="T50" fmla="*/ 137 w 327"/>
                  <a:gd name="T51" fmla="*/ 271 h 308"/>
                  <a:gd name="T52" fmla="*/ 151 w 327"/>
                  <a:gd name="T53" fmla="*/ 277 h 308"/>
                  <a:gd name="T54" fmla="*/ 153 w 327"/>
                  <a:gd name="T55" fmla="*/ 271 h 308"/>
                  <a:gd name="T56" fmla="*/ 168 w 327"/>
                  <a:gd name="T57" fmla="*/ 277 h 308"/>
                  <a:gd name="T58" fmla="*/ 206 w 327"/>
                  <a:gd name="T59" fmla="*/ 283 h 308"/>
                  <a:gd name="T60" fmla="*/ 216 w 327"/>
                  <a:gd name="T61" fmla="*/ 308 h 308"/>
                  <a:gd name="T62" fmla="*/ 234 w 327"/>
                  <a:gd name="T63" fmla="*/ 296 h 308"/>
                  <a:gd name="T64" fmla="*/ 253 w 327"/>
                  <a:gd name="T65" fmla="*/ 296 h 308"/>
                  <a:gd name="T66" fmla="*/ 259 w 327"/>
                  <a:gd name="T67" fmla="*/ 265 h 308"/>
                  <a:gd name="T68" fmla="*/ 314 w 327"/>
                  <a:gd name="T69" fmla="*/ 240 h 308"/>
                  <a:gd name="T70" fmla="*/ 327 w 327"/>
                  <a:gd name="T71" fmla="*/ 228 h 308"/>
                  <a:gd name="T72" fmla="*/ 314 w 327"/>
                  <a:gd name="T73" fmla="*/ 198 h 308"/>
                  <a:gd name="T74" fmla="*/ 296 w 327"/>
                  <a:gd name="T75" fmla="*/ 178 h 308"/>
                  <a:gd name="T76" fmla="*/ 284 w 327"/>
                  <a:gd name="T77" fmla="*/ 160 h 308"/>
                  <a:gd name="T78" fmla="*/ 271 w 327"/>
                  <a:gd name="T79" fmla="*/ 154 h 308"/>
                  <a:gd name="T80" fmla="*/ 265 w 327"/>
                  <a:gd name="T81" fmla="*/ 160 h 308"/>
                  <a:gd name="T82" fmla="*/ 259 w 327"/>
                  <a:gd name="T83" fmla="*/ 154 h 308"/>
                  <a:gd name="T84" fmla="*/ 253 w 327"/>
                  <a:gd name="T85" fmla="*/ 148 h 308"/>
                  <a:gd name="T86" fmla="*/ 247 w 327"/>
                  <a:gd name="T87" fmla="*/ 142 h 308"/>
                  <a:gd name="T88" fmla="*/ 271 w 327"/>
                  <a:gd name="T89" fmla="*/ 118 h 308"/>
                  <a:gd name="T90" fmla="*/ 259 w 327"/>
                  <a:gd name="T91" fmla="*/ 93 h 308"/>
                  <a:gd name="T92" fmla="*/ 253 w 327"/>
                  <a:gd name="T93" fmla="*/ 87 h 308"/>
                  <a:gd name="T94" fmla="*/ 240 w 327"/>
                  <a:gd name="T95" fmla="*/ 80 h 308"/>
                  <a:gd name="T96" fmla="*/ 234 w 327"/>
                  <a:gd name="T97" fmla="*/ 74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7" h="308">
                    <a:moveTo>
                      <a:pt x="234" y="74"/>
                    </a:moveTo>
                    <a:lnTo>
                      <a:pt x="234" y="68"/>
                    </a:lnTo>
                    <a:lnTo>
                      <a:pt x="216" y="68"/>
                    </a:lnTo>
                    <a:lnTo>
                      <a:pt x="201" y="56"/>
                    </a:lnTo>
                    <a:lnTo>
                      <a:pt x="198" y="31"/>
                    </a:lnTo>
                    <a:lnTo>
                      <a:pt x="184" y="25"/>
                    </a:lnTo>
                    <a:lnTo>
                      <a:pt x="168" y="19"/>
                    </a:lnTo>
                    <a:lnTo>
                      <a:pt x="161" y="13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8" y="7"/>
                    </a:lnTo>
                    <a:lnTo>
                      <a:pt x="124" y="0"/>
                    </a:lnTo>
                    <a:lnTo>
                      <a:pt x="108" y="0"/>
                    </a:lnTo>
                    <a:lnTo>
                      <a:pt x="107" y="13"/>
                    </a:lnTo>
                    <a:lnTo>
                      <a:pt x="110" y="25"/>
                    </a:lnTo>
                    <a:lnTo>
                      <a:pt x="96" y="38"/>
                    </a:lnTo>
                    <a:lnTo>
                      <a:pt x="83" y="44"/>
                    </a:lnTo>
                    <a:lnTo>
                      <a:pt x="84" y="68"/>
                    </a:lnTo>
                    <a:lnTo>
                      <a:pt x="91" y="99"/>
                    </a:lnTo>
                    <a:lnTo>
                      <a:pt x="74" y="111"/>
                    </a:lnTo>
                    <a:lnTo>
                      <a:pt x="57" y="129"/>
                    </a:lnTo>
                    <a:lnTo>
                      <a:pt x="59" y="129"/>
                    </a:lnTo>
                    <a:lnTo>
                      <a:pt x="63" y="136"/>
                    </a:lnTo>
                    <a:lnTo>
                      <a:pt x="66" y="148"/>
                    </a:lnTo>
                    <a:lnTo>
                      <a:pt x="67" y="167"/>
                    </a:lnTo>
                    <a:lnTo>
                      <a:pt x="45" y="178"/>
                    </a:lnTo>
                    <a:lnTo>
                      <a:pt x="24" y="173"/>
                    </a:lnTo>
                    <a:lnTo>
                      <a:pt x="16" y="178"/>
                    </a:lnTo>
                    <a:lnTo>
                      <a:pt x="9" y="185"/>
                    </a:lnTo>
                    <a:lnTo>
                      <a:pt x="3" y="185"/>
                    </a:lnTo>
                    <a:lnTo>
                      <a:pt x="0" y="191"/>
                    </a:lnTo>
                    <a:lnTo>
                      <a:pt x="6" y="203"/>
                    </a:lnTo>
                    <a:lnTo>
                      <a:pt x="15" y="222"/>
                    </a:lnTo>
                    <a:lnTo>
                      <a:pt x="11" y="247"/>
                    </a:lnTo>
                    <a:lnTo>
                      <a:pt x="9" y="258"/>
                    </a:lnTo>
                    <a:lnTo>
                      <a:pt x="15" y="258"/>
                    </a:lnTo>
                    <a:lnTo>
                      <a:pt x="19" y="258"/>
                    </a:lnTo>
                    <a:lnTo>
                      <a:pt x="19" y="265"/>
                    </a:lnTo>
                    <a:lnTo>
                      <a:pt x="16" y="271"/>
                    </a:lnTo>
                    <a:lnTo>
                      <a:pt x="21" y="271"/>
                    </a:lnTo>
                    <a:lnTo>
                      <a:pt x="27" y="271"/>
                    </a:lnTo>
                    <a:lnTo>
                      <a:pt x="30" y="277"/>
                    </a:lnTo>
                    <a:lnTo>
                      <a:pt x="34" y="283"/>
                    </a:lnTo>
                    <a:lnTo>
                      <a:pt x="65" y="271"/>
                    </a:lnTo>
                    <a:lnTo>
                      <a:pt x="88" y="283"/>
                    </a:lnTo>
                    <a:lnTo>
                      <a:pt x="95" y="271"/>
                    </a:lnTo>
                    <a:lnTo>
                      <a:pt x="99" y="258"/>
                    </a:lnTo>
                    <a:lnTo>
                      <a:pt x="109" y="265"/>
                    </a:lnTo>
                    <a:lnTo>
                      <a:pt x="109" y="277"/>
                    </a:lnTo>
                    <a:lnTo>
                      <a:pt x="118" y="277"/>
                    </a:lnTo>
                    <a:lnTo>
                      <a:pt x="127" y="277"/>
                    </a:lnTo>
                    <a:lnTo>
                      <a:pt x="137" y="271"/>
                    </a:lnTo>
                    <a:lnTo>
                      <a:pt x="146" y="271"/>
                    </a:lnTo>
                    <a:lnTo>
                      <a:pt x="151" y="277"/>
                    </a:lnTo>
                    <a:lnTo>
                      <a:pt x="152" y="277"/>
                    </a:lnTo>
                    <a:lnTo>
                      <a:pt x="153" y="271"/>
                    </a:lnTo>
                    <a:lnTo>
                      <a:pt x="160" y="277"/>
                    </a:lnTo>
                    <a:lnTo>
                      <a:pt x="168" y="277"/>
                    </a:lnTo>
                    <a:lnTo>
                      <a:pt x="187" y="277"/>
                    </a:lnTo>
                    <a:lnTo>
                      <a:pt x="206" y="283"/>
                    </a:lnTo>
                    <a:lnTo>
                      <a:pt x="209" y="296"/>
                    </a:lnTo>
                    <a:lnTo>
                      <a:pt x="216" y="308"/>
                    </a:lnTo>
                    <a:lnTo>
                      <a:pt x="228" y="302"/>
                    </a:lnTo>
                    <a:lnTo>
                      <a:pt x="234" y="296"/>
                    </a:lnTo>
                    <a:lnTo>
                      <a:pt x="247" y="296"/>
                    </a:lnTo>
                    <a:lnTo>
                      <a:pt x="253" y="296"/>
                    </a:lnTo>
                    <a:lnTo>
                      <a:pt x="253" y="283"/>
                    </a:lnTo>
                    <a:lnTo>
                      <a:pt x="259" y="265"/>
                    </a:lnTo>
                    <a:lnTo>
                      <a:pt x="284" y="247"/>
                    </a:lnTo>
                    <a:lnTo>
                      <a:pt x="314" y="240"/>
                    </a:lnTo>
                    <a:lnTo>
                      <a:pt x="320" y="234"/>
                    </a:lnTo>
                    <a:lnTo>
                      <a:pt x="327" y="228"/>
                    </a:lnTo>
                    <a:lnTo>
                      <a:pt x="327" y="222"/>
                    </a:lnTo>
                    <a:lnTo>
                      <a:pt x="314" y="198"/>
                    </a:lnTo>
                    <a:lnTo>
                      <a:pt x="308" y="178"/>
                    </a:lnTo>
                    <a:lnTo>
                      <a:pt x="296" y="178"/>
                    </a:lnTo>
                    <a:lnTo>
                      <a:pt x="284" y="173"/>
                    </a:lnTo>
                    <a:lnTo>
                      <a:pt x="284" y="160"/>
                    </a:lnTo>
                    <a:lnTo>
                      <a:pt x="278" y="154"/>
                    </a:lnTo>
                    <a:lnTo>
                      <a:pt x="271" y="154"/>
                    </a:lnTo>
                    <a:lnTo>
                      <a:pt x="271" y="154"/>
                    </a:lnTo>
                    <a:lnTo>
                      <a:pt x="265" y="160"/>
                    </a:lnTo>
                    <a:lnTo>
                      <a:pt x="265" y="160"/>
                    </a:lnTo>
                    <a:lnTo>
                      <a:pt x="259" y="154"/>
                    </a:lnTo>
                    <a:lnTo>
                      <a:pt x="259" y="148"/>
                    </a:lnTo>
                    <a:lnTo>
                      <a:pt x="253" y="148"/>
                    </a:lnTo>
                    <a:lnTo>
                      <a:pt x="247" y="142"/>
                    </a:lnTo>
                    <a:lnTo>
                      <a:pt x="247" y="142"/>
                    </a:lnTo>
                    <a:lnTo>
                      <a:pt x="259" y="136"/>
                    </a:lnTo>
                    <a:lnTo>
                      <a:pt x="271" y="118"/>
                    </a:lnTo>
                    <a:lnTo>
                      <a:pt x="265" y="99"/>
                    </a:lnTo>
                    <a:lnTo>
                      <a:pt x="259" y="93"/>
                    </a:lnTo>
                    <a:lnTo>
                      <a:pt x="253" y="93"/>
                    </a:lnTo>
                    <a:lnTo>
                      <a:pt x="253" y="87"/>
                    </a:lnTo>
                    <a:lnTo>
                      <a:pt x="253" y="80"/>
                    </a:lnTo>
                    <a:lnTo>
                      <a:pt x="240" y="80"/>
                    </a:lnTo>
                    <a:lnTo>
                      <a:pt x="240" y="80"/>
                    </a:lnTo>
                    <a:lnTo>
                      <a:pt x="234" y="7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2" name="ЮФО_Астраханская область">
                <a:extLst>
                  <a:ext uri="{FF2B5EF4-FFF2-40B4-BE49-F238E27FC236}">
                    <a16:creationId xmlns:a16="http://schemas.microsoft.com/office/drawing/2014/main" xmlns="" id="{8BA68ACD-7479-48D1-B3CD-0100FFE81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363" y="4186238"/>
                <a:ext cx="227013" cy="468313"/>
              </a:xfrm>
              <a:custGeom>
                <a:avLst/>
                <a:gdLst>
                  <a:gd name="T0" fmla="*/ 75 w 143"/>
                  <a:gd name="T1" fmla="*/ 6 h 295"/>
                  <a:gd name="T2" fmla="*/ 67 w 143"/>
                  <a:gd name="T3" fmla="*/ 6 h 295"/>
                  <a:gd name="T4" fmla="*/ 61 w 143"/>
                  <a:gd name="T5" fmla="*/ 0 h 295"/>
                  <a:gd name="T6" fmla="*/ 42 w 143"/>
                  <a:gd name="T7" fmla="*/ 6 h 295"/>
                  <a:gd name="T8" fmla="*/ 52 w 143"/>
                  <a:gd name="T9" fmla="*/ 37 h 295"/>
                  <a:gd name="T10" fmla="*/ 64 w 143"/>
                  <a:gd name="T11" fmla="*/ 49 h 295"/>
                  <a:gd name="T12" fmla="*/ 51 w 143"/>
                  <a:gd name="T13" fmla="*/ 67 h 295"/>
                  <a:gd name="T14" fmla="*/ 59 w 143"/>
                  <a:gd name="T15" fmla="*/ 98 h 295"/>
                  <a:gd name="T16" fmla="*/ 88 w 143"/>
                  <a:gd name="T17" fmla="*/ 111 h 295"/>
                  <a:gd name="T18" fmla="*/ 64 w 143"/>
                  <a:gd name="T19" fmla="*/ 117 h 295"/>
                  <a:gd name="T20" fmla="*/ 58 w 143"/>
                  <a:gd name="T21" fmla="*/ 172 h 295"/>
                  <a:gd name="T22" fmla="*/ 14 w 143"/>
                  <a:gd name="T23" fmla="*/ 178 h 295"/>
                  <a:gd name="T24" fmla="*/ 21 w 143"/>
                  <a:gd name="T25" fmla="*/ 191 h 295"/>
                  <a:gd name="T26" fmla="*/ 17 w 143"/>
                  <a:gd name="T27" fmla="*/ 203 h 295"/>
                  <a:gd name="T28" fmla="*/ 27 w 143"/>
                  <a:gd name="T29" fmla="*/ 215 h 295"/>
                  <a:gd name="T30" fmla="*/ 0 w 143"/>
                  <a:gd name="T31" fmla="*/ 240 h 295"/>
                  <a:gd name="T32" fmla="*/ 6 w 143"/>
                  <a:gd name="T33" fmla="*/ 246 h 295"/>
                  <a:gd name="T34" fmla="*/ 15 w 143"/>
                  <a:gd name="T35" fmla="*/ 246 h 295"/>
                  <a:gd name="T36" fmla="*/ 24 w 143"/>
                  <a:gd name="T37" fmla="*/ 258 h 295"/>
                  <a:gd name="T38" fmla="*/ 25 w 143"/>
                  <a:gd name="T39" fmla="*/ 265 h 295"/>
                  <a:gd name="T40" fmla="*/ 28 w 143"/>
                  <a:gd name="T41" fmla="*/ 265 h 295"/>
                  <a:gd name="T42" fmla="*/ 29 w 143"/>
                  <a:gd name="T43" fmla="*/ 270 h 295"/>
                  <a:gd name="T44" fmla="*/ 34 w 143"/>
                  <a:gd name="T45" fmla="*/ 270 h 295"/>
                  <a:gd name="T46" fmla="*/ 56 w 143"/>
                  <a:gd name="T47" fmla="*/ 277 h 295"/>
                  <a:gd name="T48" fmla="*/ 57 w 143"/>
                  <a:gd name="T49" fmla="*/ 283 h 295"/>
                  <a:gd name="T50" fmla="*/ 66 w 143"/>
                  <a:gd name="T51" fmla="*/ 277 h 295"/>
                  <a:gd name="T52" fmla="*/ 66 w 143"/>
                  <a:gd name="T53" fmla="*/ 283 h 295"/>
                  <a:gd name="T54" fmla="*/ 76 w 143"/>
                  <a:gd name="T55" fmla="*/ 270 h 295"/>
                  <a:gd name="T56" fmla="*/ 79 w 143"/>
                  <a:gd name="T57" fmla="*/ 283 h 295"/>
                  <a:gd name="T58" fmla="*/ 72 w 143"/>
                  <a:gd name="T59" fmla="*/ 295 h 295"/>
                  <a:gd name="T60" fmla="*/ 86 w 143"/>
                  <a:gd name="T61" fmla="*/ 283 h 295"/>
                  <a:gd name="T62" fmla="*/ 121 w 143"/>
                  <a:gd name="T63" fmla="*/ 265 h 295"/>
                  <a:gd name="T64" fmla="*/ 113 w 143"/>
                  <a:gd name="T65" fmla="*/ 221 h 295"/>
                  <a:gd name="T66" fmla="*/ 124 w 143"/>
                  <a:gd name="T67" fmla="*/ 234 h 295"/>
                  <a:gd name="T68" fmla="*/ 143 w 143"/>
                  <a:gd name="T69" fmla="*/ 191 h 295"/>
                  <a:gd name="T70" fmla="*/ 131 w 143"/>
                  <a:gd name="T71" fmla="*/ 129 h 295"/>
                  <a:gd name="T72" fmla="*/ 115 w 143"/>
                  <a:gd name="T73" fmla="*/ 123 h 295"/>
                  <a:gd name="T74" fmla="*/ 114 w 143"/>
                  <a:gd name="T75" fmla="*/ 98 h 295"/>
                  <a:gd name="T76" fmla="*/ 122 w 143"/>
                  <a:gd name="T77" fmla="*/ 67 h 295"/>
                  <a:gd name="T78" fmla="*/ 131 w 143"/>
                  <a:gd name="T79" fmla="*/ 37 h 295"/>
                  <a:gd name="T80" fmla="*/ 121 w 143"/>
                  <a:gd name="T81" fmla="*/ 12 h 295"/>
                  <a:gd name="T82" fmla="*/ 83 w 143"/>
                  <a:gd name="T83" fmla="*/ 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3" h="295">
                    <a:moveTo>
                      <a:pt x="83" y="6"/>
                    </a:moveTo>
                    <a:lnTo>
                      <a:pt x="75" y="6"/>
                    </a:lnTo>
                    <a:lnTo>
                      <a:pt x="68" y="0"/>
                    </a:lnTo>
                    <a:lnTo>
                      <a:pt x="67" y="6"/>
                    </a:lnTo>
                    <a:lnTo>
                      <a:pt x="66" y="6"/>
                    </a:lnTo>
                    <a:lnTo>
                      <a:pt x="61" y="0"/>
                    </a:lnTo>
                    <a:lnTo>
                      <a:pt x="52" y="0"/>
                    </a:lnTo>
                    <a:lnTo>
                      <a:pt x="42" y="6"/>
                    </a:lnTo>
                    <a:lnTo>
                      <a:pt x="48" y="18"/>
                    </a:lnTo>
                    <a:lnTo>
                      <a:pt x="52" y="37"/>
                    </a:lnTo>
                    <a:lnTo>
                      <a:pt x="60" y="43"/>
                    </a:lnTo>
                    <a:lnTo>
                      <a:pt x="64" y="49"/>
                    </a:lnTo>
                    <a:lnTo>
                      <a:pt x="56" y="56"/>
                    </a:lnTo>
                    <a:lnTo>
                      <a:pt x="51" y="67"/>
                    </a:lnTo>
                    <a:lnTo>
                      <a:pt x="52" y="86"/>
                    </a:lnTo>
                    <a:lnTo>
                      <a:pt x="59" y="98"/>
                    </a:lnTo>
                    <a:lnTo>
                      <a:pt x="75" y="98"/>
                    </a:lnTo>
                    <a:lnTo>
                      <a:pt x="88" y="111"/>
                    </a:lnTo>
                    <a:lnTo>
                      <a:pt x="77" y="111"/>
                    </a:lnTo>
                    <a:lnTo>
                      <a:pt x="64" y="117"/>
                    </a:lnTo>
                    <a:lnTo>
                      <a:pt x="61" y="147"/>
                    </a:lnTo>
                    <a:lnTo>
                      <a:pt x="58" y="172"/>
                    </a:lnTo>
                    <a:lnTo>
                      <a:pt x="36" y="178"/>
                    </a:lnTo>
                    <a:lnTo>
                      <a:pt x="14" y="178"/>
                    </a:lnTo>
                    <a:lnTo>
                      <a:pt x="14" y="185"/>
                    </a:lnTo>
                    <a:lnTo>
                      <a:pt x="21" y="191"/>
                    </a:lnTo>
                    <a:lnTo>
                      <a:pt x="18" y="197"/>
                    </a:lnTo>
                    <a:lnTo>
                      <a:pt x="17" y="203"/>
                    </a:lnTo>
                    <a:lnTo>
                      <a:pt x="22" y="209"/>
                    </a:lnTo>
                    <a:lnTo>
                      <a:pt x="27" y="215"/>
                    </a:lnTo>
                    <a:lnTo>
                      <a:pt x="6" y="221"/>
                    </a:lnTo>
                    <a:lnTo>
                      <a:pt x="0" y="240"/>
                    </a:lnTo>
                    <a:lnTo>
                      <a:pt x="3" y="246"/>
                    </a:lnTo>
                    <a:lnTo>
                      <a:pt x="6" y="246"/>
                    </a:lnTo>
                    <a:lnTo>
                      <a:pt x="10" y="246"/>
                    </a:lnTo>
                    <a:lnTo>
                      <a:pt x="15" y="246"/>
                    </a:lnTo>
                    <a:lnTo>
                      <a:pt x="19" y="252"/>
                    </a:lnTo>
                    <a:lnTo>
                      <a:pt x="24" y="258"/>
                    </a:lnTo>
                    <a:lnTo>
                      <a:pt x="24" y="265"/>
                    </a:lnTo>
                    <a:lnTo>
                      <a:pt x="25" y="265"/>
                    </a:lnTo>
                    <a:lnTo>
                      <a:pt x="25" y="265"/>
                    </a:lnTo>
                    <a:lnTo>
                      <a:pt x="28" y="265"/>
                    </a:lnTo>
                    <a:lnTo>
                      <a:pt x="30" y="265"/>
                    </a:lnTo>
                    <a:lnTo>
                      <a:pt x="29" y="270"/>
                    </a:lnTo>
                    <a:lnTo>
                      <a:pt x="30" y="270"/>
                    </a:lnTo>
                    <a:lnTo>
                      <a:pt x="34" y="270"/>
                    </a:lnTo>
                    <a:lnTo>
                      <a:pt x="38" y="265"/>
                    </a:lnTo>
                    <a:lnTo>
                      <a:pt x="56" y="277"/>
                    </a:lnTo>
                    <a:lnTo>
                      <a:pt x="56" y="283"/>
                    </a:lnTo>
                    <a:lnTo>
                      <a:pt x="57" y="283"/>
                    </a:lnTo>
                    <a:lnTo>
                      <a:pt x="64" y="277"/>
                    </a:lnTo>
                    <a:lnTo>
                      <a:pt x="66" y="277"/>
                    </a:lnTo>
                    <a:lnTo>
                      <a:pt x="67" y="277"/>
                    </a:lnTo>
                    <a:lnTo>
                      <a:pt x="66" y="283"/>
                    </a:lnTo>
                    <a:lnTo>
                      <a:pt x="70" y="277"/>
                    </a:lnTo>
                    <a:lnTo>
                      <a:pt x="76" y="270"/>
                    </a:lnTo>
                    <a:lnTo>
                      <a:pt x="80" y="277"/>
                    </a:lnTo>
                    <a:lnTo>
                      <a:pt x="79" y="283"/>
                    </a:lnTo>
                    <a:lnTo>
                      <a:pt x="75" y="289"/>
                    </a:lnTo>
                    <a:lnTo>
                      <a:pt x="72" y="295"/>
                    </a:lnTo>
                    <a:lnTo>
                      <a:pt x="79" y="289"/>
                    </a:lnTo>
                    <a:lnTo>
                      <a:pt x="86" y="283"/>
                    </a:lnTo>
                    <a:lnTo>
                      <a:pt x="104" y="270"/>
                    </a:lnTo>
                    <a:lnTo>
                      <a:pt x="121" y="265"/>
                    </a:lnTo>
                    <a:lnTo>
                      <a:pt x="124" y="270"/>
                    </a:lnTo>
                    <a:lnTo>
                      <a:pt x="113" y="221"/>
                    </a:lnTo>
                    <a:lnTo>
                      <a:pt x="117" y="221"/>
                    </a:lnTo>
                    <a:lnTo>
                      <a:pt x="124" y="234"/>
                    </a:lnTo>
                    <a:lnTo>
                      <a:pt x="137" y="234"/>
                    </a:lnTo>
                    <a:lnTo>
                      <a:pt x="143" y="191"/>
                    </a:lnTo>
                    <a:lnTo>
                      <a:pt x="143" y="141"/>
                    </a:lnTo>
                    <a:lnTo>
                      <a:pt x="131" y="129"/>
                    </a:lnTo>
                    <a:lnTo>
                      <a:pt x="121" y="117"/>
                    </a:lnTo>
                    <a:lnTo>
                      <a:pt x="115" y="123"/>
                    </a:lnTo>
                    <a:lnTo>
                      <a:pt x="109" y="117"/>
                    </a:lnTo>
                    <a:lnTo>
                      <a:pt x="114" y="98"/>
                    </a:lnTo>
                    <a:lnTo>
                      <a:pt x="124" y="86"/>
                    </a:lnTo>
                    <a:lnTo>
                      <a:pt x="122" y="67"/>
                    </a:lnTo>
                    <a:lnTo>
                      <a:pt x="116" y="49"/>
                    </a:lnTo>
                    <a:lnTo>
                      <a:pt x="131" y="37"/>
                    </a:lnTo>
                    <a:lnTo>
                      <a:pt x="124" y="25"/>
                    </a:lnTo>
                    <a:lnTo>
                      <a:pt x="121" y="12"/>
                    </a:lnTo>
                    <a:lnTo>
                      <a:pt x="102" y="6"/>
                    </a:lnTo>
                    <a:lnTo>
                      <a:pt x="83" y="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3" name="ЮФО_Краснодарский край">
                <a:extLst>
                  <a:ext uri="{FF2B5EF4-FFF2-40B4-BE49-F238E27FC236}">
                    <a16:creationId xmlns:a16="http://schemas.microsoft.com/office/drawing/2014/main" xmlns="" id="{FAE35628-50B7-4DDE-8D19-3FB3CB7517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050" y="3943350"/>
                <a:ext cx="373063" cy="466725"/>
              </a:xfrm>
              <a:custGeom>
                <a:avLst/>
                <a:gdLst>
                  <a:gd name="T0" fmla="*/ 225 w 320"/>
                  <a:gd name="T1" fmla="*/ 67 h 402"/>
                  <a:gd name="T2" fmla="*/ 237 w 320"/>
                  <a:gd name="T3" fmla="*/ 42 h 402"/>
                  <a:gd name="T4" fmla="*/ 218 w 320"/>
                  <a:gd name="T5" fmla="*/ 25 h 402"/>
                  <a:gd name="T6" fmla="*/ 214 w 320"/>
                  <a:gd name="T7" fmla="*/ 42 h 402"/>
                  <a:gd name="T8" fmla="*/ 191 w 320"/>
                  <a:gd name="T9" fmla="*/ 16 h 402"/>
                  <a:gd name="T10" fmla="*/ 169 w 320"/>
                  <a:gd name="T11" fmla="*/ 0 h 402"/>
                  <a:gd name="T12" fmla="*/ 167 w 320"/>
                  <a:gd name="T13" fmla="*/ 83 h 402"/>
                  <a:gd name="T14" fmla="*/ 162 w 320"/>
                  <a:gd name="T15" fmla="*/ 58 h 402"/>
                  <a:gd name="T16" fmla="*/ 140 w 320"/>
                  <a:gd name="T17" fmla="*/ 67 h 402"/>
                  <a:gd name="T18" fmla="*/ 121 w 320"/>
                  <a:gd name="T19" fmla="*/ 67 h 402"/>
                  <a:gd name="T20" fmla="*/ 88 w 320"/>
                  <a:gd name="T21" fmla="*/ 75 h 402"/>
                  <a:gd name="T22" fmla="*/ 41 w 320"/>
                  <a:gd name="T23" fmla="*/ 67 h 402"/>
                  <a:gd name="T24" fmla="*/ 26 w 320"/>
                  <a:gd name="T25" fmla="*/ 67 h 402"/>
                  <a:gd name="T26" fmla="*/ 10 w 320"/>
                  <a:gd name="T27" fmla="*/ 75 h 402"/>
                  <a:gd name="T28" fmla="*/ 14 w 320"/>
                  <a:gd name="T29" fmla="*/ 142 h 402"/>
                  <a:gd name="T30" fmla="*/ 30 w 320"/>
                  <a:gd name="T31" fmla="*/ 151 h 402"/>
                  <a:gd name="T32" fmla="*/ 47 w 320"/>
                  <a:gd name="T33" fmla="*/ 243 h 402"/>
                  <a:gd name="T34" fmla="*/ 82 w 320"/>
                  <a:gd name="T35" fmla="*/ 369 h 402"/>
                  <a:gd name="T36" fmla="*/ 105 w 320"/>
                  <a:gd name="T37" fmla="*/ 394 h 402"/>
                  <a:gd name="T38" fmla="*/ 174 w 320"/>
                  <a:gd name="T39" fmla="*/ 385 h 402"/>
                  <a:gd name="T40" fmla="*/ 217 w 320"/>
                  <a:gd name="T41" fmla="*/ 377 h 402"/>
                  <a:gd name="T42" fmla="*/ 234 w 320"/>
                  <a:gd name="T43" fmla="*/ 343 h 402"/>
                  <a:gd name="T44" fmla="*/ 263 w 320"/>
                  <a:gd name="T45" fmla="*/ 327 h 402"/>
                  <a:gd name="T46" fmla="*/ 254 w 320"/>
                  <a:gd name="T47" fmla="*/ 276 h 402"/>
                  <a:gd name="T48" fmla="*/ 284 w 320"/>
                  <a:gd name="T49" fmla="*/ 243 h 402"/>
                  <a:gd name="T50" fmla="*/ 307 w 320"/>
                  <a:gd name="T51" fmla="*/ 226 h 402"/>
                  <a:gd name="T52" fmla="*/ 316 w 320"/>
                  <a:gd name="T53" fmla="*/ 201 h 402"/>
                  <a:gd name="T54" fmla="*/ 306 w 320"/>
                  <a:gd name="T55" fmla="*/ 192 h 402"/>
                  <a:gd name="T56" fmla="*/ 294 w 320"/>
                  <a:gd name="T57" fmla="*/ 142 h 402"/>
                  <a:gd name="T58" fmla="*/ 295 w 320"/>
                  <a:gd name="T59" fmla="*/ 125 h 402"/>
                  <a:gd name="T60" fmla="*/ 289 w 320"/>
                  <a:gd name="T61" fmla="*/ 92 h 402"/>
                  <a:gd name="T62" fmla="*/ 200 w 320"/>
                  <a:gd name="T63" fmla="*/ 251 h 402"/>
                  <a:gd name="T64" fmla="*/ 193 w 320"/>
                  <a:gd name="T65" fmla="*/ 310 h 402"/>
                  <a:gd name="T66" fmla="*/ 180 w 320"/>
                  <a:gd name="T67" fmla="*/ 327 h 402"/>
                  <a:gd name="T68" fmla="*/ 177 w 320"/>
                  <a:gd name="T69" fmla="*/ 293 h 402"/>
                  <a:gd name="T70" fmla="*/ 141 w 320"/>
                  <a:gd name="T71" fmla="*/ 327 h 402"/>
                  <a:gd name="T72" fmla="*/ 106 w 320"/>
                  <a:gd name="T73" fmla="*/ 360 h 402"/>
                  <a:gd name="T74" fmla="*/ 83 w 320"/>
                  <a:gd name="T75" fmla="*/ 310 h 402"/>
                  <a:gd name="T76" fmla="*/ 101 w 320"/>
                  <a:gd name="T77" fmla="*/ 310 h 402"/>
                  <a:gd name="T78" fmla="*/ 119 w 320"/>
                  <a:gd name="T79" fmla="*/ 310 h 402"/>
                  <a:gd name="T80" fmla="*/ 134 w 320"/>
                  <a:gd name="T81" fmla="*/ 268 h 402"/>
                  <a:gd name="T82" fmla="*/ 150 w 320"/>
                  <a:gd name="T83" fmla="*/ 218 h 402"/>
                  <a:gd name="T84" fmla="*/ 128 w 320"/>
                  <a:gd name="T85" fmla="*/ 234 h 402"/>
                  <a:gd name="T86" fmla="*/ 95 w 320"/>
                  <a:gd name="T87" fmla="*/ 192 h 402"/>
                  <a:gd name="T88" fmla="*/ 108 w 320"/>
                  <a:gd name="T89" fmla="*/ 184 h 402"/>
                  <a:gd name="T90" fmla="*/ 172 w 320"/>
                  <a:gd name="T91" fmla="*/ 201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0" h="402">
                    <a:moveTo>
                      <a:pt x="289" y="92"/>
                    </a:moveTo>
                    <a:lnTo>
                      <a:pt x="251" y="75"/>
                    </a:lnTo>
                    <a:lnTo>
                      <a:pt x="225" y="67"/>
                    </a:lnTo>
                    <a:lnTo>
                      <a:pt x="229" y="58"/>
                    </a:lnTo>
                    <a:lnTo>
                      <a:pt x="240" y="50"/>
                    </a:lnTo>
                    <a:lnTo>
                      <a:pt x="237" y="42"/>
                    </a:lnTo>
                    <a:lnTo>
                      <a:pt x="239" y="33"/>
                    </a:lnTo>
                    <a:lnTo>
                      <a:pt x="229" y="25"/>
                    </a:lnTo>
                    <a:lnTo>
                      <a:pt x="218" y="25"/>
                    </a:lnTo>
                    <a:lnTo>
                      <a:pt x="218" y="33"/>
                    </a:lnTo>
                    <a:lnTo>
                      <a:pt x="215" y="42"/>
                    </a:lnTo>
                    <a:lnTo>
                      <a:pt x="214" y="42"/>
                    </a:lnTo>
                    <a:lnTo>
                      <a:pt x="207" y="33"/>
                    </a:lnTo>
                    <a:lnTo>
                      <a:pt x="203" y="25"/>
                    </a:lnTo>
                    <a:lnTo>
                      <a:pt x="191" y="16"/>
                    </a:lnTo>
                    <a:lnTo>
                      <a:pt x="180" y="16"/>
                    </a:lnTo>
                    <a:lnTo>
                      <a:pt x="175" y="8"/>
                    </a:lnTo>
                    <a:lnTo>
                      <a:pt x="169" y="0"/>
                    </a:lnTo>
                    <a:lnTo>
                      <a:pt x="169" y="50"/>
                    </a:lnTo>
                    <a:lnTo>
                      <a:pt x="172" y="92"/>
                    </a:lnTo>
                    <a:lnTo>
                      <a:pt x="167" y="83"/>
                    </a:lnTo>
                    <a:lnTo>
                      <a:pt x="163" y="83"/>
                    </a:lnTo>
                    <a:lnTo>
                      <a:pt x="162" y="67"/>
                    </a:lnTo>
                    <a:lnTo>
                      <a:pt x="162" y="58"/>
                    </a:lnTo>
                    <a:lnTo>
                      <a:pt x="151" y="67"/>
                    </a:lnTo>
                    <a:lnTo>
                      <a:pt x="140" y="75"/>
                    </a:lnTo>
                    <a:lnTo>
                      <a:pt x="140" y="67"/>
                    </a:lnTo>
                    <a:lnTo>
                      <a:pt x="143" y="67"/>
                    </a:lnTo>
                    <a:lnTo>
                      <a:pt x="137" y="58"/>
                    </a:lnTo>
                    <a:lnTo>
                      <a:pt x="121" y="67"/>
                    </a:lnTo>
                    <a:lnTo>
                      <a:pt x="106" y="75"/>
                    </a:lnTo>
                    <a:lnTo>
                      <a:pt x="98" y="75"/>
                    </a:lnTo>
                    <a:lnTo>
                      <a:pt x="88" y="75"/>
                    </a:lnTo>
                    <a:lnTo>
                      <a:pt x="77" y="83"/>
                    </a:lnTo>
                    <a:lnTo>
                      <a:pt x="63" y="83"/>
                    </a:lnTo>
                    <a:lnTo>
                      <a:pt x="41" y="67"/>
                    </a:lnTo>
                    <a:lnTo>
                      <a:pt x="27" y="42"/>
                    </a:lnTo>
                    <a:lnTo>
                      <a:pt x="24" y="58"/>
                    </a:lnTo>
                    <a:lnTo>
                      <a:pt x="26" y="67"/>
                    </a:lnTo>
                    <a:lnTo>
                      <a:pt x="11" y="58"/>
                    </a:lnTo>
                    <a:lnTo>
                      <a:pt x="0" y="58"/>
                    </a:lnTo>
                    <a:lnTo>
                      <a:pt x="10" y="75"/>
                    </a:lnTo>
                    <a:lnTo>
                      <a:pt x="18" y="109"/>
                    </a:lnTo>
                    <a:lnTo>
                      <a:pt x="12" y="125"/>
                    </a:lnTo>
                    <a:lnTo>
                      <a:pt x="14" y="142"/>
                    </a:lnTo>
                    <a:lnTo>
                      <a:pt x="20" y="151"/>
                    </a:lnTo>
                    <a:lnTo>
                      <a:pt x="26" y="151"/>
                    </a:lnTo>
                    <a:lnTo>
                      <a:pt x="30" y="151"/>
                    </a:lnTo>
                    <a:lnTo>
                      <a:pt x="31" y="176"/>
                    </a:lnTo>
                    <a:lnTo>
                      <a:pt x="30" y="192"/>
                    </a:lnTo>
                    <a:lnTo>
                      <a:pt x="47" y="243"/>
                    </a:lnTo>
                    <a:lnTo>
                      <a:pt x="53" y="301"/>
                    </a:lnTo>
                    <a:lnTo>
                      <a:pt x="54" y="369"/>
                    </a:lnTo>
                    <a:lnTo>
                      <a:pt x="82" y="369"/>
                    </a:lnTo>
                    <a:lnTo>
                      <a:pt x="93" y="385"/>
                    </a:lnTo>
                    <a:lnTo>
                      <a:pt x="99" y="394"/>
                    </a:lnTo>
                    <a:lnTo>
                      <a:pt x="105" y="394"/>
                    </a:lnTo>
                    <a:lnTo>
                      <a:pt x="132" y="377"/>
                    </a:lnTo>
                    <a:lnTo>
                      <a:pt x="161" y="369"/>
                    </a:lnTo>
                    <a:lnTo>
                      <a:pt x="174" y="385"/>
                    </a:lnTo>
                    <a:lnTo>
                      <a:pt x="188" y="402"/>
                    </a:lnTo>
                    <a:lnTo>
                      <a:pt x="218" y="385"/>
                    </a:lnTo>
                    <a:lnTo>
                      <a:pt x="217" y="377"/>
                    </a:lnTo>
                    <a:lnTo>
                      <a:pt x="230" y="377"/>
                    </a:lnTo>
                    <a:lnTo>
                      <a:pt x="229" y="343"/>
                    </a:lnTo>
                    <a:lnTo>
                      <a:pt x="234" y="343"/>
                    </a:lnTo>
                    <a:lnTo>
                      <a:pt x="237" y="352"/>
                    </a:lnTo>
                    <a:lnTo>
                      <a:pt x="250" y="343"/>
                    </a:lnTo>
                    <a:lnTo>
                      <a:pt x="263" y="327"/>
                    </a:lnTo>
                    <a:lnTo>
                      <a:pt x="256" y="318"/>
                    </a:lnTo>
                    <a:lnTo>
                      <a:pt x="261" y="301"/>
                    </a:lnTo>
                    <a:lnTo>
                      <a:pt x="254" y="276"/>
                    </a:lnTo>
                    <a:lnTo>
                      <a:pt x="260" y="251"/>
                    </a:lnTo>
                    <a:lnTo>
                      <a:pt x="271" y="234"/>
                    </a:lnTo>
                    <a:lnTo>
                      <a:pt x="284" y="243"/>
                    </a:lnTo>
                    <a:lnTo>
                      <a:pt x="299" y="251"/>
                    </a:lnTo>
                    <a:lnTo>
                      <a:pt x="303" y="243"/>
                    </a:lnTo>
                    <a:lnTo>
                      <a:pt x="307" y="226"/>
                    </a:lnTo>
                    <a:lnTo>
                      <a:pt x="312" y="218"/>
                    </a:lnTo>
                    <a:lnTo>
                      <a:pt x="311" y="201"/>
                    </a:lnTo>
                    <a:lnTo>
                      <a:pt x="316" y="201"/>
                    </a:lnTo>
                    <a:lnTo>
                      <a:pt x="320" y="192"/>
                    </a:lnTo>
                    <a:lnTo>
                      <a:pt x="316" y="192"/>
                    </a:lnTo>
                    <a:lnTo>
                      <a:pt x="306" y="192"/>
                    </a:lnTo>
                    <a:lnTo>
                      <a:pt x="286" y="159"/>
                    </a:lnTo>
                    <a:lnTo>
                      <a:pt x="291" y="151"/>
                    </a:lnTo>
                    <a:lnTo>
                      <a:pt x="294" y="142"/>
                    </a:lnTo>
                    <a:lnTo>
                      <a:pt x="291" y="134"/>
                    </a:lnTo>
                    <a:lnTo>
                      <a:pt x="289" y="125"/>
                    </a:lnTo>
                    <a:lnTo>
                      <a:pt x="295" y="125"/>
                    </a:lnTo>
                    <a:lnTo>
                      <a:pt x="302" y="117"/>
                    </a:lnTo>
                    <a:lnTo>
                      <a:pt x="299" y="100"/>
                    </a:lnTo>
                    <a:lnTo>
                      <a:pt x="289" y="92"/>
                    </a:lnTo>
                    <a:close/>
                    <a:moveTo>
                      <a:pt x="172" y="201"/>
                    </a:moveTo>
                    <a:lnTo>
                      <a:pt x="177" y="226"/>
                    </a:lnTo>
                    <a:lnTo>
                      <a:pt x="200" y="251"/>
                    </a:lnTo>
                    <a:lnTo>
                      <a:pt x="208" y="293"/>
                    </a:lnTo>
                    <a:lnTo>
                      <a:pt x="198" y="301"/>
                    </a:lnTo>
                    <a:lnTo>
                      <a:pt x="193" y="310"/>
                    </a:lnTo>
                    <a:lnTo>
                      <a:pt x="189" y="318"/>
                    </a:lnTo>
                    <a:lnTo>
                      <a:pt x="185" y="327"/>
                    </a:lnTo>
                    <a:lnTo>
                      <a:pt x="180" y="327"/>
                    </a:lnTo>
                    <a:lnTo>
                      <a:pt x="172" y="327"/>
                    </a:lnTo>
                    <a:lnTo>
                      <a:pt x="175" y="310"/>
                    </a:lnTo>
                    <a:lnTo>
                      <a:pt x="177" y="293"/>
                    </a:lnTo>
                    <a:lnTo>
                      <a:pt x="159" y="301"/>
                    </a:lnTo>
                    <a:lnTo>
                      <a:pt x="148" y="318"/>
                    </a:lnTo>
                    <a:lnTo>
                      <a:pt x="141" y="327"/>
                    </a:lnTo>
                    <a:lnTo>
                      <a:pt x="134" y="327"/>
                    </a:lnTo>
                    <a:lnTo>
                      <a:pt x="123" y="343"/>
                    </a:lnTo>
                    <a:lnTo>
                      <a:pt x="106" y="360"/>
                    </a:lnTo>
                    <a:lnTo>
                      <a:pt x="89" y="343"/>
                    </a:lnTo>
                    <a:lnTo>
                      <a:pt x="79" y="318"/>
                    </a:lnTo>
                    <a:lnTo>
                      <a:pt x="83" y="310"/>
                    </a:lnTo>
                    <a:lnTo>
                      <a:pt x="91" y="301"/>
                    </a:lnTo>
                    <a:lnTo>
                      <a:pt x="98" y="301"/>
                    </a:lnTo>
                    <a:lnTo>
                      <a:pt x="101" y="310"/>
                    </a:lnTo>
                    <a:lnTo>
                      <a:pt x="99" y="318"/>
                    </a:lnTo>
                    <a:lnTo>
                      <a:pt x="110" y="318"/>
                    </a:lnTo>
                    <a:lnTo>
                      <a:pt x="119" y="310"/>
                    </a:lnTo>
                    <a:lnTo>
                      <a:pt x="116" y="301"/>
                    </a:lnTo>
                    <a:lnTo>
                      <a:pt x="115" y="285"/>
                    </a:lnTo>
                    <a:lnTo>
                      <a:pt x="134" y="268"/>
                    </a:lnTo>
                    <a:lnTo>
                      <a:pt x="153" y="268"/>
                    </a:lnTo>
                    <a:lnTo>
                      <a:pt x="156" y="243"/>
                    </a:lnTo>
                    <a:lnTo>
                      <a:pt x="150" y="218"/>
                    </a:lnTo>
                    <a:lnTo>
                      <a:pt x="141" y="218"/>
                    </a:lnTo>
                    <a:lnTo>
                      <a:pt x="133" y="234"/>
                    </a:lnTo>
                    <a:lnTo>
                      <a:pt x="128" y="234"/>
                    </a:lnTo>
                    <a:lnTo>
                      <a:pt x="115" y="218"/>
                    </a:lnTo>
                    <a:lnTo>
                      <a:pt x="99" y="201"/>
                    </a:lnTo>
                    <a:lnTo>
                      <a:pt x="95" y="192"/>
                    </a:lnTo>
                    <a:lnTo>
                      <a:pt x="93" y="184"/>
                    </a:lnTo>
                    <a:lnTo>
                      <a:pt x="99" y="176"/>
                    </a:lnTo>
                    <a:lnTo>
                      <a:pt x="108" y="184"/>
                    </a:lnTo>
                    <a:lnTo>
                      <a:pt x="121" y="201"/>
                    </a:lnTo>
                    <a:lnTo>
                      <a:pt x="150" y="209"/>
                    </a:lnTo>
                    <a:lnTo>
                      <a:pt x="172" y="20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4" name="ЮФО_Республика Крым">
                <a:extLst>
                  <a:ext uri="{FF2B5EF4-FFF2-40B4-BE49-F238E27FC236}">
                    <a16:creationId xmlns:a16="http://schemas.microsoft.com/office/drawing/2014/main" xmlns="" id="{09E056D0-BE57-4918-8D2C-EA819379F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0" y="3729038"/>
                <a:ext cx="249238" cy="261938"/>
              </a:xfrm>
              <a:custGeom>
                <a:avLst/>
                <a:gdLst>
                  <a:gd name="T0" fmla="*/ 13 w 214"/>
                  <a:gd name="T1" fmla="*/ 95 h 225"/>
                  <a:gd name="T2" fmla="*/ 35 w 214"/>
                  <a:gd name="T3" fmla="*/ 63 h 225"/>
                  <a:gd name="T4" fmla="*/ 18 w 214"/>
                  <a:gd name="T5" fmla="*/ 20 h 225"/>
                  <a:gd name="T6" fmla="*/ 2 w 214"/>
                  <a:gd name="T7" fmla="*/ 11 h 225"/>
                  <a:gd name="T8" fmla="*/ 0 w 214"/>
                  <a:gd name="T9" fmla="*/ 0 h 225"/>
                  <a:gd name="T10" fmla="*/ 38 w 214"/>
                  <a:gd name="T11" fmla="*/ 2 h 225"/>
                  <a:gd name="T12" fmla="*/ 78 w 214"/>
                  <a:gd name="T13" fmla="*/ 10 h 225"/>
                  <a:gd name="T14" fmla="*/ 105 w 214"/>
                  <a:gd name="T15" fmla="*/ 33 h 225"/>
                  <a:gd name="T16" fmla="*/ 101 w 214"/>
                  <a:gd name="T17" fmla="*/ 0 h 225"/>
                  <a:gd name="T18" fmla="*/ 122 w 214"/>
                  <a:gd name="T19" fmla="*/ 24 h 225"/>
                  <a:gd name="T20" fmla="*/ 125 w 214"/>
                  <a:gd name="T21" fmla="*/ 36 h 225"/>
                  <a:gd name="T22" fmla="*/ 150 w 214"/>
                  <a:gd name="T23" fmla="*/ 58 h 225"/>
                  <a:gd name="T24" fmla="*/ 162 w 214"/>
                  <a:gd name="T25" fmla="*/ 89 h 225"/>
                  <a:gd name="T26" fmla="*/ 152 w 214"/>
                  <a:gd name="T27" fmla="*/ 115 h 225"/>
                  <a:gd name="T28" fmla="*/ 148 w 214"/>
                  <a:gd name="T29" fmla="*/ 162 h 225"/>
                  <a:gd name="T30" fmla="*/ 163 w 214"/>
                  <a:gd name="T31" fmla="*/ 167 h 225"/>
                  <a:gd name="T32" fmla="*/ 175 w 214"/>
                  <a:gd name="T33" fmla="*/ 165 h 225"/>
                  <a:gd name="T34" fmla="*/ 178 w 214"/>
                  <a:gd name="T35" fmla="*/ 179 h 225"/>
                  <a:gd name="T36" fmla="*/ 194 w 214"/>
                  <a:gd name="T37" fmla="*/ 183 h 225"/>
                  <a:gd name="T38" fmla="*/ 214 w 214"/>
                  <a:gd name="T39" fmla="*/ 210 h 225"/>
                  <a:gd name="T40" fmla="*/ 189 w 214"/>
                  <a:gd name="T41" fmla="*/ 210 h 225"/>
                  <a:gd name="T42" fmla="*/ 180 w 214"/>
                  <a:gd name="T43" fmla="*/ 225 h 225"/>
                  <a:gd name="T44" fmla="*/ 145 w 214"/>
                  <a:gd name="T45" fmla="*/ 196 h 225"/>
                  <a:gd name="T46" fmla="*/ 137 w 214"/>
                  <a:gd name="T47" fmla="*/ 176 h 225"/>
                  <a:gd name="T48" fmla="*/ 118 w 214"/>
                  <a:gd name="T49" fmla="*/ 174 h 225"/>
                  <a:gd name="T50" fmla="*/ 79 w 214"/>
                  <a:gd name="T51" fmla="*/ 159 h 225"/>
                  <a:gd name="T52" fmla="*/ 52 w 214"/>
                  <a:gd name="T53" fmla="*/ 150 h 225"/>
                  <a:gd name="T54" fmla="*/ 17 w 214"/>
                  <a:gd name="T55" fmla="*/ 152 h 225"/>
                  <a:gd name="T56" fmla="*/ 13 w 214"/>
                  <a:gd name="T57" fmla="*/ 9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4" h="225">
                    <a:moveTo>
                      <a:pt x="13" y="95"/>
                    </a:moveTo>
                    <a:lnTo>
                      <a:pt x="35" y="63"/>
                    </a:lnTo>
                    <a:lnTo>
                      <a:pt x="18" y="20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78" y="10"/>
                    </a:lnTo>
                    <a:lnTo>
                      <a:pt x="105" y="33"/>
                    </a:lnTo>
                    <a:lnTo>
                      <a:pt x="101" y="0"/>
                    </a:lnTo>
                    <a:lnTo>
                      <a:pt x="122" y="24"/>
                    </a:lnTo>
                    <a:lnTo>
                      <a:pt x="125" y="36"/>
                    </a:lnTo>
                    <a:lnTo>
                      <a:pt x="150" y="58"/>
                    </a:lnTo>
                    <a:lnTo>
                      <a:pt x="162" y="89"/>
                    </a:lnTo>
                    <a:lnTo>
                      <a:pt x="152" y="115"/>
                    </a:lnTo>
                    <a:lnTo>
                      <a:pt x="148" y="162"/>
                    </a:lnTo>
                    <a:lnTo>
                      <a:pt x="163" y="167"/>
                    </a:lnTo>
                    <a:lnTo>
                      <a:pt x="175" y="165"/>
                    </a:lnTo>
                    <a:lnTo>
                      <a:pt x="178" y="179"/>
                    </a:lnTo>
                    <a:lnTo>
                      <a:pt x="194" y="183"/>
                    </a:lnTo>
                    <a:lnTo>
                      <a:pt x="214" y="210"/>
                    </a:lnTo>
                    <a:lnTo>
                      <a:pt x="189" y="210"/>
                    </a:lnTo>
                    <a:lnTo>
                      <a:pt x="180" y="225"/>
                    </a:lnTo>
                    <a:lnTo>
                      <a:pt x="145" y="196"/>
                    </a:lnTo>
                    <a:lnTo>
                      <a:pt x="137" y="176"/>
                    </a:lnTo>
                    <a:lnTo>
                      <a:pt x="118" y="174"/>
                    </a:lnTo>
                    <a:lnTo>
                      <a:pt x="79" y="159"/>
                    </a:lnTo>
                    <a:lnTo>
                      <a:pt x="52" y="150"/>
                    </a:lnTo>
                    <a:lnTo>
                      <a:pt x="17" y="152"/>
                    </a:lnTo>
                    <a:lnTo>
                      <a:pt x="13" y="9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5" name="ЮФО_Республика Калмыкия">
                <a:extLst>
                  <a:ext uri="{FF2B5EF4-FFF2-40B4-BE49-F238E27FC236}">
                    <a16:creationId xmlns:a16="http://schemas.microsoft.com/office/drawing/2014/main" xmlns="" id="{D33B2ED8-392A-4D0A-8843-55E465AA5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750" y="4165600"/>
                <a:ext cx="468313" cy="488950"/>
              </a:xfrm>
              <a:custGeom>
                <a:avLst/>
                <a:gdLst>
                  <a:gd name="T0" fmla="*/ 340 w 402"/>
                  <a:gd name="T1" fmla="*/ 26 h 420"/>
                  <a:gd name="T2" fmla="*/ 315 w 402"/>
                  <a:gd name="T3" fmla="*/ 26 h 420"/>
                  <a:gd name="T4" fmla="*/ 302 w 402"/>
                  <a:gd name="T5" fmla="*/ 0 h 420"/>
                  <a:gd name="T6" fmla="*/ 286 w 402"/>
                  <a:gd name="T7" fmla="*/ 34 h 420"/>
                  <a:gd name="T8" fmla="*/ 213 w 402"/>
                  <a:gd name="T9" fmla="*/ 34 h 420"/>
                  <a:gd name="T10" fmla="*/ 223 w 402"/>
                  <a:gd name="T11" fmla="*/ 51 h 420"/>
                  <a:gd name="T12" fmla="*/ 236 w 402"/>
                  <a:gd name="T13" fmla="*/ 76 h 420"/>
                  <a:gd name="T14" fmla="*/ 211 w 402"/>
                  <a:gd name="T15" fmla="*/ 101 h 420"/>
                  <a:gd name="T16" fmla="*/ 188 w 402"/>
                  <a:gd name="T17" fmla="*/ 109 h 420"/>
                  <a:gd name="T18" fmla="*/ 160 w 402"/>
                  <a:gd name="T19" fmla="*/ 126 h 420"/>
                  <a:gd name="T20" fmla="*/ 147 w 402"/>
                  <a:gd name="T21" fmla="*/ 135 h 420"/>
                  <a:gd name="T22" fmla="*/ 130 w 402"/>
                  <a:gd name="T23" fmla="*/ 135 h 420"/>
                  <a:gd name="T24" fmla="*/ 89 w 402"/>
                  <a:gd name="T25" fmla="*/ 68 h 420"/>
                  <a:gd name="T26" fmla="*/ 31 w 402"/>
                  <a:gd name="T27" fmla="*/ 51 h 420"/>
                  <a:gd name="T28" fmla="*/ 6 w 402"/>
                  <a:gd name="T29" fmla="*/ 68 h 420"/>
                  <a:gd name="T30" fmla="*/ 14 w 402"/>
                  <a:gd name="T31" fmla="*/ 76 h 420"/>
                  <a:gd name="T32" fmla="*/ 26 w 402"/>
                  <a:gd name="T33" fmla="*/ 76 h 420"/>
                  <a:gd name="T34" fmla="*/ 39 w 402"/>
                  <a:gd name="T35" fmla="*/ 84 h 420"/>
                  <a:gd name="T36" fmla="*/ 57 w 402"/>
                  <a:gd name="T37" fmla="*/ 93 h 420"/>
                  <a:gd name="T38" fmla="*/ 92 w 402"/>
                  <a:gd name="T39" fmla="*/ 118 h 420"/>
                  <a:gd name="T40" fmla="*/ 111 w 402"/>
                  <a:gd name="T41" fmla="*/ 151 h 420"/>
                  <a:gd name="T42" fmla="*/ 119 w 402"/>
                  <a:gd name="T43" fmla="*/ 185 h 420"/>
                  <a:gd name="T44" fmla="*/ 120 w 402"/>
                  <a:gd name="T45" fmla="*/ 227 h 420"/>
                  <a:gd name="T46" fmla="*/ 151 w 402"/>
                  <a:gd name="T47" fmla="*/ 286 h 420"/>
                  <a:gd name="T48" fmla="*/ 164 w 402"/>
                  <a:gd name="T49" fmla="*/ 336 h 420"/>
                  <a:gd name="T50" fmla="*/ 203 w 402"/>
                  <a:gd name="T51" fmla="*/ 386 h 420"/>
                  <a:gd name="T52" fmla="*/ 229 w 402"/>
                  <a:gd name="T53" fmla="*/ 411 h 420"/>
                  <a:gd name="T54" fmla="*/ 242 w 402"/>
                  <a:gd name="T55" fmla="*/ 411 h 420"/>
                  <a:gd name="T56" fmla="*/ 273 w 402"/>
                  <a:gd name="T57" fmla="*/ 395 h 420"/>
                  <a:gd name="T58" fmla="*/ 307 w 402"/>
                  <a:gd name="T59" fmla="*/ 378 h 420"/>
                  <a:gd name="T60" fmla="*/ 315 w 402"/>
                  <a:gd name="T61" fmla="*/ 369 h 420"/>
                  <a:gd name="T62" fmla="*/ 303 w 402"/>
                  <a:gd name="T63" fmla="*/ 353 h 420"/>
                  <a:gd name="T64" fmla="*/ 290 w 402"/>
                  <a:gd name="T65" fmla="*/ 353 h 420"/>
                  <a:gd name="T66" fmla="*/ 283 w 402"/>
                  <a:gd name="T67" fmla="*/ 344 h 420"/>
                  <a:gd name="T68" fmla="*/ 319 w 402"/>
                  <a:gd name="T69" fmla="*/ 311 h 420"/>
                  <a:gd name="T70" fmla="*/ 305 w 402"/>
                  <a:gd name="T71" fmla="*/ 294 h 420"/>
                  <a:gd name="T72" fmla="*/ 311 w 402"/>
                  <a:gd name="T73" fmla="*/ 277 h 420"/>
                  <a:gd name="T74" fmla="*/ 301 w 402"/>
                  <a:gd name="T75" fmla="*/ 260 h 420"/>
                  <a:gd name="T76" fmla="*/ 362 w 402"/>
                  <a:gd name="T77" fmla="*/ 252 h 420"/>
                  <a:gd name="T78" fmla="*/ 369 w 402"/>
                  <a:gd name="T79" fmla="*/ 177 h 420"/>
                  <a:gd name="T80" fmla="*/ 402 w 402"/>
                  <a:gd name="T81" fmla="*/ 168 h 420"/>
                  <a:gd name="T82" fmla="*/ 363 w 402"/>
                  <a:gd name="T83" fmla="*/ 151 h 420"/>
                  <a:gd name="T84" fmla="*/ 352 w 402"/>
                  <a:gd name="T85" fmla="*/ 109 h 420"/>
                  <a:gd name="T86" fmla="*/ 370 w 402"/>
                  <a:gd name="T87" fmla="*/ 84 h 420"/>
                  <a:gd name="T88" fmla="*/ 353 w 402"/>
                  <a:gd name="T89" fmla="*/ 68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2" h="420">
                    <a:moveTo>
                      <a:pt x="348" y="42"/>
                    </a:moveTo>
                    <a:lnTo>
                      <a:pt x="340" y="26"/>
                    </a:lnTo>
                    <a:lnTo>
                      <a:pt x="327" y="26"/>
                    </a:lnTo>
                    <a:lnTo>
                      <a:pt x="315" y="26"/>
                    </a:lnTo>
                    <a:lnTo>
                      <a:pt x="315" y="9"/>
                    </a:lnTo>
                    <a:lnTo>
                      <a:pt x="302" y="0"/>
                    </a:lnTo>
                    <a:lnTo>
                      <a:pt x="296" y="17"/>
                    </a:lnTo>
                    <a:lnTo>
                      <a:pt x="286" y="34"/>
                    </a:lnTo>
                    <a:lnTo>
                      <a:pt x="255" y="17"/>
                    </a:lnTo>
                    <a:lnTo>
                      <a:pt x="213" y="34"/>
                    </a:lnTo>
                    <a:lnTo>
                      <a:pt x="208" y="42"/>
                    </a:lnTo>
                    <a:lnTo>
                      <a:pt x="223" y="51"/>
                    </a:lnTo>
                    <a:lnTo>
                      <a:pt x="248" y="51"/>
                    </a:lnTo>
                    <a:lnTo>
                      <a:pt x="236" y="76"/>
                    </a:lnTo>
                    <a:lnTo>
                      <a:pt x="213" y="93"/>
                    </a:lnTo>
                    <a:lnTo>
                      <a:pt x="211" y="101"/>
                    </a:lnTo>
                    <a:lnTo>
                      <a:pt x="209" y="109"/>
                    </a:lnTo>
                    <a:lnTo>
                      <a:pt x="188" y="109"/>
                    </a:lnTo>
                    <a:lnTo>
                      <a:pt x="166" y="109"/>
                    </a:lnTo>
                    <a:lnTo>
                      <a:pt x="160" y="126"/>
                    </a:lnTo>
                    <a:lnTo>
                      <a:pt x="151" y="135"/>
                    </a:lnTo>
                    <a:lnTo>
                      <a:pt x="147" y="135"/>
                    </a:lnTo>
                    <a:lnTo>
                      <a:pt x="143" y="126"/>
                    </a:lnTo>
                    <a:lnTo>
                      <a:pt x="130" y="135"/>
                    </a:lnTo>
                    <a:lnTo>
                      <a:pt x="115" y="126"/>
                    </a:lnTo>
                    <a:lnTo>
                      <a:pt x="89" y="68"/>
                    </a:lnTo>
                    <a:lnTo>
                      <a:pt x="53" y="42"/>
                    </a:lnTo>
                    <a:lnTo>
                      <a:pt x="31" y="51"/>
                    </a:lnTo>
                    <a:lnTo>
                      <a:pt x="0" y="59"/>
                    </a:lnTo>
                    <a:lnTo>
                      <a:pt x="6" y="68"/>
                    </a:lnTo>
                    <a:lnTo>
                      <a:pt x="15" y="68"/>
                    </a:lnTo>
                    <a:lnTo>
                      <a:pt x="14" y="76"/>
                    </a:lnTo>
                    <a:lnTo>
                      <a:pt x="16" y="84"/>
                    </a:lnTo>
                    <a:lnTo>
                      <a:pt x="26" y="76"/>
                    </a:lnTo>
                    <a:lnTo>
                      <a:pt x="37" y="76"/>
                    </a:lnTo>
                    <a:lnTo>
                      <a:pt x="39" y="84"/>
                    </a:lnTo>
                    <a:lnTo>
                      <a:pt x="34" y="93"/>
                    </a:lnTo>
                    <a:lnTo>
                      <a:pt x="57" y="93"/>
                    </a:lnTo>
                    <a:lnTo>
                      <a:pt x="84" y="93"/>
                    </a:lnTo>
                    <a:lnTo>
                      <a:pt x="92" y="118"/>
                    </a:lnTo>
                    <a:lnTo>
                      <a:pt x="99" y="135"/>
                    </a:lnTo>
                    <a:lnTo>
                      <a:pt x="111" y="151"/>
                    </a:lnTo>
                    <a:lnTo>
                      <a:pt x="121" y="168"/>
                    </a:lnTo>
                    <a:lnTo>
                      <a:pt x="119" y="185"/>
                    </a:lnTo>
                    <a:lnTo>
                      <a:pt x="115" y="210"/>
                    </a:lnTo>
                    <a:lnTo>
                      <a:pt x="120" y="227"/>
                    </a:lnTo>
                    <a:lnTo>
                      <a:pt x="132" y="244"/>
                    </a:lnTo>
                    <a:lnTo>
                      <a:pt x="151" y="286"/>
                    </a:lnTo>
                    <a:lnTo>
                      <a:pt x="158" y="327"/>
                    </a:lnTo>
                    <a:lnTo>
                      <a:pt x="164" y="336"/>
                    </a:lnTo>
                    <a:lnTo>
                      <a:pt x="177" y="344"/>
                    </a:lnTo>
                    <a:lnTo>
                      <a:pt x="203" y="386"/>
                    </a:lnTo>
                    <a:lnTo>
                      <a:pt x="220" y="411"/>
                    </a:lnTo>
                    <a:lnTo>
                      <a:pt x="229" y="411"/>
                    </a:lnTo>
                    <a:lnTo>
                      <a:pt x="235" y="420"/>
                    </a:lnTo>
                    <a:lnTo>
                      <a:pt x="242" y="411"/>
                    </a:lnTo>
                    <a:lnTo>
                      <a:pt x="247" y="411"/>
                    </a:lnTo>
                    <a:lnTo>
                      <a:pt x="273" y="395"/>
                    </a:lnTo>
                    <a:lnTo>
                      <a:pt x="301" y="386"/>
                    </a:lnTo>
                    <a:lnTo>
                      <a:pt x="307" y="378"/>
                    </a:lnTo>
                    <a:lnTo>
                      <a:pt x="315" y="378"/>
                    </a:lnTo>
                    <a:lnTo>
                      <a:pt x="315" y="369"/>
                    </a:lnTo>
                    <a:lnTo>
                      <a:pt x="309" y="361"/>
                    </a:lnTo>
                    <a:lnTo>
                      <a:pt x="303" y="353"/>
                    </a:lnTo>
                    <a:lnTo>
                      <a:pt x="296" y="353"/>
                    </a:lnTo>
                    <a:lnTo>
                      <a:pt x="290" y="353"/>
                    </a:lnTo>
                    <a:lnTo>
                      <a:pt x="286" y="344"/>
                    </a:lnTo>
                    <a:lnTo>
                      <a:pt x="283" y="344"/>
                    </a:lnTo>
                    <a:lnTo>
                      <a:pt x="291" y="319"/>
                    </a:lnTo>
                    <a:lnTo>
                      <a:pt x="319" y="311"/>
                    </a:lnTo>
                    <a:lnTo>
                      <a:pt x="313" y="302"/>
                    </a:lnTo>
                    <a:lnTo>
                      <a:pt x="305" y="294"/>
                    </a:lnTo>
                    <a:lnTo>
                      <a:pt x="307" y="286"/>
                    </a:lnTo>
                    <a:lnTo>
                      <a:pt x="311" y="277"/>
                    </a:lnTo>
                    <a:lnTo>
                      <a:pt x="302" y="269"/>
                    </a:lnTo>
                    <a:lnTo>
                      <a:pt x="301" y="260"/>
                    </a:lnTo>
                    <a:lnTo>
                      <a:pt x="332" y="260"/>
                    </a:lnTo>
                    <a:lnTo>
                      <a:pt x="362" y="252"/>
                    </a:lnTo>
                    <a:lnTo>
                      <a:pt x="365" y="218"/>
                    </a:lnTo>
                    <a:lnTo>
                      <a:pt x="369" y="177"/>
                    </a:lnTo>
                    <a:lnTo>
                      <a:pt x="388" y="168"/>
                    </a:lnTo>
                    <a:lnTo>
                      <a:pt x="402" y="168"/>
                    </a:lnTo>
                    <a:lnTo>
                      <a:pt x="385" y="151"/>
                    </a:lnTo>
                    <a:lnTo>
                      <a:pt x="363" y="151"/>
                    </a:lnTo>
                    <a:lnTo>
                      <a:pt x="354" y="135"/>
                    </a:lnTo>
                    <a:lnTo>
                      <a:pt x="352" y="109"/>
                    </a:lnTo>
                    <a:lnTo>
                      <a:pt x="359" y="93"/>
                    </a:lnTo>
                    <a:lnTo>
                      <a:pt x="370" y="84"/>
                    </a:lnTo>
                    <a:lnTo>
                      <a:pt x="364" y="76"/>
                    </a:lnTo>
                    <a:lnTo>
                      <a:pt x="353" y="68"/>
                    </a:lnTo>
                    <a:lnTo>
                      <a:pt x="348" y="4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6" name="ЮФО_Республика Адыгея">
                <a:extLst>
                  <a:ext uri="{FF2B5EF4-FFF2-40B4-BE49-F238E27FC236}">
                    <a16:creationId xmlns:a16="http://schemas.microsoft.com/office/drawing/2014/main" xmlns="" id="{DAD94413-E5BF-4D31-82D4-1E442AFD9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25" y="4148138"/>
                <a:ext cx="149225" cy="214313"/>
              </a:xfrm>
              <a:custGeom>
                <a:avLst/>
                <a:gdLst>
                  <a:gd name="T0" fmla="*/ 98 w 129"/>
                  <a:gd name="T1" fmla="*/ 50 h 184"/>
                  <a:gd name="T2" fmla="*/ 93 w 129"/>
                  <a:gd name="T3" fmla="*/ 25 h 184"/>
                  <a:gd name="T4" fmla="*/ 71 w 129"/>
                  <a:gd name="T5" fmla="*/ 33 h 184"/>
                  <a:gd name="T6" fmla="*/ 42 w 129"/>
                  <a:gd name="T7" fmla="*/ 25 h 184"/>
                  <a:gd name="T8" fmla="*/ 29 w 129"/>
                  <a:gd name="T9" fmla="*/ 8 h 184"/>
                  <a:gd name="T10" fmla="*/ 20 w 129"/>
                  <a:gd name="T11" fmla="*/ 0 h 184"/>
                  <a:gd name="T12" fmla="*/ 14 w 129"/>
                  <a:gd name="T13" fmla="*/ 8 h 184"/>
                  <a:gd name="T14" fmla="*/ 16 w 129"/>
                  <a:gd name="T15" fmla="*/ 16 h 184"/>
                  <a:gd name="T16" fmla="*/ 20 w 129"/>
                  <a:gd name="T17" fmla="*/ 25 h 184"/>
                  <a:gd name="T18" fmla="*/ 36 w 129"/>
                  <a:gd name="T19" fmla="*/ 42 h 184"/>
                  <a:gd name="T20" fmla="*/ 49 w 129"/>
                  <a:gd name="T21" fmla="*/ 58 h 184"/>
                  <a:gd name="T22" fmla="*/ 54 w 129"/>
                  <a:gd name="T23" fmla="*/ 58 h 184"/>
                  <a:gd name="T24" fmla="*/ 62 w 129"/>
                  <a:gd name="T25" fmla="*/ 42 h 184"/>
                  <a:gd name="T26" fmla="*/ 71 w 129"/>
                  <a:gd name="T27" fmla="*/ 42 h 184"/>
                  <a:gd name="T28" fmla="*/ 77 w 129"/>
                  <a:gd name="T29" fmla="*/ 67 h 184"/>
                  <a:gd name="T30" fmla="*/ 74 w 129"/>
                  <a:gd name="T31" fmla="*/ 92 h 184"/>
                  <a:gd name="T32" fmla="*/ 55 w 129"/>
                  <a:gd name="T33" fmla="*/ 92 h 184"/>
                  <a:gd name="T34" fmla="*/ 36 w 129"/>
                  <a:gd name="T35" fmla="*/ 117 h 184"/>
                  <a:gd name="T36" fmla="*/ 37 w 129"/>
                  <a:gd name="T37" fmla="*/ 125 h 184"/>
                  <a:gd name="T38" fmla="*/ 40 w 129"/>
                  <a:gd name="T39" fmla="*/ 134 h 184"/>
                  <a:gd name="T40" fmla="*/ 31 w 129"/>
                  <a:gd name="T41" fmla="*/ 142 h 184"/>
                  <a:gd name="T42" fmla="*/ 20 w 129"/>
                  <a:gd name="T43" fmla="*/ 142 h 184"/>
                  <a:gd name="T44" fmla="*/ 22 w 129"/>
                  <a:gd name="T45" fmla="*/ 134 h 184"/>
                  <a:gd name="T46" fmla="*/ 19 w 129"/>
                  <a:gd name="T47" fmla="*/ 125 h 184"/>
                  <a:gd name="T48" fmla="*/ 12 w 129"/>
                  <a:gd name="T49" fmla="*/ 134 h 184"/>
                  <a:gd name="T50" fmla="*/ 4 w 129"/>
                  <a:gd name="T51" fmla="*/ 134 h 184"/>
                  <a:gd name="T52" fmla="*/ 0 w 129"/>
                  <a:gd name="T53" fmla="*/ 142 h 184"/>
                  <a:gd name="T54" fmla="*/ 10 w 129"/>
                  <a:gd name="T55" fmla="*/ 167 h 184"/>
                  <a:gd name="T56" fmla="*/ 27 w 129"/>
                  <a:gd name="T57" fmla="*/ 184 h 184"/>
                  <a:gd name="T58" fmla="*/ 44 w 129"/>
                  <a:gd name="T59" fmla="*/ 176 h 184"/>
                  <a:gd name="T60" fmla="*/ 55 w 129"/>
                  <a:gd name="T61" fmla="*/ 151 h 184"/>
                  <a:gd name="T62" fmla="*/ 62 w 129"/>
                  <a:gd name="T63" fmla="*/ 151 h 184"/>
                  <a:gd name="T64" fmla="*/ 69 w 129"/>
                  <a:gd name="T65" fmla="*/ 142 h 184"/>
                  <a:gd name="T66" fmla="*/ 80 w 129"/>
                  <a:gd name="T67" fmla="*/ 125 h 184"/>
                  <a:gd name="T68" fmla="*/ 98 w 129"/>
                  <a:gd name="T69" fmla="*/ 117 h 184"/>
                  <a:gd name="T70" fmla="*/ 96 w 129"/>
                  <a:gd name="T71" fmla="*/ 134 h 184"/>
                  <a:gd name="T72" fmla="*/ 93 w 129"/>
                  <a:gd name="T73" fmla="*/ 151 h 184"/>
                  <a:gd name="T74" fmla="*/ 101 w 129"/>
                  <a:gd name="T75" fmla="*/ 151 h 184"/>
                  <a:gd name="T76" fmla="*/ 106 w 129"/>
                  <a:gd name="T77" fmla="*/ 151 h 184"/>
                  <a:gd name="T78" fmla="*/ 110 w 129"/>
                  <a:gd name="T79" fmla="*/ 142 h 184"/>
                  <a:gd name="T80" fmla="*/ 114 w 129"/>
                  <a:gd name="T81" fmla="*/ 134 h 184"/>
                  <a:gd name="T82" fmla="*/ 119 w 129"/>
                  <a:gd name="T83" fmla="*/ 125 h 184"/>
                  <a:gd name="T84" fmla="*/ 129 w 129"/>
                  <a:gd name="T85" fmla="*/ 117 h 184"/>
                  <a:gd name="T86" fmla="*/ 121 w 129"/>
                  <a:gd name="T87" fmla="*/ 75 h 184"/>
                  <a:gd name="T88" fmla="*/ 98 w 129"/>
                  <a:gd name="T89" fmla="*/ 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9" h="184">
                    <a:moveTo>
                      <a:pt x="98" y="50"/>
                    </a:moveTo>
                    <a:lnTo>
                      <a:pt x="93" y="25"/>
                    </a:lnTo>
                    <a:lnTo>
                      <a:pt x="71" y="33"/>
                    </a:lnTo>
                    <a:lnTo>
                      <a:pt x="42" y="25"/>
                    </a:lnTo>
                    <a:lnTo>
                      <a:pt x="29" y="8"/>
                    </a:lnTo>
                    <a:lnTo>
                      <a:pt x="20" y="0"/>
                    </a:lnTo>
                    <a:lnTo>
                      <a:pt x="14" y="8"/>
                    </a:lnTo>
                    <a:lnTo>
                      <a:pt x="16" y="16"/>
                    </a:lnTo>
                    <a:lnTo>
                      <a:pt x="20" y="25"/>
                    </a:lnTo>
                    <a:lnTo>
                      <a:pt x="36" y="42"/>
                    </a:lnTo>
                    <a:lnTo>
                      <a:pt x="49" y="58"/>
                    </a:lnTo>
                    <a:lnTo>
                      <a:pt x="54" y="58"/>
                    </a:lnTo>
                    <a:lnTo>
                      <a:pt x="62" y="42"/>
                    </a:lnTo>
                    <a:lnTo>
                      <a:pt x="71" y="42"/>
                    </a:lnTo>
                    <a:lnTo>
                      <a:pt x="77" y="67"/>
                    </a:lnTo>
                    <a:lnTo>
                      <a:pt x="74" y="92"/>
                    </a:lnTo>
                    <a:lnTo>
                      <a:pt x="55" y="92"/>
                    </a:lnTo>
                    <a:lnTo>
                      <a:pt x="36" y="117"/>
                    </a:lnTo>
                    <a:lnTo>
                      <a:pt x="37" y="125"/>
                    </a:lnTo>
                    <a:lnTo>
                      <a:pt x="40" y="134"/>
                    </a:lnTo>
                    <a:lnTo>
                      <a:pt x="31" y="142"/>
                    </a:lnTo>
                    <a:lnTo>
                      <a:pt x="20" y="142"/>
                    </a:lnTo>
                    <a:lnTo>
                      <a:pt x="22" y="134"/>
                    </a:lnTo>
                    <a:lnTo>
                      <a:pt x="19" y="125"/>
                    </a:lnTo>
                    <a:lnTo>
                      <a:pt x="12" y="134"/>
                    </a:lnTo>
                    <a:lnTo>
                      <a:pt x="4" y="134"/>
                    </a:lnTo>
                    <a:lnTo>
                      <a:pt x="0" y="142"/>
                    </a:lnTo>
                    <a:lnTo>
                      <a:pt x="10" y="167"/>
                    </a:lnTo>
                    <a:lnTo>
                      <a:pt x="27" y="184"/>
                    </a:lnTo>
                    <a:lnTo>
                      <a:pt x="44" y="176"/>
                    </a:lnTo>
                    <a:lnTo>
                      <a:pt x="55" y="151"/>
                    </a:lnTo>
                    <a:lnTo>
                      <a:pt x="62" y="151"/>
                    </a:lnTo>
                    <a:lnTo>
                      <a:pt x="69" y="142"/>
                    </a:lnTo>
                    <a:lnTo>
                      <a:pt x="80" y="125"/>
                    </a:lnTo>
                    <a:lnTo>
                      <a:pt x="98" y="117"/>
                    </a:lnTo>
                    <a:lnTo>
                      <a:pt x="96" y="134"/>
                    </a:lnTo>
                    <a:lnTo>
                      <a:pt x="93" y="151"/>
                    </a:lnTo>
                    <a:lnTo>
                      <a:pt x="101" y="151"/>
                    </a:lnTo>
                    <a:lnTo>
                      <a:pt x="106" y="151"/>
                    </a:lnTo>
                    <a:lnTo>
                      <a:pt x="110" y="142"/>
                    </a:lnTo>
                    <a:lnTo>
                      <a:pt x="114" y="134"/>
                    </a:lnTo>
                    <a:lnTo>
                      <a:pt x="119" y="125"/>
                    </a:lnTo>
                    <a:lnTo>
                      <a:pt x="129" y="117"/>
                    </a:lnTo>
                    <a:lnTo>
                      <a:pt x="121" y="75"/>
                    </a:lnTo>
                    <a:lnTo>
                      <a:pt x="98" y="5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7" name="ЮФО_Севастополь">
                <a:extLst>
                  <a:ext uri="{FF2B5EF4-FFF2-40B4-BE49-F238E27FC236}">
                    <a16:creationId xmlns:a16="http://schemas.microsoft.com/office/drawing/2014/main" xmlns="" id="{437F82B3-E058-4C9B-9DC2-EFE06C353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3" y="3840163"/>
                <a:ext cx="33338" cy="66675"/>
              </a:xfrm>
              <a:custGeom>
                <a:avLst/>
                <a:gdLst>
                  <a:gd name="T0" fmla="*/ 29 w 29"/>
                  <a:gd name="T1" fmla="*/ 57 h 57"/>
                  <a:gd name="T2" fmla="*/ 7 w 29"/>
                  <a:gd name="T3" fmla="*/ 42 h 57"/>
                  <a:gd name="T4" fmla="*/ 0 w 29"/>
                  <a:gd name="T5" fmla="*/ 12 h 57"/>
                  <a:gd name="T6" fmla="*/ 25 w 29"/>
                  <a:gd name="T7" fmla="*/ 0 h 57"/>
                  <a:gd name="T8" fmla="*/ 29 w 29"/>
                  <a:gd name="T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7">
                    <a:moveTo>
                      <a:pt x="29" y="57"/>
                    </a:moveTo>
                    <a:lnTo>
                      <a:pt x="7" y="42"/>
                    </a:lnTo>
                    <a:lnTo>
                      <a:pt x="0" y="12"/>
                    </a:lnTo>
                    <a:lnTo>
                      <a:pt x="25" y="0"/>
                    </a:lnTo>
                    <a:lnTo>
                      <a:pt x="29" y="5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49" name="СЗФО">
              <a:extLst>
                <a:ext uri="{FF2B5EF4-FFF2-40B4-BE49-F238E27FC236}">
                  <a16:creationId xmlns:a16="http://schemas.microsoft.com/office/drawing/2014/main" xmlns="" id="{DC345857-09AA-4C9A-B65A-FC571294342A}"/>
                </a:ext>
              </a:extLst>
            </p:cNvPr>
            <p:cNvGrpSpPr/>
            <p:nvPr/>
          </p:nvGrpSpPr>
          <p:grpSpPr>
            <a:xfrm>
              <a:off x="588057" y="815984"/>
              <a:ext cx="3986386" cy="2548816"/>
              <a:chOff x="274551" y="635000"/>
              <a:chExt cx="4287925" cy="2741613"/>
            </a:xfrm>
            <a:grpFill/>
          </p:grpSpPr>
          <p:sp>
            <p:nvSpPr>
              <p:cNvPr id="1274" name="СЗФО_Калининградская область">
                <a:extLst>
                  <a:ext uri="{FF2B5EF4-FFF2-40B4-BE49-F238E27FC236}">
                    <a16:creationId xmlns:a16="http://schemas.microsoft.com/office/drawing/2014/main" xmlns="" id="{24379564-23C6-465F-ACD0-9E7930A92021}"/>
                  </a:ext>
                </a:extLst>
              </p:cNvPr>
              <p:cNvSpPr>
                <a:spLocks/>
              </p:cNvSpPr>
              <p:nvPr/>
            </p:nvSpPr>
            <p:spPr bwMode="auto">
              <a:xfrm rot="360000">
                <a:off x="274551" y="2186395"/>
                <a:ext cx="201511" cy="207380"/>
              </a:xfrm>
              <a:custGeom>
                <a:avLst/>
                <a:gdLst>
                  <a:gd name="T0" fmla="*/ 155 w 232"/>
                  <a:gd name="T1" fmla="*/ 33 h 240"/>
                  <a:gd name="T2" fmla="*/ 140 w 232"/>
                  <a:gd name="T3" fmla="*/ 35 h 240"/>
                  <a:gd name="T4" fmla="*/ 124 w 232"/>
                  <a:gd name="T5" fmla="*/ 36 h 240"/>
                  <a:gd name="T6" fmla="*/ 110 w 232"/>
                  <a:gd name="T7" fmla="*/ 37 h 240"/>
                  <a:gd name="T8" fmla="*/ 102 w 232"/>
                  <a:gd name="T9" fmla="*/ 37 h 240"/>
                  <a:gd name="T10" fmla="*/ 105 w 232"/>
                  <a:gd name="T11" fmla="*/ 46 h 240"/>
                  <a:gd name="T12" fmla="*/ 113 w 232"/>
                  <a:gd name="T13" fmla="*/ 52 h 240"/>
                  <a:gd name="T14" fmla="*/ 116 w 232"/>
                  <a:gd name="T15" fmla="*/ 63 h 240"/>
                  <a:gd name="T16" fmla="*/ 120 w 232"/>
                  <a:gd name="T17" fmla="*/ 71 h 240"/>
                  <a:gd name="T18" fmla="*/ 126 w 232"/>
                  <a:gd name="T19" fmla="*/ 77 h 240"/>
                  <a:gd name="T20" fmla="*/ 139 w 232"/>
                  <a:gd name="T21" fmla="*/ 82 h 240"/>
                  <a:gd name="T22" fmla="*/ 146 w 232"/>
                  <a:gd name="T23" fmla="*/ 74 h 240"/>
                  <a:gd name="T24" fmla="*/ 155 w 232"/>
                  <a:gd name="T25" fmla="*/ 64 h 240"/>
                  <a:gd name="T26" fmla="*/ 161 w 232"/>
                  <a:gd name="T27" fmla="*/ 56 h 240"/>
                  <a:gd name="T28" fmla="*/ 166 w 232"/>
                  <a:gd name="T29" fmla="*/ 52 h 240"/>
                  <a:gd name="T30" fmla="*/ 168 w 232"/>
                  <a:gd name="T31" fmla="*/ 54 h 240"/>
                  <a:gd name="T32" fmla="*/ 176 w 232"/>
                  <a:gd name="T33" fmla="*/ 53 h 240"/>
                  <a:gd name="T34" fmla="*/ 184 w 232"/>
                  <a:gd name="T35" fmla="*/ 43 h 240"/>
                  <a:gd name="T36" fmla="*/ 190 w 232"/>
                  <a:gd name="T37" fmla="*/ 53 h 240"/>
                  <a:gd name="T38" fmla="*/ 181 w 232"/>
                  <a:gd name="T39" fmla="*/ 65 h 240"/>
                  <a:gd name="T40" fmla="*/ 187 w 232"/>
                  <a:gd name="T41" fmla="*/ 81 h 240"/>
                  <a:gd name="T42" fmla="*/ 192 w 232"/>
                  <a:gd name="T43" fmla="*/ 101 h 240"/>
                  <a:gd name="T44" fmla="*/ 198 w 232"/>
                  <a:gd name="T45" fmla="*/ 116 h 240"/>
                  <a:gd name="T46" fmla="*/ 201 w 232"/>
                  <a:gd name="T47" fmla="*/ 129 h 240"/>
                  <a:gd name="T48" fmla="*/ 212 w 232"/>
                  <a:gd name="T49" fmla="*/ 135 h 240"/>
                  <a:gd name="T50" fmla="*/ 223 w 232"/>
                  <a:gd name="T51" fmla="*/ 150 h 240"/>
                  <a:gd name="T52" fmla="*/ 227 w 232"/>
                  <a:gd name="T53" fmla="*/ 161 h 240"/>
                  <a:gd name="T54" fmla="*/ 226 w 232"/>
                  <a:gd name="T55" fmla="*/ 167 h 240"/>
                  <a:gd name="T56" fmla="*/ 227 w 232"/>
                  <a:gd name="T57" fmla="*/ 171 h 240"/>
                  <a:gd name="T58" fmla="*/ 226 w 232"/>
                  <a:gd name="T59" fmla="*/ 179 h 240"/>
                  <a:gd name="T60" fmla="*/ 230 w 232"/>
                  <a:gd name="T61" fmla="*/ 188 h 240"/>
                  <a:gd name="T62" fmla="*/ 223 w 232"/>
                  <a:gd name="T63" fmla="*/ 194 h 240"/>
                  <a:gd name="T64" fmla="*/ 218 w 232"/>
                  <a:gd name="T65" fmla="*/ 200 h 240"/>
                  <a:gd name="T66" fmla="*/ 212 w 232"/>
                  <a:gd name="T67" fmla="*/ 200 h 240"/>
                  <a:gd name="T68" fmla="*/ 206 w 232"/>
                  <a:gd name="T69" fmla="*/ 199 h 240"/>
                  <a:gd name="T70" fmla="*/ 195 w 232"/>
                  <a:gd name="T71" fmla="*/ 207 h 240"/>
                  <a:gd name="T72" fmla="*/ 186 w 232"/>
                  <a:gd name="T73" fmla="*/ 209 h 240"/>
                  <a:gd name="T74" fmla="*/ 177 w 232"/>
                  <a:gd name="T75" fmla="*/ 215 h 240"/>
                  <a:gd name="T76" fmla="*/ 170 w 232"/>
                  <a:gd name="T77" fmla="*/ 225 h 240"/>
                  <a:gd name="T78" fmla="*/ 102 w 232"/>
                  <a:gd name="T79" fmla="*/ 176 h 240"/>
                  <a:gd name="T80" fmla="*/ 48 w 232"/>
                  <a:gd name="T81" fmla="*/ 112 h 240"/>
                  <a:gd name="T82" fmla="*/ 3 w 232"/>
                  <a:gd name="T83" fmla="*/ 39 h 240"/>
                  <a:gd name="T84" fmla="*/ 13 w 232"/>
                  <a:gd name="T85" fmla="*/ 42 h 240"/>
                  <a:gd name="T86" fmla="*/ 23 w 232"/>
                  <a:gd name="T87" fmla="*/ 39 h 240"/>
                  <a:gd name="T88" fmla="*/ 28 w 232"/>
                  <a:gd name="T89" fmla="*/ 44 h 240"/>
                  <a:gd name="T90" fmla="*/ 40 w 232"/>
                  <a:gd name="T91" fmla="*/ 47 h 240"/>
                  <a:gd name="T92" fmla="*/ 54 w 232"/>
                  <a:gd name="T93" fmla="*/ 52 h 240"/>
                  <a:gd name="T94" fmla="*/ 63 w 232"/>
                  <a:gd name="T95" fmla="*/ 56 h 240"/>
                  <a:gd name="T96" fmla="*/ 57 w 232"/>
                  <a:gd name="T97" fmla="*/ 48 h 240"/>
                  <a:gd name="T98" fmla="*/ 49 w 232"/>
                  <a:gd name="T99" fmla="*/ 39 h 240"/>
                  <a:gd name="T100" fmla="*/ 41 w 232"/>
                  <a:gd name="T101" fmla="*/ 37 h 240"/>
                  <a:gd name="T102" fmla="*/ 46 w 232"/>
                  <a:gd name="T103" fmla="*/ 30 h 240"/>
                  <a:gd name="T104" fmla="*/ 38 w 232"/>
                  <a:gd name="T105" fmla="*/ 25 h 240"/>
                  <a:gd name="T106" fmla="*/ 33 w 232"/>
                  <a:gd name="T107" fmla="*/ 30 h 240"/>
                  <a:gd name="T108" fmla="*/ 31 w 232"/>
                  <a:gd name="T109" fmla="*/ 23 h 240"/>
                  <a:gd name="T110" fmla="*/ 47 w 232"/>
                  <a:gd name="T111" fmla="*/ 17 h 240"/>
                  <a:gd name="T112" fmla="*/ 59 w 232"/>
                  <a:gd name="T113" fmla="*/ 2 h 240"/>
                  <a:gd name="T114" fmla="*/ 71 w 232"/>
                  <a:gd name="T115" fmla="*/ 2 h 240"/>
                  <a:gd name="T116" fmla="*/ 78 w 232"/>
                  <a:gd name="T117" fmla="*/ 13 h 240"/>
                  <a:gd name="T118" fmla="*/ 87 w 232"/>
                  <a:gd name="T119" fmla="*/ 20 h 240"/>
                  <a:gd name="T120" fmla="*/ 97 w 232"/>
                  <a:gd name="T121" fmla="*/ 31 h 240"/>
                  <a:gd name="T122" fmla="*/ 126 w 232"/>
                  <a:gd name="T123" fmla="*/ 34 h 240"/>
                  <a:gd name="T124" fmla="*/ 155 w 232"/>
                  <a:gd name="T125" fmla="*/ 31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2" h="240">
                    <a:moveTo>
                      <a:pt x="163" y="32"/>
                    </a:moveTo>
                    <a:lnTo>
                      <a:pt x="162" y="32"/>
                    </a:lnTo>
                    <a:lnTo>
                      <a:pt x="160" y="33"/>
                    </a:lnTo>
                    <a:lnTo>
                      <a:pt x="158" y="33"/>
                    </a:lnTo>
                    <a:lnTo>
                      <a:pt x="155" y="33"/>
                    </a:lnTo>
                    <a:lnTo>
                      <a:pt x="155" y="33"/>
                    </a:lnTo>
                    <a:lnTo>
                      <a:pt x="153" y="33"/>
                    </a:lnTo>
                    <a:lnTo>
                      <a:pt x="149" y="34"/>
                    </a:lnTo>
                    <a:lnTo>
                      <a:pt x="147" y="34"/>
                    </a:lnTo>
                    <a:lnTo>
                      <a:pt x="145" y="34"/>
                    </a:lnTo>
                    <a:lnTo>
                      <a:pt x="143" y="35"/>
                    </a:lnTo>
                    <a:lnTo>
                      <a:pt x="140" y="35"/>
                    </a:lnTo>
                    <a:lnTo>
                      <a:pt x="138" y="35"/>
                    </a:lnTo>
                    <a:lnTo>
                      <a:pt x="135" y="35"/>
                    </a:lnTo>
                    <a:lnTo>
                      <a:pt x="133" y="35"/>
                    </a:lnTo>
                    <a:lnTo>
                      <a:pt x="130" y="35"/>
                    </a:lnTo>
                    <a:lnTo>
                      <a:pt x="128" y="36"/>
                    </a:lnTo>
                    <a:lnTo>
                      <a:pt x="124" y="36"/>
                    </a:lnTo>
                    <a:lnTo>
                      <a:pt x="120" y="37"/>
                    </a:lnTo>
                    <a:lnTo>
                      <a:pt x="118" y="37"/>
                    </a:lnTo>
                    <a:lnTo>
                      <a:pt x="115" y="37"/>
                    </a:lnTo>
                    <a:lnTo>
                      <a:pt x="113" y="37"/>
                    </a:lnTo>
                    <a:lnTo>
                      <a:pt x="112" y="37"/>
                    </a:lnTo>
                    <a:lnTo>
                      <a:pt x="110" y="37"/>
                    </a:lnTo>
                    <a:lnTo>
                      <a:pt x="107" y="37"/>
                    </a:lnTo>
                    <a:lnTo>
                      <a:pt x="105" y="36"/>
                    </a:lnTo>
                    <a:lnTo>
                      <a:pt x="104" y="36"/>
                    </a:lnTo>
                    <a:lnTo>
                      <a:pt x="103" y="36"/>
                    </a:lnTo>
                    <a:lnTo>
                      <a:pt x="103" y="36"/>
                    </a:lnTo>
                    <a:lnTo>
                      <a:pt x="102" y="37"/>
                    </a:lnTo>
                    <a:lnTo>
                      <a:pt x="100" y="38"/>
                    </a:lnTo>
                    <a:lnTo>
                      <a:pt x="100" y="39"/>
                    </a:lnTo>
                    <a:lnTo>
                      <a:pt x="102" y="41"/>
                    </a:lnTo>
                    <a:lnTo>
                      <a:pt x="103" y="42"/>
                    </a:lnTo>
                    <a:lnTo>
                      <a:pt x="104" y="44"/>
                    </a:lnTo>
                    <a:lnTo>
                      <a:pt x="105" y="46"/>
                    </a:lnTo>
                    <a:lnTo>
                      <a:pt x="107" y="48"/>
                    </a:lnTo>
                    <a:lnTo>
                      <a:pt x="108" y="51"/>
                    </a:lnTo>
                    <a:lnTo>
                      <a:pt x="109" y="52"/>
                    </a:lnTo>
                    <a:lnTo>
                      <a:pt x="111" y="52"/>
                    </a:lnTo>
                    <a:lnTo>
                      <a:pt x="112" y="51"/>
                    </a:lnTo>
                    <a:lnTo>
                      <a:pt x="113" y="52"/>
                    </a:lnTo>
                    <a:lnTo>
                      <a:pt x="114" y="53"/>
                    </a:lnTo>
                    <a:lnTo>
                      <a:pt x="115" y="56"/>
                    </a:lnTo>
                    <a:lnTo>
                      <a:pt x="114" y="58"/>
                    </a:lnTo>
                    <a:lnTo>
                      <a:pt x="114" y="61"/>
                    </a:lnTo>
                    <a:lnTo>
                      <a:pt x="114" y="62"/>
                    </a:lnTo>
                    <a:lnTo>
                      <a:pt x="116" y="63"/>
                    </a:lnTo>
                    <a:lnTo>
                      <a:pt x="116" y="65"/>
                    </a:lnTo>
                    <a:lnTo>
                      <a:pt x="117" y="67"/>
                    </a:lnTo>
                    <a:lnTo>
                      <a:pt x="119" y="67"/>
                    </a:lnTo>
                    <a:lnTo>
                      <a:pt x="119" y="69"/>
                    </a:lnTo>
                    <a:lnTo>
                      <a:pt x="119" y="71"/>
                    </a:lnTo>
                    <a:lnTo>
                      <a:pt x="120" y="71"/>
                    </a:lnTo>
                    <a:lnTo>
                      <a:pt x="121" y="72"/>
                    </a:lnTo>
                    <a:lnTo>
                      <a:pt x="122" y="73"/>
                    </a:lnTo>
                    <a:lnTo>
                      <a:pt x="122" y="76"/>
                    </a:lnTo>
                    <a:lnTo>
                      <a:pt x="124" y="74"/>
                    </a:lnTo>
                    <a:lnTo>
                      <a:pt x="125" y="78"/>
                    </a:lnTo>
                    <a:lnTo>
                      <a:pt x="126" y="77"/>
                    </a:lnTo>
                    <a:lnTo>
                      <a:pt x="129" y="77"/>
                    </a:lnTo>
                    <a:lnTo>
                      <a:pt x="130" y="78"/>
                    </a:lnTo>
                    <a:lnTo>
                      <a:pt x="131" y="79"/>
                    </a:lnTo>
                    <a:lnTo>
                      <a:pt x="134" y="79"/>
                    </a:lnTo>
                    <a:lnTo>
                      <a:pt x="135" y="81"/>
                    </a:lnTo>
                    <a:lnTo>
                      <a:pt x="139" y="82"/>
                    </a:lnTo>
                    <a:lnTo>
                      <a:pt x="141" y="82"/>
                    </a:lnTo>
                    <a:lnTo>
                      <a:pt x="142" y="81"/>
                    </a:lnTo>
                    <a:lnTo>
                      <a:pt x="143" y="79"/>
                    </a:lnTo>
                    <a:lnTo>
                      <a:pt x="143" y="78"/>
                    </a:lnTo>
                    <a:lnTo>
                      <a:pt x="145" y="78"/>
                    </a:lnTo>
                    <a:lnTo>
                      <a:pt x="146" y="74"/>
                    </a:lnTo>
                    <a:lnTo>
                      <a:pt x="147" y="72"/>
                    </a:lnTo>
                    <a:lnTo>
                      <a:pt x="150" y="71"/>
                    </a:lnTo>
                    <a:lnTo>
                      <a:pt x="153" y="69"/>
                    </a:lnTo>
                    <a:lnTo>
                      <a:pt x="153" y="67"/>
                    </a:lnTo>
                    <a:lnTo>
                      <a:pt x="155" y="66"/>
                    </a:lnTo>
                    <a:lnTo>
                      <a:pt x="155" y="64"/>
                    </a:lnTo>
                    <a:lnTo>
                      <a:pt x="156" y="62"/>
                    </a:lnTo>
                    <a:lnTo>
                      <a:pt x="158" y="60"/>
                    </a:lnTo>
                    <a:lnTo>
                      <a:pt x="159" y="58"/>
                    </a:lnTo>
                    <a:lnTo>
                      <a:pt x="160" y="58"/>
                    </a:lnTo>
                    <a:lnTo>
                      <a:pt x="161" y="57"/>
                    </a:lnTo>
                    <a:lnTo>
                      <a:pt x="161" y="56"/>
                    </a:lnTo>
                    <a:lnTo>
                      <a:pt x="163" y="54"/>
                    </a:lnTo>
                    <a:lnTo>
                      <a:pt x="163" y="54"/>
                    </a:lnTo>
                    <a:lnTo>
                      <a:pt x="163" y="53"/>
                    </a:lnTo>
                    <a:lnTo>
                      <a:pt x="163" y="52"/>
                    </a:lnTo>
                    <a:lnTo>
                      <a:pt x="165" y="51"/>
                    </a:lnTo>
                    <a:lnTo>
                      <a:pt x="166" y="52"/>
                    </a:lnTo>
                    <a:lnTo>
                      <a:pt x="168" y="52"/>
                    </a:lnTo>
                    <a:lnTo>
                      <a:pt x="169" y="53"/>
                    </a:lnTo>
                    <a:lnTo>
                      <a:pt x="168" y="53"/>
                    </a:lnTo>
                    <a:lnTo>
                      <a:pt x="167" y="54"/>
                    </a:lnTo>
                    <a:lnTo>
                      <a:pt x="167" y="54"/>
                    </a:lnTo>
                    <a:lnTo>
                      <a:pt x="168" y="54"/>
                    </a:lnTo>
                    <a:lnTo>
                      <a:pt x="169" y="57"/>
                    </a:lnTo>
                    <a:lnTo>
                      <a:pt x="171" y="57"/>
                    </a:lnTo>
                    <a:lnTo>
                      <a:pt x="173" y="56"/>
                    </a:lnTo>
                    <a:lnTo>
                      <a:pt x="175" y="54"/>
                    </a:lnTo>
                    <a:lnTo>
                      <a:pt x="175" y="54"/>
                    </a:lnTo>
                    <a:lnTo>
                      <a:pt x="176" y="53"/>
                    </a:lnTo>
                    <a:lnTo>
                      <a:pt x="179" y="51"/>
                    </a:lnTo>
                    <a:lnTo>
                      <a:pt x="180" y="49"/>
                    </a:lnTo>
                    <a:lnTo>
                      <a:pt x="182" y="48"/>
                    </a:lnTo>
                    <a:lnTo>
                      <a:pt x="184" y="46"/>
                    </a:lnTo>
                    <a:lnTo>
                      <a:pt x="185" y="45"/>
                    </a:lnTo>
                    <a:lnTo>
                      <a:pt x="184" y="43"/>
                    </a:lnTo>
                    <a:lnTo>
                      <a:pt x="185" y="43"/>
                    </a:lnTo>
                    <a:lnTo>
                      <a:pt x="186" y="44"/>
                    </a:lnTo>
                    <a:lnTo>
                      <a:pt x="188" y="44"/>
                    </a:lnTo>
                    <a:lnTo>
                      <a:pt x="189" y="46"/>
                    </a:lnTo>
                    <a:lnTo>
                      <a:pt x="190" y="51"/>
                    </a:lnTo>
                    <a:lnTo>
                      <a:pt x="190" y="53"/>
                    </a:lnTo>
                    <a:lnTo>
                      <a:pt x="189" y="54"/>
                    </a:lnTo>
                    <a:lnTo>
                      <a:pt x="187" y="54"/>
                    </a:lnTo>
                    <a:lnTo>
                      <a:pt x="186" y="57"/>
                    </a:lnTo>
                    <a:lnTo>
                      <a:pt x="185" y="60"/>
                    </a:lnTo>
                    <a:lnTo>
                      <a:pt x="182" y="63"/>
                    </a:lnTo>
                    <a:lnTo>
                      <a:pt x="181" y="65"/>
                    </a:lnTo>
                    <a:lnTo>
                      <a:pt x="181" y="69"/>
                    </a:lnTo>
                    <a:lnTo>
                      <a:pt x="181" y="72"/>
                    </a:lnTo>
                    <a:lnTo>
                      <a:pt x="182" y="76"/>
                    </a:lnTo>
                    <a:lnTo>
                      <a:pt x="185" y="76"/>
                    </a:lnTo>
                    <a:lnTo>
                      <a:pt x="187" y="78"/>
                    </a:lnTo>
                    <a:lnTo>
                      <a:pt x="187" y="81"/>
                    </a:lnTo>
                    <a:lnTo>
                      <a:pt x="189" y="85"/>
                    </a:lnTo>
                    <a:lnTo>
                      <a:pt x="191" y="88"/>
                    </a:lnTo>
                    <a:lnTo>
                      <a:pt x="191" y="92"/>
                    </a:lnTo>
                    <a:lnTo>
                      <a:pt x="190" y="94"/>
                    </a:lnTo>
                    <a:lnTo>
                      <a:pt x="190" y="98"/>
                    </a:lnTo>
                    <a:lnTo>
                      <a:pt x="192" y="101"/>
                    </a:lnTo>
                    <a:lnTo>
                      <a:pt x="192" y="104"/>
                    </a:lnTo>
                    <a:lnTo>
                      <a:pt x="192" y="107"/>
                    </a:lnTo>
                    <a:lnTo>
                      <a:pt x="193" y="111"/>
                    </a:lnTo>
                    <a:lnTo>
                      <a:pt x="194" y="114"/>
                    </a:lnTo>
                    <a:lnTo>
                      <a:pt x="195" y="115"/>
                    </a:lnTo>
                    <a:lnTo>
                      <a:pt x="198" y="116"/>
                    </a:lnTo>
                    <a:lnTo>
                      <a:pt x="199" y="119"/>
                    </a:lnTo>
                    <a:lnTo>
                      <a:pt x="198" y="122"/>
                    </a:lnTo>
                    <a:lnTo>
                      <a:pt x="197" y="122"/>
                    </a:lnTo>
                    <a:lnTo>
                      <a:pt x="196" y="125"/>
                    </a:lnTo>
                    <a:lnTo>
                      <a:pt x="200" y="129"/>
                    </a:lnTo>
                    <a:lnTo>
                      <a:pt x="201" y="129"/>
                    </a:lnTo>
                    <a:lnTo>
                      <a:pt x="204" y="129"/>
                    </a:lnTo>
                    <a:lnTo>
                      <a:pt x="205" y="130"/>
                    </a:lnTo>
                    <a:lnTo>
                      <a:pt x="206" y="130"/>
                    </a:lnTo>
                    <a:lnTo>
                      <a:pt x="209" y="131"/>
                    </a:lnTo>
                    <a:lnTo>
                      <a:pt x="211" y="134"/>
                    </a:lnTo>
                    <a:lnTo>
                      <a:pt x="212" y="135"/>
                    </a:lnTo>
                    <a:lnTo>
                      <a:pt x="214" y="136"/>
                    </a:lnTo>
                    <a:lnTo>
                      <a:pt x="216" y="138"/>
                    </a:lnTo>
                    <a:lnTo>
                      <a:pt x="218" y="141"/>
                    </a:lnTo>
                    <a:lnTo>
                      <a:pt x="220" y="145"/>
                    </a:lnTo>
                    <a:lnTo>
                      <a:pt x="222" y="148"/>
                    </a:lnTo>
                    <a:lnTo>
                      <a:pt x="223" y="150"/>
                    </a:lnTo>
                    <a:lnTo>
                      <a:pt x="224" y="150"/>
                    </a:lnTo>
                    <a:lnTo>
                      <a:pt x="226" y="152"/>
                    </a:lnTo>
                    <a:lnTo>
                      <a:pt x="230" y="153"/>
                    </a:lnTo>
                    <a:lnTo>
                      <a:pt x="231" y="153"/>
                    </a:lnTo>
                    <a:lnTo>
                      <a:pt x="232" y="155"/>
                    </a:lnTo>
                    <a:lnTo>
                      <a:pt x="227" y="161"/>
                    </a:lnTo>
                    <a:lnTo>
                      <a:pt x="226" y="164"/>
                    </a:lnTo>
                    <a:lnTo>
                      <a:pt x="225" y="166"/>
                    </a:lnTo>
                    <a:lnTo>
                      <a:pt x="224" y="166"/>
                    </a:lnTo>
                    <a:lnTo>
                      <a:pt x="225" y="167"/>
                    </a:lnTo>
                    <a:lnTo>
                      <a:pt x="225" y="168"/>
                    </a:lnTo>
                    <a:lnTo>
                      <a:pt x="226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9" y="168"/>
                    </a:lnTo>
                    <a:lnTo>
                      <a:pt x="229" y="169"/>
                    </a:lnTo>
                    <a:lnTo>
                      <a:pt x="227" y="170"/>
                    </a:lnTo>
                    <a:lnTo>
                      <a:pt x="227" y="171"/>
                    </a:lnTo>
                    <a:lnTo>
                      <a:pt x="229" y="173"/>
                    </a:lnTo>
                    <a:lnTo>
                      <a:pt x="229" y="174"/>
                    </a:lnTo>
                    <a:lnTo>
                      <a:pt x="227" y="175"/>
                    </a:lnTo>
                    <a:lnTo>
                      <a:pt x="227" y="178"/>
                    </a:lnTo>
                    <a:lnTo>
                      <a:pt x="229" y="179"/>
                    </a:lnTo>
                    <a:lnTo>
                      <a:pt x="226" y="179"/>
                    </a:lnTo>
                    <a:lnTo>
                      <a:pt x="225" y="180"/>
                    </a:lnTo>
                    <a:lnTo>
                      <a:pt x="225" y="181"/>
                    </a:lnTo>
                    <a:lnTo>
                      <a:pt x="227" y="182"/>
                    </a:lnTo>
                    <a:lnTo>
                      <a:pt x="227" y="184"/>
                    </a:lnTo>
                    <a:lnTo>
                      <a:pt x="229" y="187"/>
                    </a:lnTo>
                    <a:lnTo>
                      <a:pt x="230" y="188"/>
                    </a:lnTo>
                    <a:lnTo>
                      <a:pt x="230" y="189"/>
                    </a:lnTo>
                    <a:lnTo>
                      <a:pt x="229" y="190"/>
                    </a:lnTo>
                    <a:lnTo>
                      <a:pt x="229" y="191"/>
                    </a:lnTo>
                    <a:lnTo>
                      <a:pt x="227" y="193"/>
                    </a:lnTo>
                    <a:lnTo>
                      <a:pt x="225" y="193"/>
                    </a:lnTo>
                    <a:lnTo>
                      <a:pt x="223" y="194"/>
                    </a:lnTo>
                    <a:lnTo>
                      <a:pt x="223" y="196"/>
                    </a:lnTo>
                    <a:lnTo>
                      <a:pt x="222" y="198"/>
                    </a:lnTo>
                    <a:lnTo>
                      <a:pt x="221" y="199"/>
                    </a:lnTo>
                    <a:lnTo>
                      <a:pt x="220" y="199"/>
                    </a:lnTo>
                    <a:lnTo>
                      <a:pt x="219" y="199"/>
                    </a:lnTo>
                    <a:lnTo>
                      <a:pt x="218" y="200"/>
                    </a:lnTo>
                    <a:lnTo>
                      <a:pt x="217" y="200"/>
                    </a:lnTo>
                    <a:lnTo>
                      <a:pt x="216" y="200"/>
                    </a:lnTo>
                    <a:lnTo>
                      <a:pt x="215" y="200"/>
                    </a:lnTo>
                    <a:lnTo>
                      <a:pt x="214" y="201"/>
                    </a:lnTo>
                    <a:lnTo>
                      <a:pt x="213" y="203"/>
                    </a:lnTo>
                    <a:lnTo>
                      <a:pt x="212" y="200"/>
                    </a:lnTo>
                    <a:lnTo>
                      <a:pt x="212" y="199"/>
                    </a:lnTo>
                    <a:lnTo>
                      <a:pt x="211" y="199"/>
                    </a:lnTo>
                    <a:lnTo>
                      <a:pt x="210" y="200"/>
                    </a:lnTo>
                    <a:lnTo>
                      <a:pt x="209" y="199"/>
                    </a:lnTo>
                    <a:lnTo>
                      <a:pt x="207" y="199"/>
                    </a:lnTo>
                    <a:lnTo>
                      <a:pt x="206" y="199"/>
                    </a:lnTo>
                    <a:lnTo>
                      <a:pt x="205" y="199"/>
                    </a:lnTo>
                    <a:lnTo>
                      <a:pt x="201" y="199"/>
                    </a:lnTo>
                    <a:lnTo>
                      <a:pt x="198" y="201"/>
                    </a:lnTo>
                    <a:lnTo>
                      <a:pt x="196" y="203"/>
                    </a:lnTo>
                    <a:lnTo>
                      <a:pt x="196" y="205"/>
                    </a:lnTo>
                    <a:lnTo>
                      <a:pt x="195" y="207"/>
                    </a:lnTo>
                    <a:lnTo>
                      <a:pt x="194" y="208"/>
                    </a:lnTo>
                    <a:lnTo>
                      <a:pt x="193" y="208"/>
                    </a:lnTo>
                    <a:lnTo>
                      <a:pt x="191" y="209"/>
                    </a:lnTo>
                    <a:lnTo>
                      <a:pt x="189" y="210"/>
                    </a:lnTo>
                    <a:lnTo>
                      <a:pt x="187" y="209"/>
                    </a:lnTo>
                    <a:lnTo>
                      <a:pt x="186" y="209"/>
                    </a:lnTo>
                    <a:lnTo>
                      <a:pt x="182" y="210"/>
                    </a:lnTo>
                    <a:lnTo>
                      <a:pt x="181" y="211"/>
                    </a:lnTo>
                    <a:lnTo>
                      <a:pt x="181" y="212"/>
                    </a:lnTo>
                    <a:lnTo>
                      <a:pt x="180" y="214"/>
                    </a:lnTo>
                    <a:lnTo>
                      <a:pt x="180" y="214"/>
                    </a:lnTo>
                    <a:lnTo>
                      <a:pt x="177" y="215"/>
                    </a:lnTo>
                    <a:lnTo>
                      <a:pt x="176" y="216"/>
                    </a:lnTo>
                    <a:lnTo>
                      <a:pt x="175" y="217"/>
                    </a:lnTo>
                    <a:lnTo>
                      <a:pt x="174" y="218"/>
                    </a:lnTo>
                    <a:lnTo>
                      <a:pt x="173" y="220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67" y="231"/>
                    </a:lnTo>
                    <a:lnTo>
                      <a:pt x="168" y="239"/>
                    </a:lnTo>
                    <a:lnTo>
                      <a:pt x="167" y="240"/>
                    </a:lnTo>
                    <a:lnTo>
                      <a:pt x="166" y="239"/>
                    </a:lnTo>
                    <a:lnTo>
                      <a:pt x="136" y="212"/>
                    </a:lnTo>
                    <a:lnTo>
                      <a:pt x="102" y="176"/>
                    </a:lnTo>
                    <a:lnTo>
                      <a:pt x="83" y="161"/>
                    </a:lnTo>
                    <a:lnTo>
                      <a:pt x="83" y="159"/>
                    </a:lnTo>
                    <a:lnTo>
                      <a:pt x="70" y="141"/>
                    </a:lnTo>
                    <a:lnTo>
                      <a:pt x="60" y="129"/>
                    </a:lnTo>
                    <a:lnTo>
                      <a:pt x="55" y="122"/>
                    </a:lnTo>
                    <a:lnTo>
                      <a:pt x="48" y="112"/>
                    </a:lnTo>
                    <a:lnTo>
                      <a:pt x="42" y="106"/>
                    </a:lnTo>
                    <a:lnTo>
                      <a:pt x="40" y="101"/>
                    </a:lnTo>
                    <a:lnTo>
                      <a:pt x="40" y="98"/>
                    </a:lnTo>
                    <a:lnTo>
                      <a:pt x="0" y="39"/>
                    </a:lnTo>
                    <a:lnTo>
                      <a:pt x="2" y="39"/>
                    </a:lnTo>
                    <a:lnTo>
                      <a:pt x="3" y="39"/>
                    </a:lnTo>
                    <a:lnTo>
                      <a:pt x="4" y="38"/>
                    </a:lnTo>
                    <a:lnTo>
                      <a:pt x="6" y="38"/>
                    </a:lnTo>
                    <a:lnTo>
                      <a:pt x="7" y="38"/>
                    </a:lnTo>
                    <a:lnTo>
                      <a:pt x="9" y="40"/>
                    </a:lnTo>
                    <a:lnTo>
                      <a:pt x="11" y="41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6" y="42"/>
                    </a:lnTo>
                    <a:lnTo>
                      <a:pt x="19" y="41"/>
                    </a:lnTo>
                    <a:lnTo>
                      <a:pt x="21" y="40"/>
                    </a:lnTo>
                    <a:lnTo>
                      <a:pt x="22" y="39"/>
                    </a:lnTo>
                    <a:lnTo>
                      <a:pt x="23" y="39"/>
                    </a:lnTo>
                    <a:lnTo>
                      <a:pt x="24" y="38"/>
                    </a:lnTo>
                    <a:lnTo>
                      <a:pt x="26" y="38"/>
                    </a:lnTo>
                    <a:lnTo>
                      <a:pt x="27" y="39"/>
                    </a:lnTo>
                    <a:lnTo>
                      <a:pt x="28" y="40"/>
                    </a:lnTo>
                    <a:lnTo>
                      <a:pt x="28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5" y="47"/>
                    </a:lnTo>
                    <a:lnTo>
                      <a:pt x="38" y="48"/>
                    </a:lnTo>
                    <a:lnTo>
                      <a:pt x="40" y="47"/>
                    </a:lnTo>
                    <a:lnTo>
                      <a:pt x="42" y="48"/>
                    </a:lnTo>
                    <a:lnTo>
                      <a:pt x="45" y="51"/>
                    </a:lnTo>
                    <a:lnTo>
                      <a:pt x="47" y="52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4" y="52"/>
                    </a:lnTo>
                    <a:lnTo>
                      <a:pt x="57" y="52"/>
                    </a:lnTo>
                    <a:lnTo>
                      <a:pt x="55" y="54"/>
                    </a:lnTo>
                    <a:lnTo>
                      <a:pt x="58" y="54"/>
                    </a:lnTo>
                    <a:lnTo>
                      <a:pt x="60" y="54"/>
                    </a:lnTo>
                    <a:lnTo>
                      <a:pt x="62" y="56"/>
                    </a:lnTo>
                    <a:lnTo>
                      <a:pt x="63" y="56"/>
                    </a:lnTo>
                    <a:lnTo>
                      <a:pt x="62" y="54"/>
                    </a:lnTo>
                    <a:lnTo>
                      <a:pt x="60" y="54"/>
                    </a:lnTo>
                    <a:lnTo>
                      <a:pt x="62" y="54"/>
                    </a:lnTo>
                    <a:lnTo>
                      <a:pt x="61" y="52"/>
                    </a:lnTo>
                    <a:lnTo>
                      <a:pt x="59" y="51"/>
                    </a:lnTo>
                    <a:lnTo>
                      <a:pt x="57" y="48"/>
                    </a:lnTo>
                    <a:lnTo>
                      <a:pt x="55" y="46"/>
                    </a:lnTo>
                    <a:lnTo>
                      <a:pt x="54" y="44"/>
                    </a:lnTo>
                    <a:lnTo>
                      <a:pt x="53" y="42"/>
                    </a:lnTo>
                    <a:lnTo>
                      <a:pt x="52" y="41"/>
                    </a:lnTo>
                    <a:lnTo>
                      <a:pt x="52" y="40"/>
                    </a:lnTo>
                    <a:lnTo>
                      <a:pt x="49" y="39"/>
                    </a:lnTo>
                    <a:lnTo>
                      <a:pt x="48" y="39"/>
                    </a:lnTo>
                    <a:lnTo>
                      <a:pt x="46" y="39"/>
                    </a:lnTo>
                    <a:lnTo>
                      <a:pt x="44" y="39"/>
                    </a:lnTo>
                    <a:lnTo>
                      <a:pt x="43" y="38"/>
                    </a:lnTo>
                    <a:lnTo>
                      <a:pt x="42" y="38"/>
                    </a:lnTo>
                    <a:lnTo>
                      <a:pt x="41" y="37"/>
                    </a:lnTo>
                    <a:lnTo>
                      <a:pt x="41" y="36"/>
                    </a:lnTo>
                    <a:lnTo>
                      <a:pt x="42" y="34"/>
                    </a:lnTo>
                    <a:lnTo>
                      <a:pt x="43" y="33"/>
                    </a:lnTo>
                    <a:lnTo>
                      <a:pt x="44" y="32"/>
                    </a:lnTo>
                    <a:lnTo>
                      <a:pt x="45" y="31"/>
                    </a:lnTo>
                    <a:lnTo>
                      <a:pt x="46" y="30"/>
                    </a:lnTo>
                    <a:lnTo>
                      <a:pt x="45" y="28"/>
                    </a:lnTo>
                    <a:lnTo>
                      <a:pt x="45" y="27"/>
                    </a:lnTo>
                    <a:lnTo>
                      <a:pt x="43" y="26"/>
                    </a:lnTo>
                    <a:lnTo>
                      <a:pt x="42" y="25"/>
                    </a:lnTo>
                    <a:lnTo>
                      <a:pt x="40" y="25"/>
                    </a:lnTo>
                    <a:lnTo>
                      <a:pt x="38" y="25"/>
                    </a:lnTo>
                    <a:lnTo>
                      <a:pt x="36" y="25"/>
                    </a:lnTo>
                    <a:lnTo>
                      <a:pt x="35" y="26"/>
                    </a:lnTo>
                    <a:lnTo>
                      <a:pt x="34" y="26"/>
                    </a:lnTo>
                    <a:lnTo>
                      <a:pt x="34" y="27"/>
                    </a:lnTo>
                    <a:lnTo>
                      <a:pt x="34" y="28"/>
                    </a:lnTo>
                    <a:lnTo>
                      <a:pt x="33" y="30"/>
                    </a:lnTo>
                    <a:lnTo>
                      <a:pt x="32" y="30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28" y="26"/>
                    </a:lnTo>
                    <a:lnTo>
                      <a:pt x="28" y="25"/>
                    </a:lnTo>
                    <a:lnTo>
                      <a:pt x="31" y="23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9" y="20"/>
                    </a:lnTo>
                    <a:lnTo>
                      <a:pt x="42" y="19"/>
                    </a:lnTo>
                    <a:lnTo>
                      <a:pt x="44" y="18"/>
                    </a:lnTo>
                    <a:lnTo>
                      <a:pt x="47" y="17"/>
                    </a:lnTo>
                    <a:lnTo>
                      <a:pt x="49" y="15"/>
                    </a:lnTo>
                    <a:lnTo>
                      <a:pt x="52" y="12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7" y="5"/>
                    </a:lnTo>
                    <a:lnTo>
                      <a:pt x="59" y="2"/>
                    </a:lnTo>
                    <a:lnTo>
                      <a:pt x="63" y="2"/>
                    </a:lnTo>
                    <a:lnTo>
                      <a:pt x="65" y="1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5"/>
                    </a:lnTo>
                    <a:lnTo>
                      <a:pt x="73" y="7"/>
                    </a:lnTo>
                    <a:lnTo>
                      <a:pt x="75" y="8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8" y="13"/>
                    </a:lnTo>
                    <a:lnTo>
                      <a:pt x="80" y="13"/>
                    </a:lnTo>
                    <a:lnTo>
                      <a:pt x="83" y="14"/>
                    </a:lnTo>
                    <a:lnTo>
                      <a:pt x="84" y="15"/>
                    </a:lnTo>
                    <a:lnTo>
                      <a:pt x="86" y="17"/>
                    </a:lnTo>
                    <a:lnTo>
                      <a:pt x="87" y="17"/>
                    </a:lnTo>
                    <a:lnTo>
                      <a:pt x="87" y="20"/>
                    </a:lnTo>
                    <a:lnTo>
                      <a:pt x="87" y="22"/>
                    </a:lnTo>
                    <a:lnTo>
                      <a:pt x="88" y="25"/>
                    </a:lnTo>
                    <a:lnTo>
                      <a:pt x="89" y="27"/>
                    </a:lnTo>
                    <a:lnTo>
                      <a:pt x="91" y="28"/>
                    </a:lnTo>
                    <a:lnTo>
                      <a:pt x="93" y="30"/>
                    </a:lnTo>
                    <a:lnTo>
                      <a:pt x="97" y="31"/>
                    </a:lnTo>
                    <a:lnTo>
                      <a:pt x="102" y="33"/>
                    </a:lnTo>
                    <a:lnTo>
                      <a:pt x="107" y="34"/>
                    </a:lnTo>
                    <a:lnTo>
                      <a:pt x="112" y="34"/>
                    </a:lnTo>
                    <a:lnTo>
                      <a:pt x="116" y="34"/>
                    </a:lnTo>
                    <a:lnTo>
                      <a:pt x="121" y="34"/>
                    </a:lnTo>
                    <a:lnTo>
                      <a:pt x="126" y="34"/>
                    </a:lnTo>
                    <a:lnTo>
                      <a:pt x="130" y="33"/>
                    </a:lnTo>
                    <a:lnTo>
                      <a:pt x="135" y="32"/>
                    </a:lnTo>
                    <a:lnTo>
                      <a:pt x="137" y="33"/>
                    </a:lnTo>
                    <a:lnTo>
                      <a:pt x="142" y="32"/>
                    </a:lnTo>
                    <a:lnTo>
                      <a:pt x="149" y="32"/>
                    </a:lnTo>
                    <a:lnTo>
                      <a:pt x="155" y="31"/>
                    </a:lnTo>
                    <a:lnTo>
                      <a:pt x="162" y="30"/>
                    </a:lnTo>
                    <a:lnTo>
                      <a:pt x="163" y="32"/>
                    </a:lnTo>
                    <a:close/>
                  </a:path>
                </a:pathLst>
              </a:custGeom>
              <a:solidFill>
                <a:schemeClr val="bg2"/>
              </a:solidFill>
              <a:ln w="4826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269" name="СЗФО_Ненецкий АО">
                <a:extLst>
                  <a:ext uri="{FF2B5EF4-FFF2-40B4-BE49-F238E27FC236}">
                    <a16:creationId xmlns:a16="http://schemas.microsoft.com/office/drawing/2014/main" xmlns="" id="{DA1A8ED3-1B14-49F2-A752-5FAA81F348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1588" y="2068513"/>
                <a:ext cx="1143000" cy="750888"/>
              </a:xfrm>
              <a:custGeom>
                <a:avLst/>
                <a:gdLst>
                  <a:gd name="T0" fmla="*/ 343 w 981"/>
                  <a:gd name="T1" fmla="*/ 142 h 645"/>
                  <a:gd name="T2" fmla="*/ 411 w 981"/>
                  <a:gd name="T3" fmla="*/ 142 h 645"/>
                  <a:gd name="T4" fmla="*/ 419 w 981"/>
                  <a:gd name="T5" fmla="*/ 142 h 645"/>
                  <a:gd name="T6" fmla="*/ 427 w 981"/>
                  <a:gd name="T7" fmla="*/ 142 h 645"/>
                  <a:gd name="T8" fmla="*/ 813 w 981"/>
                  <a:gd name="T9" fmla="*/ 276 h 645"/>
                  <a:gd name="T10" fmla="*/ 838 w 981"/>
                  <a:gd name="T11" fmla="*/ 318 h 645"/>
                  <a:gd name="T12" fmla="*/ 838 w 981"/>
                  <a:gd name="T13" fmla="*/ 243 h 645"/>
                  <a:gd name="T14" fmla="*/ 813 w 981"/>
                  <a:gd name="T15" fmla="*/ 226 h 645"/>
                  <a:gd name="T16" fmla="*/ 561 w 981"/>
                  <a:gd name="T17" fmla="*/ 260 h 645"/>
                  <a:gd name="T18" fmla="*/ 461 w 981"/>
                  <a:gd name="T19" fmla="*/ 251 h 645"/>
                  <a:gd name="T20" fmla="*/ 444 w 981"/>
                  <a:gd name="T21" fmla="*/ 268 h 645"/>
                  <a:gd name="T22" fmla="*/ 402 w 981"/>
                  <a:gd name="T23" fmla="*/ 243 h 645"/>
                  <a:gd name="T24" fmla="*/ 285 w 981"/>
                  <a:gd name="T25" fmla="*/ 234 h 645"/>
                  <a:gd name="T26" fmla="*/ 276 w 981"/>
                  <a:gd name="T27" fmla="*/ 226 h 645"/>
                  <a:gd name="T28" fmla="*/ 268 w 981"/>
                  <a:gd name="T29" fmla="*/ 260 h 645"/>
                  <a:gd name="T30" fmla="*/ 234 w 981"/>
                  <a:gd name="T31" fmla="*/ 226 h 645"/>
                  <a:gd name="T32" fmla="*/ 92 w 981"/>
                  <a:gd name="T33" fmla="*/ 243 h 645"/>
                  <a:gd name="T34" fmla="*/ 92 w 981"/>
                  <a:gd name="T35" fmla="*/ 167 h 645"/>
                  <a:gd name="T36" fmla="*/ 201 w 981"/>
                  <a:gd name="T37" fmla="*/ 159 h 645"/>
                  <a:gd name="T38" fmla="*/ 218 w 981"/>
                  <a:gd name="T39" fmla="*/ 117 h 645"/>
                  <a:gd name="T40" fmla="*/ 151 w 981"/>
                  <a:gd name="T41" fmla="*/ 8 h 645"/>
                  <a:gd name="T42" fmla="*/ 92 w 981"/>
                  <a:gd name="T43" fmla="*/ 109 h 645"/>
                  <a:gd name="T44" fmla="*/ 16 w 981"/>
                  <a:gd name="T45" fmla="*/ 218 h 645"/>
                  <a:gd name="T46" fmla="*/ 33 w 981"/>
                  <a:gd name="T47" fmla="*/ 310 h 645"/>
                  <a:gd name="T48" fmla="*/ 75 w 981"/>
                  <a:gd name="T49" fmla="*/ 394 h 645"/>
                  <a:gd name="T50" fmla="*/ 109 w 981"/>
                  <a:gd name="T51" fmla="*/ 377 h 645"/>
                  <a:gd name="T52" fmla="*/ 159 w 981"/>
                  <a:gd name="T53" fmla="*/ 402 h 645"/>
                  <a:gd name="T54" fmla="*/ 310 w 981"/>
                  <a:gd name="T55" fmla="*/ 394 h 645"/>
                  <a:gd name="T56" fmla="*/ 352 w 981"/>
                  <a:gd name="T57" fmla="*/ 402 h 645"/>
                  <a:gd name="T58" fmla="*/ 704 w 981"/>
                  <a:gd name="T59" fmla="*/ 637 h 645"/>
                  <a:gd name="T60" fmla="*/ 821 w 981"/>
                  <a:gd name="T61" fmla="*/ 612 h 645"/>
                  <a:gd name="T62" fmla="*/ 863 w 981"/>
                  <a:gd name="T63" fmla="*/ 595 h 645"/>
                  <a:gd name="T64" fmla="*/ 922 w 981"/>
                  <a:gd name="T65" fmla="*/ 561 h 645"/>
                  <a:gd name="T66" fmla="*/ 972 w 981"/>
                  <a:gd name="T67" fmla="*/ 545 h 645"/>
                  <a:gd name="T68" fmla="*/ 956 w 981"/>
                  <a:gd name="T69" fmla="*/ 486 h 645"/>
                  <a:gd name="T70" fmla="*/ 956 w 981"/>
                  <a:gd name="T71" fmla="*/ 402 h 645"/>
                  <a:gd name="T72" fmla="*/ 863 w 981"/>
                  <a:gd name="T73" fmla="*/ 318 h 645"/>
                  <a:gd name="T74" fmla="*/ 838 w 981"/>
                  <a:gd name="T75" fmla="*/ 327 h 645"/>
                  <a:gd name="T76" fmla="*/ 813 w 981"/>
                  <a:gd name="T77" fmla="*/ 436 h 645"/>
                  <a:gd name="T78" fmla="*/ 796 w 981"/>
                  <a:gd name="T79" fmla="*/ 427 h 645"/>
                  <a:gd name="T80" fmla="*/ 746 w 981"/>
                  <a:gd name="T81" fmla="*/ 444 h 645"/>
                  <a:gd name="T82" fmla="*/ 738 w 981"/>
                  <a:gd name="T83" fmla="*/ 410 h 645"/>
                  <a:gd name="T84" fmla="*/ 746 w 981"/>
                  <a:gd name="T85" fmla="*/ 377 h 645"/>
                  <a:gd name="T86" fmla="*/ 570 w 981"/>
                  <a:gd name="T87" fmla="*/ 335 h 645"/>
                  <a:gd name="T88" fmla="*/ 520 w 981"/>
                  <a:gd name="T89" fmla="*/ 343 h 645"/>
                  <a:gd name="T90" fmla="*/ 486 w 981"/>
                  <a:gd name="T91" fmla="*/ 352 h 645"/>
                  <a:gd name="T92" fmla="*/ 478 w 981"/>
                  <a:gd name="T93" fmla="*/ 318 h 645"/>
                  <a:gd name="T94" fmla="*/ 478 w 981"/>
                  <a:gd name="T95" fmla="*/ 301 h 645"/>
                  <a:gd name="T96" fmla="*/ 520 w 981"/>
                  <a:gd name="T97" fmla="*/ 276 h 645"/>
                  <a:gd name="T98" fmla="*/ 528 w 981"/>
                  <a:gd name="T99" fmla="*/ 26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1" h="645">
                    <a:moveTo>
                      <a:pt x="411" y="75"/>
                    </a:moveTo>
                    <a:lnTo>
                      <a:pt x="369" y="75"/>
                    </a:lnTo>
                    <a:lnTo>
                      <a:pt x="335" y="109"/>
                    </a:lnTo>
                    <a:lnTo>
                      <a:pt x="343" y="142"/>
                    </a:lnTo>
                    <a:lnTo>
                      <a:pt x="385" y="151"/>
                    </a:lnTo>
                    <a:lnTo>
                      <a:pt x="394" y="151"/>
                    </a:lnTo>
                    <a:lnTo>
                      <a:pt x="402" y="142"/>
                    </a:lnTo>
                    <a:lnTo>
                      <a:pt x="411" y="142"/>
                    </a:lnTo>
                    <a:lnTo>
                      <a:pt x="411" y="142"/>
                    </a:lnTo>
                    <a:lnTo>
                      <a:pt x="419" y="134"/>
                    </a:lnTo>
                    <a:lnTo>
                      <a:pt x="419" y="142"/>
                    </a:lnTo>
                    <a:lnTo>
                      <a:pt x="419" y="142"/>
                    </a:lnTo>
                    <a:lnTo>
                      <a:pt x="411" y="151"/>
                    </a:lnTo>
                    <a:lnTo>
                      <a:pt x="411" y="151"/>
                    </a:lnTo>
                    <a:lnTo>
                      <a:pt x="419" y="151"/>
                    </a:lnTo>
                    <a:lnTo>
                      <a:pt x="427" y="142"/>
                    </a:lnTo>
                    <a:lnTo>
                      <a:pt x="427" y="109"/>
                    </a:lnTo>
                    <a:lnTo>
                      <a:pt x="411" y="75"/>
                    </a:lnTo>
                    <a:close/>
                    <a:moveTo>
                      <a:pt x="796" y="268"/>
                    </a:moveTo>
                    <a:lnTo>
                      <a:pt x="813" y="276"/>
                    </a:lnTo>
                    <a:lnTo>
                      <a:pt x="813" y="285"/>
                    </a:lnTo>
                    <a:lnTo>
                      <a:pt x="813" y="293"/>
                    </a:lnTo>
                    <a:lnTo>
                      <a:pt x="813" y="301"/>
                    </a:lnTo>
                    <a:lnTo>
                      <a:pt x="838" y="318"/>
                    </a:lnTo>
                    <a:lnTo>
                      <a:pt x="855" y="293"/>
                    </a:lnTo>
                    <a:lnTo>
                      <a:pt x="847" y="268"/>
                    </a:lnTo>
                    <a:lnTo>
                      <a:pt x="838" y="243"/>
                    </a:lnTo>
                    <a:lnTo>
                      <a:pt x="838" y="243"/>
                    </a:lnTo>
                    <a:lnTo>
                      <a:pt x="838" y="226"/>
                    </a:lnTo>
                    <a:lnTo>
                      <a:pt x="830" y="209"/>
                    </a:lnTo>
                    <a:lnTo>
                      <a:pt x="813" y="209"/>
                    </a:lnTo>
                    <a:lnTo>
                      <a:pt x="813" y="226"/>
                    </a:lnTo>
                    <a:lnTo>
                      <a:pt x="805" y="226"/>
                    </a:lnTo>
                    <a:lnTo>
                      <a:pt x="796" y="226"/>
                    </a:lnTo>
                    <a:lnTo>
                      <a:pt x="796" y="268"/>
                    </a:lnTo>
                    <a:close/>
                    <a:moveTo>
                      <a:pt x="561" y="260"/>
                    </a:moveTo>
                    <a:lnTo>
                      <a:pt x="536" y="251"/>
                    </a:lnTo>
                    <a:lnTo>
                      <a:pt x="503" y="243"/>
                    </a:lnTo>
                    <a:lnTo>
                      <a:pt x="461" y="251"/>
                    </a:lnTo>
                    <a:lnTo>
                      <a:pt x="461" y="251"/>
                    </a:lnTo>
                    <a:lnTo>
                      <a:pt x="469" y="260"/>
                    </a:lnTo>
                    <a:lnTo>
                      <a:pt x="469" y="276"/>
                    </a:lnTo>
                    <a:lnTo>
                      <a:pt x="452" y="276"/>
                    </a:lnTo>
                    <a:lnTo>
                      <a:pt x="444" y="268"/>
                    </a:lnTo>
                    <a:lnTo>
                      <a:pt x="444" y="260"/>
                    </a:lnTo>
                    <a:lnTo>
                      <a:pt x="452" y="251"/>
                    </a:lnTo>
                    <a:lnTo>
                      <a:pt x="427" y="243"/>
                    </a:lnTo>
                    <a:lnTo>
                      <a:pt x="402" y="243"/>
                    </a:lnTo>
                    <a:lnTo>
                      <a:pt x="394" y="243"/>
                    </a:lnTo>
                    <a:lnTo>
                      <a:pt x="385" y="234"/>
                    </a:lnTo>
                    <a:lnTo>
                      <a:pt x="335" y="243"/>
                    </a:lnTo>
                    <a:lnTo>
                      <a:pt x="285" y="234"/>
                    </a:lnTo>
                    <a:lnTo>
                      <a:pt x="276" y="226"/>
                    </a:lnTo>
                    <a:lnTo>
                      <a:pt x="276" y="218"/>
                    </a:lnTo>
                    <a:lnTo>
                      <a:pt x="276" y="226"/>
                    </a:lnTo>
                    <a:lnTo>
                      <a:pt x="276" y="226"/>
                    </a:lnTo>
                    <a:lnTo>
                      <a:pt x="276" y="234"/>
                    </a:lnTo>
                    <a:lnTo>
                      <a:pt x="268" y="234"/>
                    </a:lnTo>
                    <a:lnTo>
                      <a:pt x="268" y="243"/>
                    </a:lnTo>
                    <a:lnTo>
                      <a:pt x="268" y="260"/>
                    </a:lnTo>
                    <a:lnTo>
                      <a:pt x="268" y="260"/>
                    </a:lnTo>
                    <a:lnTo>
                      <a:pt x="260" y="243"/>
                    </a:lnTo>
                    <a:lnTo>
                      <a:pt x="243" y="234"/>
                    </a:lnTo>
                    <a:lnTo>
                      <a:pt x="234" y="226"/>
                    </a:lnTo>
                    <a:lnTo>
                      <a:pt x="201" y="251"/>
                    </a:lnTo>
                    <a:lnTo>
                      <a:pt x="167" y="285"/>
                    </a:lnTo>
                    <a:lnTo>
                      <a:pt x="125" y="268"/>
                    </a:lnTo>
                    <a:lnTo>
                      <a:pt x="92" y="243"/>
                    </a:lnTo>
                    <a:lnTo>
                      <a:pt x="100" y="218"/>
                    </a:lnTo>
                    <a:lnTo>
                      <a:pt x="109" y="201"/>
                    </a:lnTo>
                    <a:lnTo>
                      <a:pt x="100" y="184"/>
                    </a:lnTo>
                    <a:lnTo>
                      <a:pt x="92" y="167"/>
                    </a:lnTo>
                    <a:lnTo>
                      <a:pt x="125" y="151"/>
                    </a:lnTo>
                    <a:lnTo>
                      <a:pt x="151" y="142"/>
                    </a:lnTo>
                    <a:lnTo>
                      <a:pt x="192" y="167"/>
                    </a:lnTo>
                    <a:lnTo>
                      <a:pt x="201" y="159"/>
                    </a:lnTo>
                    <a:lnTo>
                      <a:pt x="209" y="151"/>
                    </a:lnTo>
                    <a:lnTo>
                      <a:pt x="209" y="142"/>
                    </a:lnTo>
                    <a:lnTo>
                      <a:pt x="218" y="142"/>
                    </a:lnTo>
                    <a:lnTo>
                      <a:pt x="218" y="117"/>
                    </a:lnTo>
                    <a:lnTo>
                      <a:pt x="218" y="92"/>
                    </a:lnTo>
                    <a:lnTo>
                      <a:pt x="192" y="58"/>
                    </a:lnTo>
                    <a:lnTo>
                      <a:pt x="159" y="33"/>
                    </a:lnTo>
                    <a:lnTo>
                      <a:pt x="151" y="8"/>
                    </a:lnTo>
                    <a:lnTo>
                      <a:pt x="142" y="0"/>
                    </a:lnTo>
                    <a:lnTo>
                      <a:pt x="142" y="25"/>
                    </a:lnTo>
                    <a:lnTo>
                      <a:pt x="142" y="67"/>
                    </a:lnTo>
                    <a:lnTo>
                      <a:pt x="92" y="109"/>
                    </a:lnTo>
                    <a:lnTo>
                      <a:pt x="50" y="142"/>
                    </a:lnTo>
                    <a:lnTo>
                      <a:pt x="50" y="167"/>
                    </a:lnTo>
                    <a:lnTo>
                      <a:pt x="50" y="192"/>
                    </a:lnTo>
                    <a:lnTo>
                      <a:pt x="16" y="218"/>
                    </a:lnTo>
                    <a:lnTo>
                      <a:pt x="0" y="234"/>
                    </a:lnTo>
                    <a:lnTo>
                      <a:pt x="0" y="243"/>
                    </a:lnTo>
                    <a:lnTo>
                      <a:pt x="0" y="260"/>
                    </a:lnTo>
                    <a:lnTo>
                      <a:pt x="33" y="310"/>
                    </a:lnTo>
                    <a:lnTo>
                      <a:pt x="58" y="360"/>
                    </a:lnTo>
                    <a:lnTo>
                      <a:pt x="67" y="377"/>
                    </a:lnTo>
                    <a:lnTo>
                      <a:pt x="75" y="385"/>
                    </a:lnTo>
                    <a:lnTo>
                      <a:pt x="75" y="394"/>
                    </a:lnTo>
                    <a:lnTo>
                      <a:pt x="92" y="394"/>
                    </a:lnTo>
                    <a:lnTo>
                      <a:pt x="92" y="394"/>
                    </a:lnTo>
                    <a:lnTo>
                      <a:pt x="92" y="385"/>
                    </a:lnTo>
                    <a:lnTo>
                      <a:pt x="109" y="377"/>
                    </a:lnTo>
                    <a:lnTo>
                      <a:pt x="125" y="377"/>
                    </a:lnTo>
                    <a:lnTo>
                      <a:pt x="142" y="385"/>
                    </a:lnTo>
                    <a:lnTo>
                      <a:pt x="159" y="402"/>
                    </a:lnTo>
                    <a:lnTo>
                      <a:pt x="159" y="402"/>
                    </a:lnTo>
                    <a:lnTo>
                      <a:pt x="218" y="402"/>
                    </a:lnTo>
                    <a:lnTo>
                      <a:pt x="285" y="410"/>
                    </a:lnTo>
                    <a:lnTo>
                      <a:pt x="301" y="402"/>
                    </a:lnTo>
                    <a:lnTo>
                      <a:pt x="310" y="394"/>
                    </a:lnTo>
                    <a:lnTo>
                      <a:pt x="318" y="402"/>
                    </a:lnTo>
                    <a:lnTo>
                      <a:pt x="318" y="410"/>
                    </a:lnTo>
                    <a:lnTo>
                      <a:pt x="335" y="402"/>
                    </a:lnTo>
                    <a:lnTo>
                      <a:pt x="352" y="402"/>
                    </a:lnTo>
                    <a:lnTo>
                      <a:pt x="394" y="436"/>
                    </a:lnTo>
                    <a:lnTo>
                      <a:pt x="444" y="478"/>
                    </a:lnTo>
                    <a:lnTo>
                      <a:pt x="696" y="629"/>
                    </a:lnTo>
                    <a:lnTo>
                      <a:pt x="704" y="637"/>
                    </a:lnTo>
                    <a:lnTo>
                      <a:pt x="712" y="645"/>
                    </a:lnTo>
                    <a:lnTo>
                      <a:pt x="763" y="637"/>
                    </a:lnTo>
                    <a:lnTo>
                      <a:pt x="821" y="620"/>
                    </a:lnTo>
                    <a:lnTo>
                      <a:pt x="821" y="612"/>
                    </a:lnTo>
                    <a:lnTo>
                      <a:pt x="830" y="595"/>
                    </a:lnTo>
                    <a:lnTo>
                      <a:pt x="838" y="603"/>
                    </a:lnTo>
                    <a:lnTo>
                      <a:pt x="847" y="603"/>
                    </a:lnTo>
                    <a:lnTo>
                      <a:pt x="863" y="595"/>
                    </a:lnTo>
                    <a:lnTo>
                      <a:pt x="880" y="587"/>
                    </a:lnTo>
                    <a:lnTo>
                      <a:pt x="897" y="578"/>
                    </a:lnTo>
                    <a:lnTo>
                      <a:pt x="914" y="570"/>
                    </a:lnTo>
                    <a:lnTo>
                      <a:pt x="922" y="561"/>
                    </a:lnTo>
                    <a:lnTo>
                      <a:pt x="930" y="561"/>
                    </a:lnTo>
                    <a:lnTo>
                      <a:pt x="939" y="561"/>
                    </a:lnTo>
                    <a:lnTo>
                      <a:pt x="956" y="570"/>
                    </a:lnTo>
                    <a:lnTo>
                      <a:pt x="972" y="545"/>
                    </a:lnTo>
                    <a:lnTo>
                      <a:pt x="972" y="528"/>
                    </a:lnTo>
                    <a:lnTo>
                      <a:pt x="964" y="519"/>
                    </a:lnTo>
                    <a:lnTo>
                      <a:pt x="947" y="494"/>
                    </a:lnTo>
                    <a:lnTo>
                      <a:pt x="956" y="486"/>
                    </a:lnTo>
                    <a:lnTo>
                      <a:pt x="964" y="478"/>
                    </a:lnTo>
                    <a:lnTo>
                      <a:pt x="981" y="461"/>
                    </a:lnTo>
                    <a:lnTo>
                      <a:pt x="981" y="444"/>
                    </a:lnTo>
                    <a:lnTo>
                      <a:pt x="956" y="402"/>
                    </a:lnTo>
                    <a:lnTo>
                      <a:pt x="922" y="369"/>
                    </a:lnTo>
                    <a:lnTo>
                      <a:pt x="880" y="335"/>
                    </a:lnTo>
                    <a:lnTo>
                      <a:pt x="872" y="327"/>
                    </a:lnTo>
                    <a:lnTo>
                      <a:pt x="863" y="318"/>
                    </a:lnTo>
                    <a:lnTo>
                      <a:pt x="855" y="327"/>
                    </a:lnTo>
                    <a:lnTo>
                      <a:pt x="847" y="335"/>
                    </a:lnTo>
                    <a:lnTo>
                      <a:pt x="847" y="335"/>
                    </a:lnTo>
                    <a:lnTo>
                      <a:pt x="838" y="327"/>
                    </a:lnTo>
                    <a:lnTo>
                      <a:pt x="830" y="327"/>
                    </a:lnTo>
                    <a:lnTo>
                      <a:pt x="821" y="335"/>
                    </a:lnTo>
                    <a:lnTo>
                      <a:pt x="821" y="385"/>
                    </a:lnTo>
                    <a:lnTo>
                      <a:pt x="813" y="436"/>
                    </a:lnTo>
                    <a:lnTo>
                      <a:pt x="813" y="436"/>
                    </a:lnTo>
                    <a:lnTo>
                      <a:pt x="813" y="436"/>
                    </a:lnTo>
                    <a:lnTo>
                      <a:pt x="805" y="427"/>
                    </a:lnTo>
                    <a:lnTo>
                      <a:pt x="796" y="427"/>
                    </a:lnTo>
                    <a:lnTo>
                      <a:pt x="779" y="436"/>
                    </a:lnTo>
                    <a:lnTo>
                      <a:pt x="763" y="427"/>
                    </a:lnTo>
                    <a:lnTo>
                      <a:pt x="754" y="427"/>
                    </a:lnTo>
                    <a:lnTo>
                      <a:pt x="746" y="444"/>
                    </a:lnTo>
                    <a:lnTo>
                      <a:pt x="721" y="452"/>
                    </a:lnTo>
                    <a:lnTo>
                      <a:pt x="712" y="436"/>
                    </a:lnTo>
                    <a:lnTo>
                      <a:pt x="721" y="419"/>
                    </a:lnTo>
                    <a:lnTo>
                      <a:pt x="738" y="410"/>
                    </a:lnTo>
                    <a:lnTo>
                      <a:pt x="746" y="410"/>
                    </a:lnTo>
                    <a:lnTo>
                      <a:pt x="746" y="394"/>
                    </a:lnTo>
                    <a:lnTo>
                      <a:pt x="738" y="377"/>
                    </a:lnTo>
                    <a:lnTo>
                      <a:pt x="746" y="377"/>
                    </a:lnTo>
                    <a:lnTo>
                      <a:pt x="687" y="369"/>
                    </a:lnTo>
                    <a:lnTo>
                      <a:pt x="637" y="377"/>
                    </a:lnTo>
                    <a:lnTo>
                      <a:pt x="620" y="352"/>
                    </a:lnTo>
                    <a:lnTo>
                      <a:pt x="570" y="335"/>
                    </a:lnTo>
                    <a:lnTo>
                      <a:pt x="536" y="343"/>
                    </a:lnTo>
                    <a:lnTo>
                      <a:pt x="536" y="352"/>
                    </a:lnTo>
                    <a:lnTo>
                      <a:pt x="528" y="360"/>
                    </a:lnTo>
                    <a:lnTo>
                      <a:pt x="520" y="343"/>
                    </a:lnTo>
                    <a:lnTo>
                      <a:pt x="503" y="343"/>
                    </a:lnTo>
                    <a:lnTo>
                      <a:pt x="494" y="352"/>
                    </a:lnTo>
                    <a:lnTo>
                      <a:pt x="486" y="352"/>
                    </a:lnTo>
                    <a:lnTo>
                      <a:pt x="486" y="352"/>
                    </a:lnTo>
                    <a:lnTo>
                      <a:pt x="494" y="343"/>
                    </a:lnTo>
                    <a:lnTo>
                      <a:pt x="494" y="335"/>
                    </a:lnTo>
                    <a:lnTo>
                      <a:pt x="494" y="327"/>
                    </a:lnTo>
                    <a:lnTo>
                      <a:pt x="478" y="318"/>
                    </a:lnTo>
                    <a:lnTo>
                      <a:pt x="461" y="318"/>
                    </a:lnTo>
                    <a:lnTo>
                      <a:pt x="469" y="310"/>
                    </a:lnTo>
                    <a:lnTo>
                      <a:pt x="469" y="301"/>
                    </a:lnTo>
                    <a:lnTo>
                      <a:pt x="478" y="301"/>
                    </a:lnTo>
                    <a:lnTo>
                      <a:pt x="486" y="301"/>
                    </a:lnTo>
                    <a:lnTo>
                      <a:pt x="503" y="310"/>
                    </a:lnTo>
                    <a:lnTo>
                      <a:pt x="511" y="293"/>
                    </a:lnTo>
                    <a:lnTo>
                      <a:pt x="520" y="276"/>
                    </a:lnTo>
                    <a:lnTo>
                      <a:pt x="528" y="276"/>
                    </a:lnTo>
                    <a:lnTo>
                      <a:pt x="536" y="268"/>
                    </a:lnTo>
                    <a:lnTo>
                      <a:pt x="536" y="260"/>
                    </a:lnTo>
                    <a:lnTo>
                      <a:pt x="528" y="260"/>
                    </a:lnTo>
                    <a:lnTo>
                      <a:pt x="545" y="260"/>
                    </a:lnTo>
                    <a:lnTo>
                      <a:pt x="561" y="26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0" name="СЗФО_Псковская область">
                <a:extLst>
                  <a:ext uri="{FF2B5EF4-FFF2-40B4-BE49-F238E27FC236}">
                    <a16:creationId xmlns:a16="http://schemas.microsoft.com/office/drawing/2014/main" xmlns="" id="{27BC7762-87FF-4FFE-BA51-B1F7F26A4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63" y="2311400"/>
                <a:ext cx="312738" cy="479425"/>
              </a:xfrm>
              <a:custGeom>
                <a:avLst/>
                <a:gdLst>
                  <a:gd name="T0" fmla="*/ 175 w 197"/>
                  <a:gd name="T1" fmla="*/ 19 h 302"/>
                  <a:gd name="T2" fmla="*/ 156 w 197"/>
                  <a:gd name="T3" fmla="*/ 19 h 302"/>
                  <a:gd name="T4" fmla="*/ 138 w 197"/>
                  <a:gd name="T5" fmla="*/ 31 h 302"/>
                  <a:gd name="T6" fmla="*/ 113 w 197"/>
                  <a:gd name="T7" fmla="*/ 44 h 302"/>
                  <a:gd name="T8" fmla="*/ 120 w 197"/>
                  <a:gd name="T9" fmla="*/ 56 h 302"/>
                  <a:gd name="T10" fmla="*/ 102 w 197"/>
                  <a:gd name="T11" fmla="*/ 68 h 302"/>
                  <a:gd name="T12" fmla="*/ 106 w 197"/>
                  <a:gd name="T13" fmla="*/ 56 h 302"/>
                  <a:gd name="T14" fmla="*/ 102 w 197"/>
                  <a:gd name="T15" fmla="*/ 62 h 302"/>
                  <a:gd name="T16" fmla="*/ 95 w 197"/>
                  <a:gd name="T17" fmla="*/ 62 h 302"/>
                  <a:gd name="T18" fmla="*/ 80 w 197"/>
                  <a:gd name="T19" fmla="*/ 62 h 302"/>
                  <a:gd name="T20" fmla="*/ 68 w 197"/>
                  <a:gd name="T21" fmla="*/ 68 h 302"/>
                  <a:gd name="T22" fmla="*/ 69 w 197"/>
                  <a:gd name="T23" fmla="*/ 74 h 302"/>
                  <a:gd name="T24" fmla="*/ 49 w 197"/>
                  <a:gd name="T25" fmla="*/ 105 h 302"/>
                  <a:gd name="T26" fmla="*/ 35 w 197"/>
                  <a:gd name="T27" fmla="*/ 118 h 302"/>
                  <a:gd name="T28" fmla="*/ 20 w 197"/>
                  <a:gd name="T29" fmla="*/ 142 h 302"/>
                  <a:gd name="T30" fmla="*/ 0 w 197"/>
                  <a:gd name="T31" fmla="*/ 167 h 302"/>
                  <a:gd name="T32" fmla="*/ 5 w 197"/>
                  <a:gd name="T33" fmla="*/ 178 h 302"/>
                  <a:gd name="T34" fmla="*/ 8 w 197"/>
                  <a:gd name="T35" fmla="*/ 191 h 302"/>
                  <a:gd name="T36" fmla="*/ 13 w 197"/>
                  <a:gd name="T37" fmla="*/ 198 h 302"/>
                  <a:gd name="T38" fmla="*/ 14 w 197"/>
                  <a:gd name="T39" fmla="*/ 228 h 302"/>
                  <a:gd name="T40" fmla="*/ 19 w 197"/>
                  <a:gd name="T41" fmla="*/ 234 h 302"/>
                  <a:gd name="T42" fmla="*/ 34 w 197"/>
                  <a:gd name="T43" fmla="*/ 240 h 302"/>
                  <a:gd name="T44" fmla="*/ 45 w 197"/>
                  <a:gd name="T45" fmla="*/ 283 h 302"/>
                  <a:gd name="T46" fmla="*/ 60 w 197"/>
                  <a:gd name="T47" fmla="*/ 289 h 302"/>
                  <a:gd name="T48" fmla="*/ 85 w 197"/>
                  <a:gd name="T49" fmla="*/ 289 h 302"/>
                  <a:gd name="T50" fmla="*/ 104 w 197"/>
                  <a:gd name="T51" fmla="*/ 258 h 302"/>
                  <a:gd name="T52" fmla="*/ 110 w 197"/>
                  <a:gd name="T53" fmla="*/ 240 h 302"/>
                  <a:gd name="T54" fmla="*/ 113 w 197"/>
                  <a:gd name="T55" fmla="*/ 228 h 302"/>
                  <a:gd name="T56" fmla="*/ 121 w 197"/>
                  <a:gd name="T57" fmla="*/ 222 h 302"/>
                  <a:gd name="T58" fmla="*/ 129 w 197"/>
                  <a:gd name="T59" fmla="*/ 203 h 302"/>
                  <a:gd name="T60" fmla="*/ 143 w 197"/>
                  <a:gd name="T61" fmla="*/ 178 h 302"/>
                  <a:gd name="T62" fmla="*/ 163 w 197"/>
                  <a:gd name="T63" fmla="*/ 167 h 302"/>
                  <a:gd name="T64" fmla="*/ 171 w 197"/>
                  <a:gd name="T65" fmla="*/ 160 h 302"/>
                  <a:gd name="T66" fmla="*/ 171 w 197"/>
                  <a:gd name="T67" fmla="*/ 136 h 302"/>
                  <a:gd name="T68" fmla="*/ 197 w 197"/>
                  <a:gd name="T69" fmla="*/ 99 h 302"/>
                  <a:gd name="T70" fmla="*/ 192 w 197"/>
                  <a:gd name="T71" fmla="*/ 56 h 302"/>
                  <a:gd name="T72" fmla="*/ 180 w 197"/>
                  <a:gd name="T73" fmla="*/ 3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7" h="302">
                    <a:moveTo>
                      <a:pt x="180" y="31"/>
                    </a:moveTo>
                    <a:lnTo>
                      <a:pt x="175" y="19"/>
                    </a:lnTo>
                    <a:lnTo>
                      <a:pt x="169" y="0"/>
                    </a:lnTo>
                    <a:lnTo>
                      <a:pt x="156" y="19"/>
                    </a:lnTo>
                    <a:lnTo>
                      <a:pt x="141" y="31"/>
                    </a:lnTo>
                    <a:lnTo>
                      <a:pt x="138" y="31"/>
                    </a:lnTo>
                    <a:lnTo>
                      <a:pt x="122" y="31"/>
                    </a:lnTo>
                    <a:lnTo>
                      <a:pt x="113" y="44"/>
                    </a:lnTo>
                    <a:lnTo>
                      <a:pt x="117" y="49"/>
                    </a:lnTo>
                    <a:lnTo>
                      <a:pt x="120" y="56"/>
                    </a:lnTo>
                    <a:lnTo>
                      <a:pt x="110" y="74"/>
                    </a:lnTo>
                    <a:lnTo>
                      <a:pt x="102" y="68"/>
                    </a:lnTo>
                    <a:lnTo>
                      <a:pt x="104" y="62"/>
                    </a:lnTo>
                    <a:lnTo>
                      <a:pt x="106" y="56"/>
                    </a:lnTo>
                    <a:lnTo>
                      <a:pt x="102" y="56"/>
                    </a:lnTo>
                    <a:lnTo>
                      <a:pt x="102" y="62"/>
                    </a:lnTo>
                    <a:lnTo>
                      <a:pt x="102" y="62"/>
                    </a:lnTo>
                    <a:lnTo>
                      <a:pt x="95" y="62"/>
                    </a:lnTo>
                    <a:lnTo>
                      <a:pt x="91" y="56"/>
                    </a:lnTo>
                    <a:lnTo>
                      <a:pt x="80" y="62"/>
                    </a:lnTo>
                    <a:lnTo>
                      <a:pt x="68" y="62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69" y="74"/>
                    </a:lnTo>
                    <a:lnTo>
                      <a:pt x="63" y="93"/>
                    </a:lnTo>
                    <a:lnTo>
                      <a:pt x="49" y="105"/>
                    </a:lnTo>
                    <a:lnTo>
                      <a:pt x="34" y="111"/>
                    </a:lnTo>
                    <a:lnTo>
                      <a:pt x="35" y="118"/>
                    </a:lnTo>
                    <a:lnTo>
                      <a:pt x="35" y="123"/>
                    </a:lnTo>
                    <a:lnTo>
                      <a:pt x="20" y="142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73"/>
                    </a:lnTo>
                    <a:lnTo>
                      <a:pt x="5" y="178"/>
                    </a:lnTo>
                    <a:lnTo>
                      <a:pt x="11" y="185"/>
                    </a:lnTo>
                    <a:lnTo>
                      <a:pt x="8" y="191"/>
                    </a:lnTo>
                    <a:lnTo>
                      <a:pt x="8" y="198"/>
                    </a:lnTo>
                    <a:lnTo>
                      <a:pt x="13" y="198"/>
                    </a:lnTo>
                    <a:lnTo>
                      <a:pt x="22" y="209"/>
                    </a:lnTo>
                    <a:lnTo>
                      <a:pt x="14" y="228"/>
                    </a:lnTo>
                    <a:lnTo>
                      <a:pt x="9" y="234"/>
                    </a:lnTo>
                    <a:lnTo>
                      <a:pt x="19" y="234"/>
                    </a:lnTo>
                    <a:lnTo>
                      <a:pt x="23" y="240"/>
                    </a:lnTo>
                    <a:lnTo>
                      <a:pt x="34" y="240"/>
                    </a:lnTo>
                    <a:lnTo>
                      <a:pt x="45" y="271"/>
                    </a:lnTo>
                    <a:lnTo>
                      <a:pt x="45" y="283"/>
                    </a:lnTo>
                    <a:lnTo>
                      <a:pt x="48" y="289"/>
                    </a:lnTo>
                    <a:lnTo>
                      <a:pt x="60" y="289"/>
                    </a:lnTo>
                    <a:lnTo>
                      <a:pt x="69" y="302"/>
                    </a:lnTo>
                    <a:lnTo>
                      <a:pt x="85" y="289"/>
                    </a:lnTo>
                    <a:lnTo>
                      <a:pt x="101" y="277"/>
                    </a:lnTo>
                    <a:lnTo>
                      <a:pt x="104" y="258"/>
                    </a:lnTo>
                    <a:lnTo>
                      <a:pt x="104" y="247"/>
                    </a:lnTo>
                    <a:lnTo>
                      <a:pt x="110" y="240"/>
                    </a:lnTo>
                    <a:lnTo>
                      <a:pt x="115" y="234"/>
                    </a:lnTo>
                    <a:lnTo>
                      <a:pt x="113" y="228"/>
                    </a:lnTo>
                    <a:lnTo>
                      <a:pt x="112" y="228"/>
                    </a:lnTo>
                    <a:lnTo>
                      <a:pt x="121" y="222"/>
                    </a:lnTo>
                    <a:lnTo>
                      <a:pt x="130" y="216"/>
                    </a:lnTo>
                    <a:lnTo>
                      <a:pt x="129" y="203"/>
                    </a:lnTo>
                    <a:lnTo>
                      <a:pt x="140" y="191"/>
                    </a:lnTo>
                    <a:lnTo>
                      <a:pt x="143" y="178"/>
                    </a:lnTo>
                    <a:lnTo>
                      <a:pt x="162" y="173"/>
                    </a:lnTo>
                    <a:lnTo>
                      <a:pt x="163" y="167"/>
                    </a:lnTo>
                    <a:lnTo>
                      <a:pt x="163" y="160"/>
                    </a:lnTo>
                    <a:lnTo>
                      <a:pt x="171" y="160"/>
                    </a:lnTo>
                    <a:lnTo>
                      <a:pt x="176" y="154"/>
                    </a:lnTo>
                    <a:lnTo>
                      <a:pt x="171" y="136"/>
                    </a:lnTo>
                    <a:lnTo>
                      <a:pt x="166" y="111"/>
                    </a:lnTo>
                    <a:lnTo>
                      <a:pt x="197" y="99"/>
                    </a:lnTo>
                    <a:lnTo>
                      <a:pt x="187" y="80"/>
                    </a:lnTo>
                    <a:lnTo>
                      <a:pt x="192" y="56"/>
                    </a:lnTo>
                    <a:lnTo>
                      <a:pt x="186" y="44"/>
                    </a:lnTo>
                    <a:lnTo>
                      <a:pt x="180" y="3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1" name="СЗФО_Новгородская область">
                <a:extLst>
                  <a:ext uri="{FF2B5EF4-FFF2-40B4-BE49-F238E27FC236}">
                    <a16:creationId xmlns:a16="http://schemas.microsoft.com/office/drawing/2014/main" xmlns="" id="{D5BE05CA-0907-4AFE-B62D-5E9BB090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750" y="2459038"/>
                <a:ext cx="409575" cy="331788"/>
              </a:xfrm>
              <a:custGeom>
                <a:avLst/>
                <a:gdLst>
                  <a:gd name="T0" fmla="*/ 135 w 258"/>
                  <a:gd name="T1" fmla="*/ 12 h 209"/>
                  <a:gd name="T2" fmla="*/ 104 w 258"/>
                  <a:gd name="T3" fmla="*/ 18 h 209"/>
                  <a:gd name="T4" fmla="*/ 89 w 258"/>
                  <a:gd name="T5" fmla="*/ 0 h 209"/>
                  <a:gd name="T6" fmla="*/ 68 w 258"/>
                  <a:gd name="T7" fmla="*/ 6 h 209"/>
                  <a:gd name="T8" fmla="*/ 42 w 258"/>
                  <a:gd name="T9" fmla="*/ 43 h 209"/>
                  <a:gd name="T10" fmla="*/ 42 w 258"/>
                  <a:gd name="T11" fmla="*/ 67 h 209"/>
                  <a:gd name="T12" fmla="*/ 34 w 258"/>
                  <a:gd name="T13" fmla="*/ 74 h 209"/>
                  <a:gd name="T14" fmla="*/ 14 w 258"/>
                  <a:gd name="T15" fmla="*/ 85 h 209"/>
                  <a:gd name="T16" fmla="*/ 0 w 258"/>
                  <a:gd name="T17" fmla="*/ 110 h 209"/>
                  <a:gd name="T18" fmla="*/ 9 w 258"/>
                  <a:gd name="T19" fmla="*/ 135 h 209"/>
                  <a:gd name="T20" fmla="*/ 53 w 258"/>
                  <a:gd name="T21" fmla="*/ 154 h 209"/>
                  <a:gd name="T22" fmla="*/ 98 w 258"/>
                  <a:gd name="T23" fmla="*/ 165 h 209"/>
                  <a:gd name="T24" fmla="*/ 104 w 258"/>
                  <a:gd name="T25" fmla="*/ 172 h 209"/>
                  <a:gd name="T26" fmla="*/ 141 w 258"/>
                  <a:gd name="T27" fmla="*/ 160 h 209"/>
                  <a:gd name="T28" fmla="*/ 153 w 258"/>
                  <a:gd name="T29" fmla="*/ 147 h 209"/>
                  <a:gd name="T30" fmla="*/ 184 w 258"/>
                  <a:gd name="T31" fmla="*/ 178 h 209"/>
                  <a:gd name="T32" fmla="*/ 190 w 258"/>
                  <a:gd name="T33" fmla="*/ 178 h 209"/>
                  <a:gd name="T34" fmla="*/ 209 w 258"/>
                  <a:gd name="T35" fmla="*/ 190 h 209"/>
                  <a:gd name="T36" fmla="*/ 221 w 258"/>
                  <a:gd name="T37" fmla="*/ 184 h 209"/>
                  <a:gd name="T38" fmla="*/ 240 w 258"/>
                  <a:gd name="T39" fmla="*/ 203 h 209"/>
                  <a:gd name="T40" fmla="*/ 258 w 258"/>
                  <a:gd name="T41" fmla="*/ 209 h 209"/>
                  <a:gd name="T42" fmla="*/ 258 w 258"/>
                  <a:gd name="T43" fmla="*/ 172 h 209"/>
                  <a:gd name="T44" fmla="*/ 246 w 258"/>
                  <a:gd name="T45" fmla="*/ 165 h 209"/>
                  <a:gd name="T46" fmla="*/ 240 w 258"/>
                  <a:gd name="T47" fmla="*/ 160 h 209"/>
                  <a:gd name="T48" fmla="*/ 246 w 258"/>
                  <a:gd name="T49" fmla="*/ 129 h 209"/>
                  <a:gd name="T50" fmla="*/ 227 w 258"/>
                  <a:gd name="T51" fmla="*/ 98 h 209"/>
                  <a:gd name="T52" fmla="*/ 215 w 258"/>
                  <a:gd name="T53" fmla="*/ 67 h 209"/>
                  <a:gd name="T54" fmla="*/ 209 w 258"/>
                  <a:gd name="T55" fmla="*/ 55 h 209"/>
                  <a:gd name="T56" fmla="*/ 184 w 258"/>
                  <a:gd name="T57" fmla="*/ 55 h 209"/>
                  <a:gd name="T58" fmla="*/ 184 w 258"/>
                  <a:gd name="T59" fmla="*/ 30 h 209"/>
                  <a:gd name="T60" fmla="*/ 171 w 258"/>
                  <a:gd name="T61" fmla="*/ 18 h 209"/>
                  <a:gd name="T62" fmla="*/ 171 w 258"/>
                  <a:gd name="T63" fmla="*/ 12 h 209"/>
                  <a:gd name="T64" fmla="*/ 147 w 258"/>
                  <a:gd name="T65" fmla="*/ 2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8" h="209">
                    <a:moveTo>
                      <a:pt x="135" y="18"/>
                    </a:moveTo>
                    <a:lnTo>
                      <a:pt x="135" y="12"/>
                    </a:lnTo>
                    <a:lnTo>
                      <a:pt x="116" y="12"/>
                    </a:lnTo>
                    <a:lnTo>
                      <a:pt x="104" y="18"/>
                    </a:lnTo>
                    <a:lnTo>
                      <a:pt x="98" y="6"/>
                    </a:lnTo>
                    <a:lnTo>
                      <a:pt x="89" y="0"/>
                    </a:lnTo>
                    <a:lnTo>
                      <a:pt x="77" y="6"/>
                    </a:lnTo>
                    <a:lnTo>
                      <a:pt x="68" y="6"/>
                    </a:lnTo>
                    <a:lnTo>
                      <a:pt x="37" y="18"/>
                    </a:lnTo>
                    <a:lnTo>
                      <a:pt x="42" y="43"/>
                    </a:lnTo>
                    <a:lnTo>
                      <a:pt x="47" y="61"/>
                    </a:lnTo>
                    <a:lnTo>
                      <a:pt x="42" y="67"/>
                    </a:lnTo>
                    <a:lnTo>
                      <a:pt x="34" y="67"/>
                    </a:lnTo>
                    <a:lnTo>
                      <a:pt x="34" y="74"/>
                    </a:lnTo>
                    <a:lnTo>
                      <a:pt x="33" y="80"/>
                    </a:lnTo>
                    <a:lnTo>
                      <a:pt x="14" y="85"/>
                    </a:lnTo>
                    <a:lnTo>
                      <a:pt x="11" y="98"/>
                    </a:lnTo>
                    <a:lnTo>
                      <a:pt x="0" y="110"/>
                    </a:lnTo>
                    <a:lnTo>
                      <a:pt x="1" y="123"/>
                    </a:lnTo>
                    <a:lnTo>
                      <a:pt x="9" y="135"/>
                    </a:lnTo>
                    <a:lnTo>
                      <a:pt x="18" y="141"/>
                    </a:lnTo>
                    <a:lnTo>
                      <a:pt x="53" y="154"/>
                    </a:lnTo>
                    <a:lnTo>
                      <a:pt x="86" y="160"/>
                    </a:lnTo>
                    <a:lnTo>
                      <a:pt x="98" y="165"/>
                    </a:lnTo>
                    <a:lnTo>
                      <a:pt x="104" y="172"/>
                    </a:lnTo>
                    <a:lnTo>
                      <a:pt x="104" y="172"/>
                    </a:lnTo>
                    <a:lnTo>
                      <a:pt x="122" y="165"/>
                    </a:lnTo>
                    <a:lnTo>
                      <a:pt x="141" y="160"/>
                    </a:lnTo>
                    <a:lnTo>
                      <a:pt x="147" y="154"/>
                    </a:lnTo>
                    <a:lnTo>
                      <a:pt x="153" y="147"/>
                    </a:lnTo>
                    <a:lnTo>
                      <a:pt x="171" y="160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90" y="178"/>
                    </a:lnTo>
                    <a:lnTo>
                      <a:pt x="196" y="184"/>
                    </a:lnTo>
                    <a:lnTo>
                      <a:pt x="209" y="190"/>
                    </a:lnTo>
                    <a:lnTo>
                      <a:pt x="215" y="184"/>
                    </a:lnTo>
                    <a:lnTo>
                      <a:pt x="221" y="184"/>
                    </a:lnTo>
                    <a:lnTo>
                      <a:pt x="233" y="190"/>
                    </a:lnTo>
                    <a:lnTo>
                      <a:pt x="240" y="203"/>
                    </a:lnTo>
                    <a:lnTo>
                      <a:pt x="246" y="203"/>
                    </a:lnTo>
                    <a:lnTo>
                      <a:pt x="258" y="209"/>
                    </a:lnTo>
                    <a:lnTo>
                      <a:pt x="258" y="190"/>
                    </a:lnTo>
                    <a:lnTo>
                      <a:pt x="258" y="172"/>
                    </a:lnTo>
                    <a:lnTo>
                      <a:pt x="251" y="165"/>
                    </a:lnTo>
                    <a:lnTo>
                      <a:pt x="246" y="165"/>
                    </a:lnTo>
                    <a:lnTo>
                      <a:pt x="246" y="160"/>
                    </a:lnTo>
                    <a:lnTo>
                      <a:pt x="240" y="160"/>
                    </a:lnTo>
                    <a:lnTo>
                      <a:pt x="240" y="147"/>
                    </a:lnTo>
                    <a:lnTo>
                      <a:pt x="246" y="129"/>
                    </a:lnTo>
                    <a:lnTo>
                      <a:pt x="233" y="110"/>
                    </a:lnTo>
                    <a:lnTo>
                      <a:pt x="227" y="98"/>
                    </a:lnTo>
                    <a:lnTo>
                      <a:pt x="227" y="80"/>
                    </a:lnTo>
                    <a:lnTo>
                      <a:pt x="215" y="67"/>
                    </a:lnTo>
                    <a:lnTo>
                      <a:pt x="215" y="61"/>
                    </a:lnTo>
                    <a:lnTo>
                      <a:pt x="209" y="55"/>
                    </a:lnTo>
                    <a:lnTo>
                      <a:pt x="196" y="55"/>
                    </a:lnTo>
                    <a:lnTo>
                      <a:pt x="184" y="55"/>
                    </a:lnTo>
                    <a:lnTo>
                      <a:pt x="184" y="43"/>
                    </a:lnTo>
                    <a:lnTo>
                      <a:pt x="184" y="30"/>
                    </a:lnTo>
                    <a:lnTo>
                      <a:pt x="178" y="25"/>
                    </a:lnTo>
                    <a:lnTo>
                      <a:pt x="171" y="18"/>
                    </a:lnTo>
                    <a:lnTo>
                      <a:pt x="171" y="18"/>
                    </a:lnTo>
                    <a:lnTo>
                      <a:pt x="171" y="12"/>
                    </a:lnTo>
                    <a:lnTo>
                      <a:pt x="160" y="18"/>
                    </a:lnTo>
                    <a:lnTo>
                      <a:pt x="147" y="25"/>
                    </a:lnTo>
                    <a:lnTo>
                      <a:pt x="135" y="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2" name="СЗФО_Мурманская обл">
                <a:extLst>
                  <a:ext uri="{FF2B5EF4-FFF2-40B4-BE49-F238E27FC236}">
                    <a16:creationId xmlns:a16="http://schemas.microsoft.com/office/drawing/2014/main" xmlns="" id="{A147E6AD-A246-409F-85E1-0D87CA2EE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1481138"/>
                <a:ext cx="547688" cy="714375"/>
              </a:xfrm>
              <a:custGeom>
                <a:avLst/>
                <a:gdLst>
                  <a:gd name="T0" fmla="*/ 209 w 345"/>
                  <a:gd name="T1" fmla="*/ 13 h 450"/>
                  <a:gd name="T2" fmla="*/ 172 w 345"/>
                  <a:gd name="T3" fmla="*/ 6 h 450"/>
                  <a:gd name="T4" fmla="*/ 148 w 345"/>
                  <a:gd name="T5" fmla="*/ 3 h 450"/>
                  <a:gd name="T6" fmla="*/ 136 w 345"/>
                  <a:gd name="T7" fmla="*/ 13 h 450"/>
                  <a:gd name="T8" fmla="*/ 92 w 345"/>
                  <a:gd name="T9" fmla="*/ 56 h 450"/>
                  <a:gd name="T10" fmla="*/ 80 w 345"/>
                  <a:gd name="T11" fmla="*/ 118 h 450"/>
                  <a:gd name="T12" fmla="*/ 0 w 345"/>
                  <a:gd name="T13" fmla="*/ 154 h 450"/>
                  <a:gd name="T14" fmla="*/ 43 w 345"/>
                  <a:gd name="T15" fmla="*/ 234 h 450"/>
                  <a:gd name="T16" fmla="*/ 74 w 345"/>
                  <a:gd name="T17" fmla="*/ 253 h 450"/>
                  <a:gd name="T18" fmla="*/ 86 w 345"/>
                  <a:gd name="T19" fmla="*/ 259 h 450"/>
                  <a:gd name="T20" fmla="*/ 92 w 345"/>
                  <a:gd name="T21" fmla="*/ 222 h 450"/>
                  <a:gd name="T22" fmla="*/ 92 w 345"/>
                  <a:gd name="T23" fmla="*/ 198 h 450"/>
                  <a:gd name="T24" fmla="*/ 98 w 345"/>
                  <a:gd name="T25" fmla="*/ 228 h 450"/>
                  <a:gd name="T26" fmla="*/ 105 w 345"/>
                  <a:gd name="T27" fmla="*/ 259 h 450"/>
                  <a:gd name="T28" fmla="*/ 117 w 345"/>
                  <a:gd name="T29" fmla="*/ 290 h 450"/>
                  <a:gd name="T30" fmla="*/ 117 w 345"/>
                  <a:gd name="T31" fmla="*/ 302 h 450"/>
                  <a:gd name="T32" fmla="*/ 123 w 345"/>
                  <a:gd name="T33" fmla="*/ 333 h 450"/>
                  <a:gd name="T34" fmla="*/ 172 w 345"/>
                  <a:gd name="T35" fmla="*/ 407 h 450"/>
                  <a:gd name="T36" fmla="*/ 283 w 345"/>
                  <a:gd name="T37" fmla="*/ 443 h 450"/>
                  <a:gd name="T38" fmla="*/ 320 w 345"/>
                  <a:gd name="T39" fmla="*/ 413 h 450"/>
                  <a:gd name="T40" fmla="*/ 345 w 345"/>
                  <a:gd name="T41" fmla="*/ 382 h 450"/>
                  <a:gd name="T42" fmla="*/ 332 w 345"/>
                  <a:gd name="T43" fmla="*/ 363 h 450"/>
                  <a:gd name="T44" fmla="*/ 338 w 345"/>
                  <a:gd name="T45" fmla="*/ 327 h 450"/>
                  <a:gd name="T46" fmla="*/ 332 w 345"/>
                  <a:gd name="T47" fmla="*/ 308 h 450"/>
                  <a:gd name="T48" fmla="*/ 326 w 345"/>
                  <a:gd name="T49" fmla="*/ 283 h 450"/>
                  <a:gd name="T50" fmla="*/ 326 w 345"/>
                  <a:gd name="T51" fmla="*/ 290 h 450"/>
                  <a:gd name="T52" fmla="*/ 320 w 345"/>
                  <a:gd name="T53" fmla="*/ 185 h 450"/>
                  <a:gd name="T54" fmla="*/ 314 w 345"/>
                  <a:gd name="T55" fmla="*/ 167 h 450"/>
                  <a:gd name="T56" fmla="*/ 314 w 345"/>
                  <a:gd name="T57" fmla="*/ 161 h 450"/>
                  <a:gd name="T58" fmla="*/ 301 w 345"/>
                  <a:gd name="T59" fmla="*/ 149 h 450"/>
                  <a:gd name="T60" fmla="*/ 283 w 345"/>
                  <a:gd name="T61" fmla="*/ 118 h 450"/>
                  <a:gd name="T62" fmla="*/ 252 w 345"/>
                  <a:gd name="T63" fmla="*/ 111 h 450"/>
                  <a:gd name="T64" fmla="*/ 265 w 345"/>
                  <a:gd name="T65" fmla="*/ 105 h 450"/>
                  <a:gd name="T66" fmla="*/ 258 w 345"/>
                  <a:gd name="T67" fmla="*/ 87 h 450"/>
                  <a:gd name="T68" fmla="*/ 271 w 345"/>
                  <a:gd name="T69" fmla="*/ 80 h 450"/>
                  <a:gd name="T70" fmla="*/ 252 w 345"/>
                  <a:gd name="T71" fmla="*/ 69 h 450"/>
                  <a:gd name="T72" fmla="*/ 258 w 345"/>
                  <a:gd name="T73" fmla="*/ 56 h 450"/>
                  <a:gd name="T74" fmla="*/ 289 w 345"/>
                  <a:gd name="T75" fmla="*/ 69 h 450"/>
                  <a:gd name="T76" fmla="*/ 277 w 345"/>
                  <a:gd name="T77" fmla="*/ 31 h 450"/>
                  <a:gd name="T78" fmla="*/ 271 w 345"/>
                  <a:gd name="T79" fmla="*/ 31 h 450"/>
                  <a:gd name="T80" fmla="*/ 258 w 345"/>
                  <a:gd name="T81" fmla="*/ 38 h 450"/>
                  <a:gd name="T82" fmla="*/ 252 w 345"/>
                  <a:gd name="T83" fmla="*/ 31 h 450"/>
                  <a:gd name="T84" fmla="*/ 246 w 345"/>
                  <a:gd name="T85" fmla="*/ 13 h 450"/>
                  <a:gd name="T86" fmla="*/ 240 w 345"/>
                  <a:gd name="T87" fmla="*/ 19 h 450"/>
                  <a:gd name="T88" fmla="*/ 221 w 345"/>
                  <a:gd name="T89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5" h="450">
                    <a:moveTo>
                      <a:pt x="221" y="0"/>
                    </a:moveTo>
                    <a:lnTo>
                      <a:pt x="221" y="4"/>
                    </a:lnTo>
                    <a:lnTo>
                      <a:pt x="209" y="13"/>
                    </a:lnTo>
                    <a:lnTo>
                      <a:pt x="191" y="6"/>
                    </a:lnTo>
                    <a:lnTo>
                      <a:pt x="178" y="1"/>
                    </a:lnTo>
                    <a:lnTo>
                      <a:pt x="172" y="6"/>
                    </a:lnTo>
                    <a:lnTo>
                      <a:pt x="160" y="13"/>
                    </a:lnTo>
                    <a:lnTo>
                      <a:pt x="154" y="3"/>
                    </a:lnTo>
                    <a:lnTo>
                      <a:pt x="148" y="3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13"/>
                    </a:lnTo>
                    <a:lnTo>
                      <a:pt x="111" y="25"/>
                    </a:lnTo>
                    <a:lnTo>
                      <a:pt x="92" y="50"/>
                    </a:lnTo>
                    <a:lnTo>
                      <a:pt x="92" y="56"/>
                    </a:lnTo>
                    <a:lnTo>
                      <a:pt x="92" y="62"/>
                    </a:lnTo>
                    <a:lnTo>
                      <a:pt x="86" y="93"/>
                    </a:lnTo>
                    <a:lnTo>
                      <a:pt x="80" y="118"/>
                    </a:lnTo>
                    <a:lnTo>
                      <a:pt x="61" y="124"/>
                    </a:lnTo>
                    <a:lnTo>
                      <a:pt x="37" y="124"/>
                    </a:lnTo>
                    <a:lnTo>
                      <a:pt x="0" y="154"/>
                    </a:lnTo>
                    <a:lnTo>
                      <a:pt x="25" y="185"/>
                    </a:lnTo>
                    <a:lnTo>
                      <a:pt x="43" y="216"/>
                    </a:lnTo>
                    <a:lnTo>
                      <a:pt x="43" y="234"/>
                    </a:lnTo>
                    <a:lnTo>
                      <a:pt x="49" y="253"/>
                    </a:lnTo>
                    <a:lnTo>
                      <a:pt x="68" y="247"/>
                    </a:lnTo>
                    <a:lnTo>
                      <a:pt x="74" y="253"/>
                    </a:lnTo>
                    <a:lnTo>
                      <a:pt x="80" y="253"/>
                    </a:lnTo>
                    <a:lnTo>
                      <a:pt x="80" y="253"/>
                    </a:lnTo>
                    <a:lnTo>
                      <a:pt x="86" y="259"/>
                    </a:lnTo>
                    <a:lnTo>
                      <a:pt x="86" y="247"/>
                    </a:lnTo>
                    <a:lnTo>
                      <a:pt x="86" y="234"/>
                    </a:lnTo>
                    <a:lnTo>
                      <a:pt x="92" y="222"/>
                    </a:lnTo>
                    <a:lnTo>
                      <a:pt x="92" y="216"/>
                    </a:lnTo>
                    <a:lnTo>
                      <a:pt x="92" y="210"/>
                    </a:lnTo>
                    <a:lnTo>
                      <a:pt x="92" y="198"/>
                    </a:lnTo>
                    <a:lnTo>
                      <a:pt x="105" y="222"/>
                    </a:lnTo>
                    <a:lnTo>
                      <a:pt x="105" y="228"/>
                    </a:lnTo>
                    <a:lnTo>
                      <a:pt x="98" y="228"/>
                    </a:lnTo>
                    <a:lnTo>
                      <a:pt x="98" y="241"/>
                    </a:lnTo>
                    <a:lnTo>
                      <a:pt x="98" y="259"/>
                    </a:lnTo>
                    <a:lnTo>
                      <a:pt x="105" y="259"/>
                    </a:lnTo>
                    <a:lnTo>
                      <a:pt x="111" y="259"/>
                    </a:lnTo>
                    <a:lnTo>
                      <a:pt x="117" y="290"/>
                    </a:lnTo>
                    <a:lnTo>
                      <a:pt x="117" y="290"/>
                    </a:lnTo>
                    <a:lnTo>
                      <a:pt x="111" y="290"/>
                    </a:lnTo>
                    <a:lnTo>
                      <a:pt x="111" y="296"/>
                    </a:lnTo>
                    <a:lnTo>
                      <a:pt x="117" y="302"/>
                    </a:lnTo>
                    <a:lnTo>
                      <a:pt x="123" y="302"/>
                    </a:lnTo>
                    <a:lnTo>
                      <a:pt x="123" y="314"/>
                    </a:lnTo>
                    <a:lnTo>
                      <a:pt x="123" y="333"/>
                    </a:lnTo>
                    <a:lnTo>
                      <a:pt x="136" y="351"/>
                    </a:lnTo>
                    <a:lnTo>
                      <a:pt x="154" y="376"/>
                    </a:lnTo>
                    <a:lnTo>
                      <a:pt x="172" y="407"/>
                    </a:lnTo>
                    <a:lnTo>
                      <a:pt x="185" y="431"/>
                    </a:lnTo>
                    <a:lnTo>
                      <a:pt x="246" y="450"/>
                    </a:lnTo>
                    <a:lnTo>
                      <a:pt x="283" y="443"/>
                    </a:lnTo>
                    <a:lnTo>
                      <a:pt x="314" y="431"/>
                    </a:lnTo>
                    <a:lnTo>
                      <a:pt x="320" y="425"/>
                    </a:lnTo>
                    <a:lnTo>
                      <a:pt x="320" y="413"/>
                    </a:lnTo>
                    <a:lnTo>
                      <a:pt x="332" y="401"/>
                    </a:lnTo>
                    <a:lnTo>
                      <a:pt x="345" y="382"/>
                    </a:lnTo>
                    <a:lnTo>
                      <a:pt x="345" y="382"/>
                    </a:lnTo>
                    <a:lnTo>
                      <a:pt x="338" y="370"/>
                    </a:lnTo>
                    <a:lnTo>
                      <a:pt x="338" y="370"/>
                    </a:lnTo>
                    <a:lnTo>
                      <a:pt x="332" y="363"/>
                    </a:lnTo>
                    <a:lnTo>
                      <a:pt x="338" y="345"/>
                    </a:lnTo>
                    <a:lnTo>
                      <a:pt x="345" y="327"/>
                    </a:lnTo>
                    <a:lnTo>
                      <a:pt x="338" y="327"/>
                    </a:lnTo>
                    <a:lnTo>
                      <a:pt x="338" y="327"/>
                    </a:lnTo>
                    <a:lnTo>
                      <a:pt x="332" y="327"/>
                    </a:lnTo>
                    <a:lnTo>
                      <a:pt x="332" y="308"/>
                    </a:lnTo>
                    <a:lnTo>
                      <a:pt x="332" y="290"/>
                    </a:lnTo>
                    <a:lnTo>
                      <a:pt x="332" y="290"/>
                    </a:lnTo>
                    <a:lnTo>
                      <a:pt x="326" y="283"/>
                    </a:lnTo>
                    <a:lnTo>
                      <a:pt x="326" y="290"/>
                    </a:lnTo>
                    <a:lnTo>
                      <a:pt x="326" y="290"/>
                    </a:lnTo>
                    <a:lnTo>
                      <a:pt x="326" y="290"/>
                    </a:lnTo>
                    <a:lnTo>
                      <a:pt x="320" y="247"/>
                    </a:lnTo>
                    <a:lnTo>
                      <a:pt x="320" y="204"/>
                    </a:lnTo>
                    <a:lnTo>
                      <a:pt x="320" y="185"/>
                    </a:lnTo>
                    <a:lnTo>
                      <a:pt x="320" y="179"/>
                    </a:lnTo>
                    <a:lnTo>
                      <a:pt x="320" y="179"/>
                    </a:lnTo>
                    <a:lnTo>
                      <a:pt x="314" y="167"/>
                    </a:lnTo>
                    <a:lnTo>
                      <a:pt x="308" y="167"/>
                    </a:lnTo>
                    <a:lnTo>
                      <a:pt x="308" y="167"/>
                    </a:lnTo>
                    <a:lnTo>
                      <a:pt x="314" y="161"/>
                    </a:lnTo>
                    <a:lnTo>
                      <a:pt x="308" y="154"/>
                    </a:lnTo>
                    <a:lnTo>
                      <a:pt x="308" y="149"/>
                    </a:lnTo>
                    <a:lnTo>
                      <a:pt x="301" y="149"/>
                    </a:lnTo>
                    <a:lnTo>
                      <a:pt x="296" y="149"/>
                    </a:lnTo>
                    <a:lnTo>
                      <a:pt x="289" y="130"/>
                    </a:lnTo>
                    <a:lnTo>
                      <a:pt x="283" y="118"/>
                    </a:lnTo>
                    <a:lnTo>
                      <a:pt x="271" y="111"/>
                    </a:lnTo>
                    <a:lnTo>
                      <a:pt x="258" y="118"/>
                    </a:lnTo>
                    <a:lnTo>
                      <a:pt x="252" y="111"/>
                    </a:lnTo>
                    <a:lnTo>
                      <a:pt x="252" y="111"/>
                    </a:lnTo>
                    <a:lnTo>
                      <a:pt x="252" y="111"/>
                    </a:lnTo>
                    <a:lnTo>
                      <a:pt x="265" y="105"/>
                    </a:lnTo>
                    <a:lnTo>
                      <a:pt x="277" y="93"/>
                    </a:lnTo>
                    <a:lnTo>
                      <a:pt x="265" y="87"/>
                    </a:lnTo>
                    <a:lnTo>
                      <a:pt x="258" y="87"/>
                    </a:lnTo>
                    <a:lnTo>
                      <a:pt x="258" y="87"/>
                    </a:lnTo>
                    <a:lnTo>
                      <a:pt x="265" y="87"/>
                    </a:lnTo>
                    <a:lnTo>
                      <a:pt x="271" y="80"/>
                    </a:lnTo>
                    <a:lnTo>
                      <a:pt x="265" y="74"/>
                    </a:lnTo>
                    <a:lnTo>
                      <a:pt x="252" y="69"/>
                    </a:lnTo>
                    <a:lnTo>
                      <a:pt x="252" y="69"/>
                    </a:lnTo>
                    <a:lnTo>
                      <a:pt x="258" y="69"/>
                    </a:lnTo>
                    <a:lnTo>
                      <a:pt x="265" y="62"/>
                    </a:lnTo>
                    <a:lnTo>
                      <a:pt x="258" y="56"/>
                    </a:lnTo>
                    <a:lnTo>
                      <a:pt x="258" y="50"/>
                    </a:lnTo>
                    <a:lnTo>
                      <a:pt x="271" y="62"/>
                    </a:lnTo>
                    <a:lnTo>
                      <a:pt x="289" y="69"/>
                    </a:lnTo>
                    <a:lnTo>
                      <a:pt x="283" y="50"/>
                    </a:lnTo>
                    <a:lnTo>
                      <a:pt x="277" y="25"/>
                    </a:lnTo>
                    <a:lnTo>
                      <a:pt x="277" y="31"/>
                    </a:lnTo>
                    <a:lnTo>
                      <a:pt x="271" y="31"/>
                    </a:lnTo>
                    <a:lnTo>
                      <a:pt x="271" y="31"/>
                    </a:lnTo>
                    <a:lnTo>
                      <a:pt x="271" y="31"/>
                    </a:lnTo>
                    <a:lnTo>
                      <a:pt x="265" y="31"/>
                    </a:lnTo>
                    <a:lnTo>
                      <a:pt x="258" y="31"/>
                    </a:lnTo>
                    <a:lnTo>
                      <a:pt x="258" y="38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31"/>
                    </a:lnTo>
                    <a:lnTo>
                      <a:pt x="252" y="25"/>
                    </a:lnTo>
                    <a:lnTo>
                      <a:pt x="246" y="13"/>
                    </a:lnTo>
                    <a:lnTo>
                      <a:pt x="246" y="7"/>
                    </a:lnTo>
                    <a:lnTo>
                      <a:pt x="240" y="13"/>
                    </a:lnTo>
                    <a:lnTo>
                      <a:pt x="240" y="19"/>
                    </a:lnTo>
                    <a:lnTo>
                      <a:pt x="228" y="19"/>
                    </a:lnTo>
                    <a:lnTo>
                      <a:pt x="221" y="1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chemeClr val="bg2"/>
              </a:solidFill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3" name="СЗФО_Ленинградская обл">
                <a:extLst>
                  <a:ext uri="{FF2B5EF4-FFF2-40B4-BE49-F238E27FC236}">
                    <a16:creationId xmlns:a16="http://schemas.microsoft.com/office/drawing/2014/main" xmlns="" id="{61234E2F-AB73-4513-9B3B-E8F156CCE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250" y="2184400"/>
                <a:ext cx="560388" cy="488950"/>
              </a:xfrm>
              <a:custGeom>
                <a:avLst/>
                <a:gdLst>
                  <a:gd name="T0" fmla="*/ 138 w 481"/>
                  <a:gd name="T1" fmla="*/ 9 h 419"/>
                  <a:gd name="T2" fmla="*/ 154 w 481"/>
                  <a:gd name="T3" fmla="*/ 25 h 419"/>
                  <a:gd name="T4" fmla="*/ 179 w 481"/>
                  <a:gd name="T5" fmla="*/ 34 h 419"/>
                  <a:gd name="T6" fmla="*/ 171 w 481"/>
                  <a:gd name="T7" fmla="*/ 34 h 419"/>
                  <a:gd name="T8" fmla="*/ 163 w 481"/>
                  <a:gd name="T9" fmla="*/ 51 h 419"/>
                  <a:gd name="T10" fmla="*/ 154 w 481"/>
                  <a:gd name="T11" fmla="*/ 42 h 419"/>
                  <a:gd name="T12" fmla="*/ 163 w 481"/>
                  <a:gd name="T13" fmla="*/ 101 h 419"/>
                  <a:gd name="T14" fmla="*/ 205 w 481"/>
                  <a:gd name="T15" fmla="*/ 109 h 419"/>
                  <a:gd name="T16" fmla="*/ 205 w 481"/>
                  <a:gd name="T17" fmla="*/ 168 h 419"/>
                  <a:gd name="T18" fmla="*/ 146 w 481"/>
                  <a:gd name="T19" fmla="*/ 168 h 419"/>
                  <a:gd name="T20" fmla="*/ 146 w 481"/>
                  <a:gd name="T21" fmla="*/ 118 h 419"/>
                  <a:gd name="T22" fmla="*/ 121 w 481"/>
                  <a:gd name="T23" fmla="*/ 109 h 419"/>
                  <a:gd name="T24" fmla="*/ 104 w 481"/>
                  <a:gd name="T25" fmla="*/ 92 h 419"/>
                  <a:gd name="T26" fmla="*/ 87 w 481"/>
                  <a:gd name="T27" fmla="*/ 92 h 419"/>
                  <a:gd name="T28" fmla="*/ 79 w 481"/>
                  <a:gd name="T29" fmla="*/ 76 h 419"/>
                  <a:gd name="T30" fmla="*/ 69 w 481"/>
                  <a:gd name="T31" fmla="*/ 76 h 419"/>
                  <a:gd name="T32" fmla="*/ 50 w 481"/>
                  <a:gd name="T33" fmla="*/ 92 h 419"/>
                  <a:gd name="T34" fmla="*/ 44 w 481"/>
                  <a:gd name="T35" fmla="*/ 109 h 419"/>
                  <a:gd name="T36" fmla="*/ 15 w 481"/>
                  <a:gd name="T37" fmla="*/ 109 h 419"/>
                  <a:gd name="T38" fmla="*/ 8 w 481"/>
                  <a:gd name="T39" fmla="*/ 134 h 419"/>
                  <a:gd name="T40" fmla="*/ 23 w 481"/>
                  <a:gd name="T41" fmla="*/ 168 h 419"/>
                  <a:gd name="T42" fmla="*/ 25 w 481"/>
                  <a:gd name="T43" fmla="*/ 218 h 419"/>
                  <a:gd name="T44" fmla="*/ 50 w 481"/>
                  <a:gd name="T45" fmla="*/ 243 h 419"/>
                  <a:gd name="T46" fmla="*/ 79 w 481"/>
                  <a:gd name="T47" fmla="*/ 243 h 419"/>
                  <a:gd name="T48" fmla="*/ 104 w 481"/>
                  <a:gd name="T49" fmla="*/ 252 h 419"/>
                  <a:gd name="T50" fmla="*/ 129 w 481"/>
                  <a:gd name="T51" fmla="*/ 260 h 419"/>
                  <a:gd name="T52" fmla="*/ 163 w 481"/>
                  <a:gd name="T53" fmla="*/ 260 h 419"/>
                  <a:gd name="T54" fmla="*/ 179 w 481"/>
                  <a:gd name="T55" fmla="*/ 260 h 419"/>
                  <a:gd name="T56" fmla="*/ 188 w 481"/>
                  <a:gd name="T57" fmla="*/ 269 h 419"/>
                  <a:gd name="T58" fmla="*/ 196 w 481"/>
                  <a:gd name="T59" fmla="*/ 294 h 419"/>
                  <a:gd name="T60" fmla="*/ 213 w 481"/>
                  <a:gd name="T61" fmla="*/ 310 h 419"/>
                  <a:gd name="T62" fmla="*/ 238 w 481"/>
                  <a:gd name="T63" fmla="*/ 319 h 419"/>
                  <a:gd name="T64" fmla="*/ 255 w 481"/>
                  <a:gd name="T65" fmla="*/ 352 h 419"/>
                  <a:gd name="T66" fmla="*/ 263 w 481"/>
                  <a:gd name="T67" fmla="*/ 386 h 419"/>
                  <a:gd name="T68" fmla="*/ 305 w 481"/>
                  <a:gd name="T69" fmla="*/ 411 h 419"/>
                  <a:gd name="T70" fmla="*/ 330 w 481"/>
                  <a:gd name="T71" fmla="*/ 411 h 419"/>
                  <a:gd name="T72" fmla="*/ 356 w 481"/>
                  <a:gd name="T73" fmla="*/ 403 h 419"/>
                  <a:gd name="T74" fmla="*/ 356 w 481"/>
                  <a:gd name="T75" fmla="*/ 394 h 419"/>
                  <a:gd name="T76" fmla="*/ 364 w 481"/>
                  <a:gd name="T77" fmla="*/ 378 h 419"/>
                  <a:gd name="T78" fmla="*/ 364 w 481"/>
                  <a:gd name="T79" fmla="*/ 361 h 419"/>
                  <a:gd name="T80" fmla="*/ 389 w 481"/>
                  <a:gd name="T81" fmla="*/ 336 h 419"/>
                  <a:gd name="T82" fmla="*/ 431 w 481"/>
                  <a:gd name="T83" fmla="*/ 310 h 419"/>
                  <a:gd name="T84" fmla="*/ 439 w 481"/>
                  <a:gd name="T85" fmla="*/ 294 h 419"/>
                  <a:gd name="T86" fmla="*/ 465 w 481"/>
                  <a:gd name="T87" fmla="*/ 294 h 419"/>
                  <a:gd name="T88" fmla="*/ 473 w 481"/>
                  <a:gd name="T89" fmla="*/ 277 h 419"/>
                  <a:gd name="T90" fmla="*/ 465 w 481"/>
                  <a:gd name="T91" fmla="*/ 243 h 419"/>
                  <a:gd name="T92" fmla="*/ 439 w 481"/>
                  <a:gd name="T93" fmla="*/ 235 h 419"/>
                  <a:gd name="T94" fmla="*/ 406 w 481"/>
                  <a:gd name="T95" fmla="*/ 201 h 419"/>
                  <a:gd name="T96" fmla="*/ 397 w 481"/>
                  <a:gd name="T97" fmla="*/ 201 h 419"/>
                  <a:gd name="T98" fmla="*/ 406 w 481"/>
                  <a:gd name="T99" fmla="*/ 227 h 419"/>
                  <a:gd name="T100" fmla="*/ 381 w 481"/>
                  <a:gd name="T101" fmla="*/ 218 h 419"/>
                  <a:gd name="T102" fmla="*/ 347 w 481"/>
                  <a:gd name="T103" fmla="*/ 218 h 419"/>
                  <a:gd name="T104" fmla="*/ 330 w 481"/>
                  <a:gd name="T105" fmla="*/ 218 h 419"/>
                  <a:gd name="T106" fmla="*/ 314 w 481"/>
                  <a:gd name="T107" fmla="*/ 210 h 419"/>
                  <a:gd name="T108" fmla="*/ 272 w 481"/>
                  <a:gd name="T109" fmla="*/ 235 h 419"/>
                  <a:gd name="T110" fmla="*/ 230 w 481"/>
                  <a:gd name="T111" fmla="*/ 210 h 419"/>
                  <a:gd name="T112" fmla="*/ 205 w 481"/>
                  <a:gd name="T113" fmla="*/ 193 h 419"/>
                  <a:gd name="T114" fmla="*/ 221 w 481"/>
                  <a:gd name="T115" fmla="*/ 176 h 419"/>
                  <a:gd name="T116" fmla="*/ 247 w 481"/>
                  <a:gd name="T117" fmla="*/ 118 h 419"/>
                  <a:gd name="T118" fmla="*/ 272 w 481"/>
                  <a:gd name="T119" fmla="*/ 67 h 419"/>
                  <a:gd name="T120" fmla="*/ 255 w 481"/>
                  <a:gd name="T121" fmla="*/ 34 h 419"/>
                  <a:gd name="T122" fmla="*/ 196 w 481"/>
                  <a:gd name="T123" fmla="*/ 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1" h="419">
                    <a:moveTo>
                      <a:pt x="154" y="0"/>
                    </a:moveTo>
                    <a:lnTo>
                      <a:pt x="138" y="9"/>
                    </a:lnTo>
                    <a:lnTo>
                      <a:pt x="146" y="17"/>
                    </a:lnTo>
                    <a:lnTo>
                      <a:pt x="154" y="25"/>
                    </a:lnTo>
                    <a:lnTo>
                      <a:pt x="171" y="25"/>
                    </a:lnTo>
                    <a:lnTo>
                      <a:pt x="179" y="34"/>
                    </a:lnTo>
                    <a:lnTo>
                      <a:pt x="179" y="34"/>
                    </a:lnTo>
                    <a:lnTo>
                      <a:pt x="171" y="34"/>
                    </a:lnTo>
                    <a:lnTo>
                      <a:pt x="163" y="42"/>
                    </a:lnTo>
                    <a:lnTo>
                      <a:pt x="163" y="51"/>
                    </a:lnTo>
                    <a:lnTo>
                      <a:pt x="154" y="51"/>
                    </a:lnTo>
                    <a:lnTo>
                      <a:pt x="154" y="42"/>
                    </a:lnTo>
                    <a:lnTo>
                      <a:pt x="154" y="84"/>
                    </a:lnTo>
                    <a:lnTo>
                      <a:pt x="163" y="101"/>
                    </a:lnTo>
                    <a:lnTo>
                      <a:pt x="179" y="101"/>
                    </a:lnTo>
                    <a:lnTo>
                      <a:pt x="205" y="109"/>
                    </a:lnTo>
                    <a:lnTo>
                      <a:pt x="221" y="143"/>
                    </a:lnTo>
                    <a:lnTo>
                      <a:pt x="205" y="168"/>
                    </a:lnTo>
                    <a:lnTo>
                      <a:pt x="179" y="185"/>
                    </a:lnTo>
                    <a:lnTo>
                      <a:pt x="146" y="168"/>
                    </a:lnTo>
                    <a:lnTo>
                      <a:pt x="138" y="143"/>
                    </a:lnTo>
                    <a:lnTo>
                      <a:pt x="146" y="118"/>
                    </a:lnTo>
                    <a:lnTo>
                      <a:pt x="129" y="101"/>
                    </a:lnTo>
                    <a:lnTo>
                      <a:pt x="121" y="109"/>
                    </a:lnTo>
                    <a:lnTo>
                      <a:pt x="112" y="101"/>
                    </a:lnTo>
                    <a:lnTo>
                      <a:pt x="104" y="92"/>
                    </a:lnTo>
                    <a:lnTo>
                      <a:pt x="96" y="84"/>
                    </a:lnTo>
                    <a:lnTo>
                      <a:pt x="87" y="92"/>
                    </a:lnTo>
                    <a:lnTo>
                      <a:pt x="79" y="92"/>
                    </a:lnTo>
                    <a:lnTo>
                      <a:pt x="79" y="76"/>
                    </a:lnTo>
                    <a:lnTo>
                      <a:pt x="79" y="76"/>
                    </a:lnTo>
                    <a:lnTo>
                      <a:pt x="69" y="76"/>
                    </a:lnTo>
                    <a:lnTo>
                      <a:pt x="63" y="84"/>
                    </a:lnTo>
                    <a:lnTo>
                      <a:pt x="50" y="92"/>
                    </a:lnTo>
                    <a:lnTo>
                      <a:pt x="55" y="92"/>
                    </a:lnTo>
                    <a:lnTo>
                      <a:pt x="44" y="109"/>
                    </a:lnTo>
                    <a:lnTo>
                      <a:pt x="29" y="101"/>
                    </a:lnTo>
                    <a:lnTo>
                      <a:pt x="15" y="109"/>
                    </a:lnTo>
                    <a:lnTo>
                      <a:pt x="0" y="109"/>
                    </a:lnTo>
                    <a:lnTo>
                      <a:pt x="8" y="134"/>
                    </a:lnTo>
                    <a:lnTo>
                      <a:pt x="15" y="151"/>
                    </a:lnTo>
                    <a:lnTo>
                      <a:pt x="23" y="168"/>
                    </a:lnTo>
                    <a:lnTo>
                      <a:pt x="31" y="185"/>
                    </a:lnTo>
                    <a:lnTo>
                      <a:pt x="25" y="218"/>
                    </a:lnTo>
                    <a:lnTo>
                      <a:pt x="38" y="243"/>
                    </a:lnTo>
                    <a:lnTo>
                      <a:pt x="50" y="243"/>
                    </a:lnTo>
                    <a:lnTo>
                      <a:pt x="67" y="235"/>
                    </a:lnTo>
                    <a:lnTo>
                      <a:pt x="79" y="243"/>
                    </a:lnTo>
                    <a:lnTo>
                      <a:pt x="87" y="260"/>
                    </a:lnTo>
                    <a:lnTo>
                      <a:pt x="104" y="252"/>
                    </a:lnTo>
                    <a:lnTo>
                      <a:pt x="129" y="252"/>
                    </a:lnTo>
                    <a:lnTo>
                      <a:pt x="129" y="260"/>
                    </a:lnTo>
                    <a:lnTo>
                      <a:pt x="146" y="269"/>
                    </a:lnTo>
                    <a:lnTo>
                      <a:pt x="163" y="260"/>
                    </a:lnTo>
                    <a:lnTo>
                      <a:pt x="179" y="252"/>
                    </a:lnTo>
                    <a:lnTo>
                      <a:pt x="179" y="260"/>
                    </a:lnTo>
                    <a:lnTo>
                      <a:pt x="179" y="260"/>
                    </a:lnTo>
                    <a:lnTo>
                      <a:pt x="188" y="269"/>
                    </a:lnTo>
                    <a:lnTo>
                      <a:pt x="196" y="277"/>
                    </a:lnTo>
                    <a:lnTo>
                      <a:pt x="196" y="294"/>
                    </a:lnTo>
                    <a:lnTo>
                      <a:pt x="196" y="310"/>
                    </a:lnTo>
                    <a:lnTo>
                      <a:pt x="213" y="310"/>
                    </a:lnTo>
                    <a:lnTo>
                      <a:pt x="230" y="310"/>
                    </a:lnTo>
                    <a:lnTo>
                      <a:pt x="238" y="319"/>
                    </a:lnTo>
                    <a:lnTo>
                      <a:pt x="238" y="327"/>
                    </a:lnTo>
                    <a:lnTo>
                      <a:pt x="255" y="352"/>
                    </a:lnTo>
                    <a:lnTo>
                      <a:pt x="255" y="369"/>
                    </a:lnTo>
                    <a:lnTo>
                      <a:pt x="263" y="386"/>
                    </a:lnTo>
                    <a:lnTo>
                      <a:pt x="280" y="411"/>
                    </a:lnTo>
                    <a:lnTo>
                      <a:pt x="305" y="411"/>
                    </a:lnTo>
                    <a:lnTo>
                      <a:pt x="322" y="419"/>
                    </a:lnTo>
                    <a:lnTo>
                      <a:pt x="330" y="411"/>
                    </a:lnTo>
                    <a:lnTo>
                      <a:pt x="339" y="403"/>
                    </a:lnTo>
                    <a:lnTo>
                      <a:pt x="356" y="403"/>
                    </a:lnTo>
                    <a:lnTo>
                      <a:pt x="364" y="394"/>
                    </a:lnTo>
                    <a:lnTo>
                      <a:pt x="356" y="394"/>
                    </a:lnTo>
                    <a:lnTo>
                      <a:pt x="356" y="386"/>
                    </a:lnTo>
                    <a:lnTo>
                      <a:pt x="364" y="378"/>
                    </a:lnTo>
                    <a:lnTo>
                      <a:pt x="364" y="369"/>
                    </a:lnTo>
                    <a:lnTo>
                      <a:pt x="364" y="361"/>
                    </a:lnTo>
                    <a:lnTo>
                      <a:pt x="364" y="352"/>
                    </a:lnTo>
                    <a:lnTo>
                      <a:pt x="389" y="336"/>
                    </a:lnTo>
                    <a:lnTo>
                      <a:pt x="414" y="327"/>
                    </a:lnTo>
                    <a:lnTo>
                      <a:pt x="431" y="310"/>
                    </a:lnTo>
                    <a:lnTo>
                      <a:pt x="431" y="302"/>
                    </a:lnTo>
                    <a:lnTo>
                      <a:pt x="439" y="294"/>
                    </a:lnTo>
                    <a:lnTo>
                      <a:pt x="456" y="294"/>
                    </a:lnTo>
                    <a:lnTo>
                      <a:pt x="465" y="294"/>
                    </a:lnTo>
                    <a:lnTo>
                      <a:pt x="481" y="285"/>
                    </a:lnTo>
                    <a:lnTo>
                      <a:pt x="473" y="277"/>
                    </a:lnTo>
                    <a:lnTo>
                      <a:pt x="473" y="277"/>
                    </a:lnTo>
                    <a:lnTo>
                      <a:pt x="465" y="243"/>
                    </a:lnTo>
                    <a:lnTo>
                      <a:pt x="456" y="235"/>
                    </a:lnTo>
                    <a:lnTo>
                      <a:pt x="439" y="235"/>
                    </a:lnTo>
                    <a:lnTo>
                      <a:pt x="423" y="218"/>
                    </a:lnTo>
                    <a:lnTo>
                      <a:pt x="406" y="201"/>
                    </a:lnTo>
                    <a:lnTo>
                      <a:pt x="406" y="201"/>
                    </a:lnTo>
                    <a:lnTo>
                      <a:pt x="397" y="201"/>
                    </a:lnTo>
                    <a:lnTo>
                      <a:pt x="397" y="210"/>
                    </a:lnTo>
                    <a:lnTo>
                      <a:pt x="406" y="227"/>
                    </a:lnTo>
                    <a:lnTo>
                      <a:pt x="389" y="227"/>
                    </a:lnTo>
                    <a:lnTo>
                      <a:pt x="381" y="218"/>
                    </a:lnTo>
                    <a:lnTo>
                      <a:pt x="364" y="218"/>
                    </a:lnTo>
                    <a:lnTo>
                      <a:pt x="347" y="218"/>
                    </a:lnTo>
                    <a:lnTo>
                      <a:pt x="330" y="218"/>
                    </a:lnTo>
                    <a:lnTo>
                      <a:pt x="330" y="218"/>
                    </a:lnTo>
                    <a:lnTo>
                      <a:pt x="322" y="218"/>
                    </a:lnTo>
                    <a:lnTo>
                      <a:pt x="314" y="210"/>
                    </a:lnTo>
                    <a:lnTo>
                      <a:pt x="297" y="227"/>
                    </a:lnTo>
                    <a:lnTo>
                      <a:pt x="272" y="235"/>
                    </a:lnTo>
                    <a:lnTo>
                      <a:pt x="255" y="210"/>
                    </a:lnTo>
                    <a:lnTo>
                      <a:pt x="230" y="210"/>
                    </a:lnTo>
                    <a:lnTo>
                      <a:pt x="213" y="201"/>
                    </a:lnTo>
                    <a:lnTo>
                      <a:pt x="205" y="193"/>
                    </a:lnTo>
                    <a:lnTo>
                      <a:pt x="213" y="193"/>
                    </a:lnTo>
                    <a:lnTo>
                      <a:pt x="221" y="176"/>
                    </a:lnTo>
                    <a:lnTo>
                      <a:pt x="230" y="160"/>
                    </a:lnTo>
                    <a:lnTo>
                      <a:pt x="247" y="118"/>
                    </a:lnTo>
                    <a:lnTo>
                      <a:pt x="272" y="84"/>
                    </a:lnTo>
                    <a:lnTo>
                      <a:pt x="272" y="67"/>
                    </a:lnTo>
                    <a:lnTo>
                      <a:pt x="272" y="59"/>
                    </a:lnTo>
                    <a:lnTo>
                      <a:pt x="255" y="34"/>
                    </a:lnTo>
                    <a:lnTo>
                      <a:pt x="255" y="9"/>
                    </a:lnTo>
                    <a:lnTo>
                      <a:pt x="196" y="9"/>
                    </a:lnTo>
                    <a:lnTo>
                      <a:pt x="154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5" name="СЗФО_Вологодская область">
                <a:extLst>
                  <a:ext uri="{FF2B5EF4-FFF2-40B4-BE49-F238E27FC236}">
                    <a16:creationId xmlns:a16="http://schemas.microsoft.com/office/drawing/2014/main" xmlns="" id="{F2E22CD2-13E2-46EA-BFD4-E42DCA4EE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0" y="2527300"/>
                <a:ext cx="750888" cy="642938"/>
              </a:xfrm>
              <a:custGeom>
                <a:avLst/>
                <a:gdLst>
                  <a:gd name="T0" fmla="*/ 310 w 645"/>
                  <a:gd name="T1" fmla="*/ 167 h 553"/>
                  <a:gd name="T2" fmla="*/ 302 w 645"/>
                  <a:gd name="T3" fmla="*/ 142 h 553"/>
                  <a:gd name="T4" fmla="*/ 302 w 645"/>
                  <a:gd name="T5" fmla="*/ 92 h 553"/>
                  <a:gd name="T6" fmla="*/ 293 w 645"/>
                  <a:gd name="T7" fmla="*/ 16 h 553"/>
                  <a:gd name="T8" fmla="*/ 260 w 645"/>
                  <a:gd name="T9" fmla="*/ 0 h 553"/>
                  <a:gd name="T10" fmla="*/ 201 w 645"/>
                  <a:gd name="T11" fmla="*/ 25 h 553"/>
                  <a:gd name="T12" fmla="*/ 167 w 645"/>
                  <a:gd name="T13" fmla="*/ 0 h 553"/>
                  <a:gd name="T14" fmla="*/ 142 w 645"/>
                  <a:gd name="T15" fmla="*/ 33 h 553"/>
                  <a:gd name="T16" fmla="*/ 92 w 645"/>
                  <a:gd name="T17" fmla="*/ 67 h 553"/>
                  <a:gd name="T18" fmla="*/ 84 w 645"/>
                  <a:gd name="T19" fmla="*/ 92 h 553"/>
                  <a:gd name="T20" fmla="*/ 84 w 645"/>
                  <a:gd name="T21" fmla="*/ 109 h 553"/>
                  <a:gd name="T22" fmla="*/ 50 w 645"/>
                  <a:gd name="T23" fmla="*/ 125 h 553"/>
                  <a:gd name="T24" fmla="*/ 0 w 645"/>
                  <a:gd name="T25" fmla="*/ 142 h 553"/>
                  <a:gd name="T26" fmla="*/ 8 w 645"/>
                  <a:gd name="T27" fmla="*/ 167 h 553"/>
                  <a:gd name="T28" fmla="*/ 25 w 645"/>
                  <a:gd name="T29" fmla="*/ 201 h 553"/>
                  <a:gd name="T30" fmla="*/ 84 w 645"/>
                  <a:gd name="T31" fmla="*/ 235 h 553"/>
                  <a:gd name="T32" fmla="*/ 84 w 645"/>
                  <a:gd name="T33" fmla="*/ 260 h 553"/>
                  <a:gd name="T34" fmla="*/ 117 w 645"/>
                  <a:gd name="T35" fmla="*/ 285 h 553"/>
                  <a:gd name="T36" fmla="*/ 134 w 645"/>
                  <a:gd name="T37" fmla="*/ 243 h 553"/>
                  <a:gd name="T38" fmla="*/ 151 w 645"/>
                  <a:gd name="T39" fmla="*/ 310 h 553"/>
                  <a:gd name="T40" fmla="*/ 193 w 645"/>
                  <a:gd name="T41" fmla="*/ 327 h 553"/>
                  <a:gd name="T42" fmla="*/ 260 w 645"/>
                  <a:gd name="T43" fmla="*/ 402 h 553"/>
                  <a:gd name="T44" fmla="*/ 293 w 645"/>
                  <a:gd name="T45" fmla="*/ 394 h 553"/>
                  <a:gd name="T46" fmla="*/ 335 w 645"/>
                  <a:gd name="T47" fmla="*/ 385 h 553"/>
                  <a:gd name="T48" fmla="*/ 343 w 645"/>
                  <a:gd name="T49" fmla="*/ 402 h 553"/>
                  <a:gd name="T50" fmla="*/ 352 w 645"/>
                  <a:gd name="T51" fmla="*/ 436 h 553"/>
                  <a:gd name="T52" fmla="*/ 385 w 645"/>
                  <a:gd name="T53" fmla="*/ 453 h 553"/>
                  <a:gd name="T54" fmla="*/ 419 w 645"/>
                  <a:gd name="T55" fmla="*/ 486 h 553"/>
                  <a:gd name="T56" fmla="*/ 494 w 645"/>
                  <a:gd name="T57" fmla="*/ 545 h 553"/>
                  <a:gd name="T58" fmla="*/ 528 w 645"/>
                  <a:gd name="T59" fmla="*/ 545 h 553"/>
                  <a:gd name="T60" fmla="*/ 562 w 645"/>
                  <a:gd name="T61" fmla="*/ 536 h 553"/>
                  <a:gd name="T62" fmla="*/ 578 w 645"/>
                  <a:gd name="T63" fmla="*/ 520 h 553"/>
                  <a:gd name="T64" fmla="*/ 595 w 645"/>
                  <a:gd name="T65" fmla="*/ 503 h 553"/>
                  <a:gd name="T66" fmla="*/ 562 w 645"/>
                  <a:gd name="T67" fmla="*/ 486 h 553"/>
                  <a:gd name="T68" fmla="*/ 595 w 645"/>
                  <a:gd name="T69" fmla="*/ 469 h 553"/>
                  <a:gd name="T70" fmla="*/ 637 w 645"/>
                  <a:gd name="T71" fmla="*/ 402 h 553"/>
                  <a:gd name="T72" fmla="*/ 620 w 645"/>
                  <a:gd name="T73" fmla="*/ 369 h 553"/>
                  <a:gd name="T74" fmla="*/ 545 w 645"/>
                  <a:gd name="T75" fmla="*/ 335 h 553"/>
                  <a:gd name="T76" fmla="*/ 486 w 645"/>
                  <a:gd name="T77" fmla="*/ 318 h 553"/>
                  <a:gd name="T78" fmla="*/ 469 w 645"/>
                  <a:gd name="T79" fmla="*/ 293 h 553"/>
                  <a:gd name="T80" fmla="*/ 453 w 645"/>
                  <a:gd name="T81" fmla="*/ 268 h 553"/>
                  <a:gd name="T82" fmla="*/ 427 w 645"/>
                  <a:gd name="T83" fmla="*/ 251 h 553"/>
                  <a:gd name="T84" fmla="*/ 411 w 645"/>
                  <a:gd name="T85" fmla="*/ 243 h 553"/>
                  <a:gd name="T86" fmla="*/ 377 w 645"/>
                  <a:gd name="T87" fmla="*/ 226 h 553"/>
                  <a:gd name="T88" fmla="*/ 352 w 645"/>
                  <a:gd name="T89" fmla="*/ 201 h 553"/>
                  <a:gd name="T90" fmla="*/ 335 w 645"/>
                  <a:gd name="T91" fmla="*/ 17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45" h="553">
                    <a:moveTo>
                      <a:pt x="335" y="176"/>
                    </a:moveTo>
                    <a:lnTo>
                      <a:pt x="327" y="176"/>
                    </a:lnTo>
                    <a:lnTo>
                      <a:pt x="310" y="167"/>
                    </a:lnTo>
                    <a:lnTo>
                      <a:pt x="310" y="159"/>
                    </a:lnTo>
                    <a:lnTo>
                      <a:pt x="310" y="151"/>
                    </a:lnTo>
                    <a:lnTo>
                      <a:pt x="302" y="142"/>
                    </a:lnTo>
                    <a:lnTo>
                      <a:pt x="293" y="142"/>
                    </a:lnTo>
                    <a:lnTo>
                      <a:pt x="293" y="109"/>
                    </a:lnTo>
                    <a:lnTo>
                      <a:pt x="302" y="92"/>
                    </a:lnTo>
                    <a:lnTo>
                      <a:pt x="310" y="67"/>
                    </a:lnTo>
                    <a:lnTo>
                      <a:pt x="318" y="42"/>
                    </a:lnTo>
                    <a:lnTo>
                      <a:pt x="293" y="16"/>
                    </a:lnTo>
                    <a:lnTo>
                      <a:pt x="276" y="0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60" y="8"/>
                    </a:lnTo>
                    <a:lnTo>
                      <a:pt x="234" y="16"/>
                    </a:lnTo>
                    <a:lnTo>
                      <a:pt x="201" y="25"/>
                    </a:lnTo>
                    <a:lnTo>
                      <a:pt x="193" y="16"/>
                    </a:lnTo>
                    <a:lnTo>
                      <a:pt x="184" y="0"/>
                    </a:lnTo>
                    <a:lnTo>
                      <a:pt x="167" y="0"/>
                    </a:lnTo>
                    <a:lnTo>
                      <a:pt x="159" y="8"/>
                    </a:lnTo>
                    <a:lnTo>
                      <a:pt x="159" y="16"/>
                    </a:lnTo>
                    <a:lnTo>
                      <a:pt x="142" y="33"/>
                    </a:lnTo>
                    <a:lnTo>
                      <a:pt x="117" y="42"/>
                    </a:lnTo>
                    <a:lnTo>
                      <a:pt x="92" y="58"/>
                    </a:lnTo>
                    <a:lnTo>
                      <a:pt x="92" y="67"/>
                    </a:lnTo>
                    <a:lnTo>
                      <a:pt x="92" y="75"/>
                    </a:lnTo>
                    <a:lnTo>
                      <a:pt x="92" y="84"/>
                    </a:lnTo>
                    <a:lnTo>
                      <a:pt x="84" y="92"/>
                    </a:lnTo>
                    <a:lnTo>
                      <a:pt x="84" y="100"/>
                    </a:lnTo>
                    <a:lnTo>
                      <a:pt x="92" y="100"/>
                    </a:lnTo>
                    <a:lnTo>
                      <a:pt x="84" y="109"/>
                    </a:lnTo>
                    <a:lnTo>
                      <a:pt x="67" y="109"/>
                    </a:lnTo>
                    <a:lnTo>
                      <a:pt x="58" y="117"/>
                    </a:lnTo>
                    <a:lnTo>
                      <a:pt x="50" y="125"/>
                    </a:lnTo>
                    <a:lnTo>
                      <a:pt x="33" y="117"/>
                    </a:lnTo>
                    <a:lnTo>
                      <a:pt x="8" y="117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8" y="167"/>
                    </a:lnTo>
                    <a:lnTo>
                      <a:pt x="16" y="167"/>
                    </a:lnTo>
                    <a:lnTo>
                      <a:pt x="25" y="176"/>
                    </a:lnTo>
                    <a:lnTo>
                      <a:pt x="25" y="201"/>
                    </a:lnTo>
                    <a:lnTo>
                      <a:pt x="25" y="226"/>
                    </a:lnTo>
                    <a:lnTo>
                      <a:pt x="50" y="226"/>
                    </a:lnTo>
                    <a:lnTo>
                      <a:pt x="84" y="235"/>
                    </a:lnTo>
                    <a:lnTo>
                      <a:pt x="84" y="243"/>
                    </a:lnTo>
                    <a:lnTo>
                      <a:pt x="84" y="251"/>
                    </a:lnTo>
                    <a:lnTo>
                      <a:pt x="84" y="260"/>
                    </a:lnTo>
                    <a:lnTo>
                      <a:pt x="84" y="285"/>
                    </a:lnTo>
                    <a:lnTo>
                      <a:pt x="92" y="276"/>
                    </a:lnTo>
                    <a:lnTo>
                      <a:pt x="117" y="285"/>
                    </a:lnTo>
                    <a:lnTo>
                      <a:pt x="117" y="260"/>
                    </a:lnTo>
                    <a:lnTo>
                      <a:pt x="125" y="235"/>
                    </a:lnTo>
                    <a:lnTo>
                      <a:pt x="134" y="243"/>
                    </a:lnTo>
                    <a:lnTo>
                      <a:pt x="125" y="260"/>
                    </a:lnTo>
                    <a:lnTo>
                      <a:pt x="125" y="293"/>
                    </a:lnTo>
                    <a:lnTo>
                      <a:pt x="151" y="310"/>
                    </a:lnTo>
                    <a:lnTo>
                      <a:pt x="159" y="302"/>
                    </a:lnTo>
                    <a:lnTo>
                      <a:pt x="167" y="302"/>
                    </a:lnTo>
                    <a:lnTo>
                      <a:pt x="193" y="327"/>
                    </a:lnTo>
                    <a:lnTo>
                      <a:pt x="193" y="369"/>
                    </a:lnTo>
                    <a:lnTo>
                      <a:pt x="226" y="411"/>
                    </a:lnTo>
                    <a:lnTo>
                      <a:pt x="260" y="402"/>
                    </a:lnTo>
                    <a:lnTo>
                      <a:pt x="260" y="394"/>
                    </a:lnTo>
                    <a:lnTo>
                      <a:pt x="268" y="385"/>
                    </a:lnTo>
                    <a:lnTo>
                      <a:pt x="293" y="394"/>
                    </a:lnTo>
                    <a:lnTo>
                      <a:pt x="318" y="402"/>
                    </a:lnTo>
                    <a:lnTo>
                      <a:pt x="327" y="394"/>
                    </a:lnTo>
                    <a:lnTo>
                      <a:pt x="335" y="385"/>
                    </a:lnTo>
                    <a:lnTo>
                      <a:pt x="335" y="394"/>
                    </a:lnTo>
                    <a:lnTo>
                      <a:pt x="335" y="402"/>
                    </a:lnTo>
                    <a:lnTo>
                      <a:pt x="343" y="402"/>
                    </a:lnTo>
                    <a:lnTo>
                      <a:pt x="352" y="411"/>
                    </a:lnTo>
                    <a:lnTo>
                      <a:pt x="352" y="419"/>
                    </a:lnTo>
                    <a:lnTo>
                      <a:pt x="352" y="436"/>
                    </a:lnTo>
                    <a:lnTo>
                      <a:pt x="385" y="444"/>
                    </a:lnTo>
                    <a:lnTo>
                      <a:pt x="385" y="453"/>
                    </a:lnTo>
                    <a:lnTo>
                      <a:pt x="385" y="453"/>
                    </a:lnTo>
                    <a:lnTo>
                      <a:pt x="394" y="461"/>
                    </a:lnTo>
                    <a:lnTo>
                      <a:pt x="411" y="469"/>
                    </a:lnTo>
                    <a:lnTo>
                      <a:pt x="419" y="486"/>
                    </a:lnTo>
                    <a:lnTo>
                      <a:pt x="427" y="503"/>
                    </a:lnTo>
                    <a:lnTo>
                      <a:pt x="486" y="545"/>
                    </a:lnTo>
                    <a:lnTo>
                      <a:pt x="494" y="545"/>
                    </a:lnTo>
                    <a:lnTo>
                      <a:pt x="503" y="536"/>
                    </a:lnTo>
                    <a:lnTo>
                      <a:pt x="520" y="545"/>
                    </a:lnTo>
                    <a:lnTo>
                      <a:pt x="528" y="545"/>
                    </a:lnTo>
                    <a:lnTo>
                      <a:pt x="536" y="536"/>
                    </a:lnTo>
                    <a:lnTo>
                      <a:pt x="545" y="528"/>
                    </a:lnTo>
                    <a:lnTo>
                      <a:pt x="562" y="536"/>
                    </a:lnTo>
                    <a:lnTo>
                      <a:pt x="570" y="553"/>
                    </a:lnTo>
                    <a:lnTo>
                      <a:pt x="587" y="536"/>
                    </a:lnTo>
                    <a:lnTo>
                      <a:pt x="578" y="520"/>
                    </a:lnTo>
                    <a:lnTo>
                      <a:pt x="587" y="511"/>
                    </a:lnTo>
                    <a:lnTo>
                      <a:pt x="595" y="503"/>
                    </a:lnTo>
                    <a:lnTo>
                      <a:pt x="595" y="503"/>
                    </a:lnTo>
                    <a:lnTo>
                      <a:pt x="587" y="503"/>
                    </a:lnTo>
                    <a:lnTo>
                      <a:pt x="570" y="503"/>
                    </a:lnTo>
                    <a:lnTo>
                      <a:pt x="562" y="486"/>
                    </a:lnTo>
                    <a:lnTo>
                      <a:pt x="562" y="478"/>
                    </a:lnTo>
                    <a:lnTo>
                      <a:pt x="578" y="469"/>
                    </a:lnTo>
                    <a:lnTo>
                      <a:pt x="595" y="469"/>
                    </a:lnTo>
                    <a:lnTo>
                      <a:pt x="629" y="453"/>
                    </a:lnTo>
                    <a:lnTo>
                      <a:pt x="645" y="436"/>
                    </a:lnTo>
                    <a:lnTo>
                      <a:pt x="637" y="402"/>
                    </a:lnTo>
                    <a:lnTo>
                      <a:pt x="620" y="394"/>
                    </a:lnTo>
                    <a:lnTo>
                      <a:pt x="620" y="377"/>
                    </a:lnTo>
                    <a:lnTo>
                      <a:pt x="620" y="369"/>
                    </a:lnTo>
                    <a:lnTo>
                      <a:pt x="587" y="369"/>
                    </a:lnTo>
                    <a:lnTo>
                      <a:pt x="570" y="369"/>
                    </a:lnTo>
                    <a:lnTo>
                      <a:pt x="545" y="335"/>
                    </a:lnTo>
                    <a:lnTo>
                      <a:pt x="528" y="310"/>
                    </a:lnTo>
                    <a:lnTo>
                      <a:pt x="511" y="318"/>
                    </a:lnTo>
                    <a:lnTo>
                      <a:pt x="486" y="318"/>
                    </a:lnTo>
                    <a:lnTo>
                      <a:pt x="486" y="310"/>
                    </a:lnTo>
                    <a:lnTo>
                      <a:pt x="486" y="293"/>
                    </a:lnTo>
                    <a:lnTo>
                      <a:pt x="469" y="293"/>
                    </a:lnTo>
                    <a:lnTo>
                      <a:pt x="461" y="285"/>
                    </a:lnTo>
                    <a:lnTo>
                      <a:pt x="453" y="276"/>
                    </a:lnTo>
                    <a:lnTo>
                      <a:pt x="453" y="268"/>
                    </a:lnTo>
                    <a:lnTo>
                      <a:pt x="444" y="260"/>
                    </a:lnTo>
                    <a:lnTo>
                      <a:pt x="436" y="251"/>
                    </a:lnTo>
                    <a:lnTo>
                      <a:pt x="427" y="251"/>
                    </a:lnTo>
                    <a:lnTo>
                      <a:pt x="427" y="251"/>
                    </a:lnTo>
                    <a:lnTo>
                      <a:pt x="427" y="243"/>
                    </a:lnTo>
                    <a:lnTo>
                      <a:pt x="411" y="243"/>
                    </a:lnTo>
                    <a:lnTo>
                      <a:pt x="385" y="251"/>
                    </a:lnTo>
                    <a:lnTo>
                      <a:pt x="385" y="235"/>
                    </a:lnTo>
                    <a:lnTo>
                      <a:pt x="377" y="226"/>
                    </a:lnTo>
                    <a:lnTo>
                      <a:pt x="369" y="218"/>
                    </a:lnTo>
                    <a:lnTo>
                      <a:pt x="360" y="209"/>
                    </a:lnTo>
                    <a:lnTo>
                      <a:pt x="352" y="201"/>
                    </a:lnTo>
                    <a:lnTo>
                      <a:pt x="343" y="201"/>
                    </a:lnTo>
                    <a:lnTo>
                      <a:pt x="343" y="193"/>
                    </a:lnTo>
                    <a:lnTo>
                      <a:pt x="335" y="17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6" name="СЗФО_Архангельская область">
                <a:extLst>
                  <a:ext uri="{FF2B5EF4-FFF2-40B4-BE49-F238E27FC236}">
                    <a16:creationId xmlns:a16="http://schemas.microsoft.com/office/drawing/2014/main" xmlns="" id="{8DD1B398-5DE3-4DE6-958D-DE2A5B5D66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0063" y="635000"/>
                <a:ext cx="2792413" cy="2447925"/>
              </a:xfrm>
              <a:custGeom>
                <a:avLst/>
                <a:gdLst>
                  <a:gd name="T0" fmla="*/ 1476 w 2398"/>
                  <a:gd name="T1" fmla="*/ 1021 h 2103"/>
                  <a:gd name="T2" fmla="*/ 1434 w 2398"/>
                  <a:gd name="T3" fmla="*/ 1071 h 2103"/>
                  <a:gd name="T4" fmla="*/ 1367 w 2398"/>
                  <a:gd name="T5" fmla="*/ 1105 h 2103"/>
                  <a:gd name="T6" fmla="*/ 1342 w 2398"/>
                  <a:gd name="T7" fmla="*/ 1172 h 2103"/>
                  <a:gd name="T8" fmla="*/ 1359 w 2398"/>
                  <a:gd name="T9" fmla="*/ 1264 h 2103"/>
                  <a:gd name="T10" fmla="*/ 1359 w 2398"/>
                  <a:gd name="T11" fmla="*/ 1323 h 2103"/>
                  <a:gd name="T12" fmla="*/ 1409 w 2398"/>
                  <a:gd name="T13" fmla="*/ 1365 h 2103"/>
                  <a:gd name="T14" fmla="*/ 1451 w 2398"/>
                  <a:gd name="T15" fmla="*/ 1356 h 2103"/>
                  <a:gd name="T16" fmla="*/ 1510 w 2398"/>
                  <a:gd name="T17" fmla="*/ 1130 h 2103"/>
                  <a:gd name="T18" fmla="*/ 1543 w 2398"/>
                  <a:gd name="T19" fmla="*/ 1096 h 2103"/>
                  <a:gd name="T20" fmla="*/ 1526 w 2398"/>
                  <a:gd name="T21" fmla="*/ 1029 h 2103"/>
                  <a:gd name="T22" fmla="*/ 1702 w 2398"/>
                  <a:gd name="T23" fmla="*/ 904 h 2103"/>
                  <a:gd name="T24" fmla="*/ 1652 w 2398"/>
                  <a:gd name="T25" fmla="*/ 929 h 2103"/>
                  <a:gd name="T26" fmla="*/ 1593 w 2398"/>
                  <a:gd name="T27" fmla="*/ 971 h 2103"/>
                  <a:gd name="T28" fmla="*/ 1526 w 2398"/>
                  <a:gd name="T29" fmla="*/ 1013 h 2103"/>
                  <a:gd name="T30" fmla="*/ 1610 w 2398"/>
                  <a:gd name="T31" fmla="*/ 1080 h 2103"/>
                  <a:gd name="T32" fmla="*/ 1644 w 2398"/>
                  <a:gd name="T33" fmla="*/ 1021 h 2103"/>
                  <a:gd name="T34" fmla="*/ 1677 w 2398"/>
                  <a:gd name="T35" fmla="*/ 996 h 2103"/>
                  <a:gd name="T36" fmla="*/ 1744 w 2398"/>
                  <a:gd name="T37" fmla="*/ 979 h 2103"/>
                  <a:gd name="T38" fmla="*/ 1795 w 2398"/>
                  <a:gd name="T39" fmla="*/ 979 h 2103"/>
                  <a:gd name="T40" fmla="*/ 1828 w 2398"/>
                  <a:gd name="T41" fmla="*/ 946 h 2103"/>
                  <a:gd name="T42" fmla="*/ 1929 w 2398"/>
                  <a:gd name="T43" fmla="*/ 920 h 2103"/>
                  <a:gd name="T44" fmla="*/ 2113 w 2398"/>
                  <a:gd name="T45" fmla="*/ 836 h 2103"/>
                  <a:gd name="T46" fmla="*/ 1887 w 2398"/>
                  <a:gd name="T47" fmla="*/ 828 h 2103"/>
                  <a:gd name="T48" fmla="*/ 1761 w 2398"/>
                  <a:gd name="T49" fmla="*/ 845 h 2103"/>
                  <a:gd name="T50" fmla="*/ 2138 w 2398"/>
                  <a:gd name="T51" fmla="*/ 232 h 2103"/>
                  <a:gd name="T52" fmla="*/ 2097 w 2398"/>
                  <a:gd name="T53" fmla="*/ 198 h 2103"/>
                  <a:gd name="T54" fmla="*/ 2097 w 2398"/>
                  <a:gd name="T55" fmla="*/ 141 h 2103"/>
                  <a:gd name="T56" fmla="*/ 2147 w 2398"/>
                  <a:gd name="T57" fmla="*/ 141 h 2103"/>
                  <a:gd name="T58" fmla="*/ 1979 w 2398"/>
                  <a:gd name="T59" fmla="*/ 127 h 2103"/>
                  <a:gd name="T60" fmla="*/ 1988 w 2398"/>
                  <a:gd name="T61" fmla="*/ 52 h 2103"/>
                  <a:gd name="T62" fmla="*/ 2038 w 2398"/>
                  <a:gd name="T63" fmla="*/ 39 h 2103"/>
                  <a:gd name="T64" fmla="*/ 1946 w 2398"/>
                  <a:gd name="T65" fmla="*/ 80 h 2103"/>
                  <a:gd name="T66" fmla="*/ 1929 w 2398"/>
                  <a:gd name="T67" fmla="*/ 111 h 2103"/>
                  <a:gd name="T68" fmla="*/ 1996 w 2398"/>
                  <a:gd name="T69" fmla="*/ 99 h 2103"/>
                  <a:gd name="T70" fmla="*/ 2046 w 2398"/>
                  <a:gd name="T71" fmla="*/ 42 h 2103"/>
                  <a:gd name="T72" fmla="*/ 2373 w 2398"/>
                  <a:gd name="T73" fmla="*/ 108 h 2103"/>
                  <a:gd name="T74" fmla="*/ 2306 w 2398"/>
                  <a:gd name="T75" fmla="*/ 237 h 2103"/>
                  <a:gd name="T76" fmla="*/ 2155 w 2398"/>
                  <a:gd name="T77" fmla="*/ 258 h 2103"/>
                  <a:gd name="T78" fmla="*/ 2214 w 2398"/>
                  <a:gd name="T79" fmla="*/ 244 h 2103"/>
                  <a:gd name="T80" fmla="*/ 2256 w 2398"/>
                  <a:gd name="T81" fmla="*/ 194 h 2103"/>
                  <a:gd name="T82" fmla="*/ 2189 w 2398"/>
                  <a:gd name="T83" fmla="*/ 192 h 2103"/>
                  <a:gd name="T84" fmla="*/ 2189 w 2398"/>
                  <a:gd name="T85" fmla="*/ 120 h 2103"/>
                  <a:gd name="T86" fmla="*/ 2222 w 2398"/>
                  <a:gd name="T87" fmla="*/ 105 h 2103"/>
                  <a:gd name="T88" fmla="*/ 2281 w 2398"/>
                  <a:gd name="T89" fmla="*/ 91 h 2103"/>
                  <a:gd name="T90" fmla="*/ 2273 w 2398"/>
                  <a:gd name="T91" fmla="*/ 84 h 2103"/>
                  <a:gd name="T92" fmla="*/ 2214 w 2398"/>
                  <a:gd name="T93" fmla="*/ 81 h 2103"/>
                  <a:gd name="T94" fmla="*/ 403 w 2398"/>
                  <a:gd name="T95" fmla="*/ 1457 h 2103"/>
                  <a:gd name="T96" fmla="*/ 336 w 2398"/>
                  <a:gd name="T97" fmla="*/ 1449 h 2103"/>
                  <a:gd name="T98" fmla="*/ 252 w 2398"/>
                  <a:gd name="T99" fmla="*/ 1415 h 2103"/>
                  <a:gd name="T100" fmla="*/ 134 w 2398"/>
                  <a:gd name="T101" fmla="*/ 1432 h 2103"/>
                  <a:gd name="T102" fmla="*/ 67 w 2398"/>
                  <a:gd name="T103" fmla="*/ 1633 h 2103"/>
                  <a:gd name="T104" fmla="*/ 17 w 2398"/>
                  <a:gd name="T105" fmla="*/ 1784 h 2103"/>
                  <a:gd name="T106" fmla="*/ 118 w 2398"/>
                  <a:gd name="T107" fmla="*/ 1876 h 2103"/>
                  <a:gd name="T108" fmla="*/ 193 w 2398"/>
                  <a:gd name="T109" fmla="*/ 1943 h 2103"/>
                  <a:gd name="T110" fmla="*/ 403 w 2398"/>
                  <a:gd name="T111" fmla="*/ 2086 h 2103"/>
                  <a:gd name="T112" fmla="*/ 562 w 2398"/>
                  <a:gd name="T113" fmla="*/ 1943 h 2103"/>
                  <a:gd name="T114" fmla="*/ 520 w 2398"/>
                  <a:gd name="T115" fmla="*/ 1885 h 2103"/>
                  <a:gd name="T116" fmla="*/ 679 w 2398"/>
                  <a:gd name="T117" fmla="*/ 1784 h 2103"/>
                  <a:gd name="T118" fmla="*/ 780 w 2398"/>
                  <a:gd name="T119" fmla="*/ 1801 h 2103"/>
                  <a:gd name="T120" fmla="*/ 755 w 2398"/>
                  <a:gd name="T121" fmla="*/ 1616 h 2103"/>
                  <a:gd name="T122" fmla="*/ 629 w 2398"/>
                  <a:gd name="T123" fmla="*/ 1482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98" h="2103">
                    <a:moveTo>
                      <a:pt x="1333" y="1214"/>
                    </a:moveTo>
                    <a:lnTo>
                      <a:pt x="1333" y="1197"/>
                    </a:lnTo>
                    <a:lnTo>
                      <a:pt x="1317" y="1197"/>
                    </a:lnTo>
                    <a:lnTo>
                      <a:pt x="1317" y="1214"/>
                    </a:lnTo>
                    <a:lnTo>
                      <a:pt x="1325" y="1222"/>
                    </a:lnTo>
                    <a:lnTo>
                      <a:pt x="1317" y="1256"/>
                    </a:lnTo>
                    <a:lnTo>
                      <a:pt x="1342" y="1231"/>
                    </a:lnTo>
                    <a:lnTo>
                      <a:pt x="1342" y="1222"/>
                    </a:lnTo>
                    <a:lnTo>
                      <a:pt x="1333" y="1214"/>
                    </a:lnTo>
                    <a:close/>
                    <a:moveTo>
                      <a:pt x="1526" y="1029"/>
                    </a:moveTo>
                    <a:lnTo>
                      <a:pt x="1501" y="1021"/>
                    </a:lnTo>
                    <a:lnTo>
                      <a:pt x="1476" y="1021"/>
                    </a:lnTo>
                    <a:lnTo>
                      <a:pt x="1476" y="1029"/>
                    </a:lnTo>
                    <a:lnTo>
                      <a:pt x="1476" y="1038"/>
                    </a:lnTo>
                    <a:lnTo>
                      <a:pt x="1468" y="1038"/>
                    </a:lnTo>
                    <a:lnTo>
                      <a:pt x="1468" y="1038"/>
                    </a:lnTo>
                    <a:lnTo>
                      <a:pt x="1468" y="1046"/>
                    </a:lnTo>
                    <a:lnTo>
                      <a:pt x="1468" y="1055"/>
                    </a:lnTo>
                    <a:lnTo>
                      <a:pt x="1451" y="1046"/>
                    </a:lnTo>
                    <a:lnTo>
                      <a:pt x="1426" y="1046"/>
                    </a:lnTo>
                    <a:lnTo>
                      <a:pt x="1426" y="1055"/>
                    </a:lnTo>
                    <a:lnTo>
                      <a:pt x="1426" y="1063"/>
                    </a:lnTo>
                    <a:lnTo>
                      <a:pt x="1434" y="1071"/>
                    </a:lnTo>
                    <a:lnTo>
                      <a:pt x="1434" y="1071"/>
                    </a:lnTo>
                    <a:lnTo>
                      <a:pt x="1426" y="1071"/>
                    </a:lnTo>
                    <a:lnTo>
                      <a:pt x="1426" y="1080"/>
                    </a:lnTo>
                    <a:lnTo>
                      <a:pt x="1426" y="1080"/>
                    </a:lnTo>
                    <a:lnTo>
                      <a:pt x="1434" y="1080"/>
                    </a:lnTo>
                    <a:lnTo>
                      <a:pt x="1434" y="1080"/>
                    </a:lnTo>
                    <a:lnTo>
                      <a:pt x="1426" y="1080"/>
                    </a:lnTo>
                    <a:lnTo>
                      <a:pt x="1417" y="1088"/>
                    </a:lnTo>
                    <a:lnTo>
                      <a:pt x="1392" y="1105"/>
                    </a:lnTo>
                    <a:lnTo>
                      <a:pt x="1375" y="1122"/>
                    </a:lnTo>
                    <a:lnTo>
                      <a:pt x="1375" y="1122"/>
                    </a:lnTo>
                    <a:lnTo>
                      <a:pt x="1367" y="1113"/>
                    </a:lnTo>
                    <a:lnTo>
                      <a:pt x="1367" y="1105"/>
                    </a:lnTo>
                    <a:lnTo>
                      <a:pt x="1359" y="1096"/>
                    </a:lnTo>
                    <a:lnTo>
                      <a:pt x="1342" y="1105"/>
                    </a:lnTo>
                    <a:lnTo>
                      <a:pt x="1325" y="1122"/>
                    </a:lnTo>
                    <a:lnTo>
                      <a:pt x="1317" y="1147"/>
                    </a:lnTo>
                    <a:lnTo>
                      <a:pt x="1317" y="1172"/>
                    </a:lnTo>
                    <a:lnTo>
                      <a:pt x="1325" y="1172"/>
                    </a:lnTo>
                    <a:lnTo>
                      <a:pt x="1333" y="1172"/>
                    </a:lnTo>
                    <a:lnTo>
                      <a:pt x="1333" y="1172"/>
                    </a:lnTo>
                    <a:lnTo>
                      <a:pt x="1333" y="1180"/>
                    </a:lnTo>
                    <a:lnTo>
                      <a:pt x="1333" y="1180"/>
                    </a:lnTo>
                    <a:lnTo>
                      <a:pt x="1333" y="1180"/>
                    </a:lnTo>
                    <a:lnTo>
                      <a:pt x="1342" y="1172"/>
                    </a:lnTo>
                    <a:lnTo>
                      <a:pt x="1350" y="1164"/>
                    </a:lnTo>
                    <a:lnTo>
                      <a:pt x="1350" y="1172"/>
                    </a:lnTo>
                    <a:lnTo>
                      <a:pt x="1342" y="1189"/>
                    </a:lnTo>
                    <a:lnTo>
                      <a:pt x="1359" y="1205"/>
                    </a:lnTo>
                    <a:lnTo>
                      <a:pt x="1367" y="1197"/>
                    </a:lnTo>
                    <a:lnTo>
                      <a:pt x="1367" y="1197"/>
                    </a:lnTo>
                    <a:lnTo>
                      <a:pt x="1367" y="1197"/>
                    </a:lnTo>
                    <a:lnTo>
                      <a:pt x="1359" y="1205"/>
                    </a:lnTo>
                    <a:lnTo>
                      <a:pt x="1350" y="1239"/>
                    </a:lnTo>
                    <a:lnTo>
                      <a:pt x="1359" y="1247"/>
                    </a:lnTo>
                    <a:lnTo>
                      <a:pt x="1367" y="1264"/>
                    </a:lnTo>
                    <a:lnTo>
                      <a:pt x="1359" y="1264"/>
                    </a:lnTo>
                    <a:lnTo>
                      <a:pt x="1350" y="1264"/>
                    </a:lnTo>
                    <a:lnTo>
                      <a:pt x="1350" y="1264"/>
                    </a:lnTo>
                    <a:lnTo>
                      <a:pt x="1342" y="1256"/>
                    </a:lnTo>
                    <a:lnTo>
                      <a:pt x="1342" y="1264"/>
                    </a:lnTo>
                    <a:lnTo>
                      <a:pt x="1333" y="1273"/>
                    </a:lnTo>
                    <a:lnTo>
                      <a:pt x="1325" y="1273"/>
                    </a:lnTo>
                    <a:lnTo>
                      <a:pt x="1325" y="1273"/>
                    </a:lnTo>
                    <a:lnTo>
                      <a:pt x="1325" y="1289"/>
                    </a:lnTo>
                    <a:lnTo>
                      <a:pt x="1333" y="1306"/>
                    </a:lnTo>
                    <a:lnTo>
                      <a:pt x="1350" y="1306"/>
                    </a:lnTo>
                    <a:lnTo>
                      <a:pt x="1350" y="1306"/>
                    </a:lnTo>
                    <a:lnTo>
                      <a:pt x="1359" y="1323"/>
                    </a:lnTo>
                    <a:lnTo>
                      <a:pt x="1359" y="1340"/>
                    </a:lnTo>
                    <a:lnTo>
                      <a:pt x="1367" y="1340"/>
                    </a:lnTo>
                    <a:lnTo>
                      <a:pt x="1367" y="1340"/>
                    </a:lnTo>
                    <a:lnTo>
                      <a:pt x="1375" y="1340"/>
                    </a:lnTo>
                    <a:lnTo>
                      <a:pt x="1375" y="1340"/>
                    </a:lnTo>
                    <a:lnTo>
                      <a:pt x="1375" y="1331"/>
                    </a:lnTo>
                    <a:lnTo>
                      <a:pt x="1384" y="1331"/>
                    </a:lnTo>
                    <a:lnTo>
                      <a:pt x="1392" y="1348"/>
                    </a:lnTo>
                    <a:lnTo>
                      <a:pt x="1401" y="1365"/>
                    </a:lnTo>
                    <a:lnTo>
                      <a:pt x="1409" y="1373"/>
                    </a:lnTo>
                    <a:lnTo>
                      <a:pt x="1409" y="1365"/>
                    </a:lnTo>
                    <a:lnTo>
                      <a:pt x="1409" y="1365"/>
                    </a:lnTo>
                    <a:lnTo>
                      <a:pt x="1409" y="1356"/>
                    </a:lnTo>
                    <a:lnTo>
                      <a:pt x="1417" y="1348"/>
                    </a:lnTo>
                    <a:lnTo>
                      <a:pt x="1417" y="1365"/>
                    </a:lnTo>
                    <a:lnTo>
                      <a:pt x="1434" y="1390"/>
                    </a:lnTo>
                    <a:lnTo>
                      <a:pt x="1434" y="1390"/>
                    </a:lnTo>
                    <a:lnTo>
                      <a:pt x="1434" y="1382"/>
                    </a:lnTo>
                    <a:lnTo>
                      <a:pt x="1434" y="1373"/>
                    </a:lnTo>
                    <a:lnTo>
                      <a:pt x="1434" y="1373"/>
                    </a:lnTo>
                    <a:lnTo>
                      <a:pt x="1442" y="1382"/>
                    </a:lnTo>
                    <a:lnTo>
                      <a:pt x="1459" y="1382"/>
                    </a:lnTo>
                    <a:lnTo>
                      <a:pt x="1459" y="1382"/>
                    </a:lnTo>
                    <a:lnTo>
                      <a:pt x="1451" y="1356"/>
                    </a:lnTo>
                    <a:lnTo>
                      <a:pt x="1442" y="1331"/>
                    </a:lnTo>
                    <a:lnTo>
                      <a:pt x="1442" y="1289"/>
                    </a:lnTo>
                    <a:lnTo>
                      <a:pt x="1451" y="1247"/>
                    </a:lnTo>
                    <a:lnTo>
                      <a:pt x="1459" y="1214"/>
                    </a:lnTo>
                    <a:lnTo>
                      <a:pt x="1476" y="1180"/>
                    </a:lnTo>
                    <a:lnTo>
                      <a:pt x="1484" y="1180"/>
                    </a:lnTo>
                    <a:lnTo>
                      <a:pt x="1484" y="1180"/>
                    </a:lnTo>
                    <a:lnTo>
                      <a:pt x="1493" y="1164"/>
                    </a:lnTo>
                    <a:lnTo>
                      <a:pt x="1501" y="1147"/>
                    </a:lnTo>
                    <a:lnTo>
                      <a:pt x="1510" y="1130"/>
                    </a:lnTo>
                    <a:lnTo>
                      <a:pt x="1510" y="1130"/>
                    </a:lnTo>
                    <a:lnTo>
                      <a:pt x="1510" y="1130"/>
                    </a:lnTo>
                    <a:lnTo>
                      <a:pt x="1518" y="1138"/>
                    </a:lnTo>
                    <a:lnTo>
                      <a:pt x="1535" y="1130"/>
                    </a:lnTo>
                    <a:lnTo>
                      <a:pt x="1535" y="1122"/>
                    </a:lnTo>
                    <a:lnTo>
                      <a:pt x="1526" y="1113"/>
                    </a:lnTo>
                    <a:lnTo>
                      <a:pt x="1526" y="1113"/>
                    </a:lnTo>
                    <a:lnTo>
                      <a:pt x="1526" y="1113"/>
                    </a:lnTo>
                    <a:lnTo>
                      <a:pt x="1535" y="1113"/>
                    </a:lnTo>
                    <a:lnTo>
                      <a:pt x="1551" y="1122"/>
                    </a:lnTo>
                    <a:lnTo>
                      <a:pt x="1560" y="1113"/>
                    </a:lnTo>
                    <a:lnTo>
                      <a:pt x="1560" y="1105"/>
                    </a:lnTo>
                    <a:lnTo>
                      <a:pt x="1551" y="1105"/>
                    </a:lnTo>
                    <a:lnTo>
                      <a:pt x="1543" y="1096"/>
                    </a:lnTo>
                    <a:lnTo>
                      <a:pt x="1568" y="1105"/>
                    </a:lnTo>
                    <a:lnTo>
                      <a:pt x="1568" y="1088"/>
                    </a:lnTo>
                    <a:lnTo>
                      <a:pt x="1568" y="1088"/>
                    </a:lnTo>
                    <a:lnTo>
                      <a:pt x="1568" y="1088"/>
                    </a:lnTo>
                    <a:lnTo>
                      <a:pt x="1577" y="1088"/>
                    </a:lnTo>
                    <a:lnTo>
                      <a:pt x="1585" y="1088"/>
                    </a:lnTo>
                    <a:lnTo>
                      <a:pt x="1577" y="1063"/>
                    </a:lnTo>
                    <a:lnTo>
                      <a:pt x="1560" y="1046"/>
                    </a:lnTo>
                    <a:lnTo>
                      <a:pt x="1560" y="1038"/>
                    </a:lnTo>
                    <a:lnTo>
                      <a:pt x="1551" y="1029"/>
                    </a:lnTo>
                    <a:lnTo>
                      <a:pt x="1535" y="1029"/>
                    </a:lnTo>
                    <a:lnTo>
                      <a:pt x="1526" y="1029"/>
                    </a:lnTo>
                    <a:close/>
                    <a:moveTo>
                      <a:pt x="1719" y="845"/>
                    </a:moveTo>
                    <a:lnTo>
                      <a:pt x="1702" y="862"/>
                    </a:lnTo>
                    <a:lnTo>
                      <a:pt x="1702" y="862"/>
                    </a:lnTo>
                    <a:lnTo>
                      <a:pt x="1702" y="870"/>
                    </a:lnTo>
                    <a:lnTo>
                      <a:pt x="1711" y="870"/>
                    </a:lnTo>
                    <a:lnTo>
                      <a:pt x="1711" y="878"/>
                    </a:lnTo>
                    <a:lnTo>
                      <a:pt x="1719" y="887"/>
                    </a:lnTo>
                    <a:lnTo>
                      <a:pt x="1719" y="887"/>
                    </a:lnTo>
                    <a:lnTo>
                      <a:pt x="1702" y="887"/>
                    </a:lnTo>
                    <a:lnTo>
                      <a:pt x="1686" y="895"/>
                    </a:lnTo>
                    <a:lnTo>
                      <a:pt x="1694" y="895"/>
                    </a:lnTo>
                    <a:lnTo>
                      <a:pt x="1702" y="904"/>
                    </a:lnTo>
                    <a:lnTo>
                      <a:pt x="1702" y="904"/>
                    </a:lnTo>
                    <a:lnTo>
                      <a:pt x="1702" y="912"/>
                    </a:lnTo>
                    <a:lnTo>
                      <a:pt x="1711" y="920"/>
                    </a:lnTo>
                    <a:lnTo>
                      <a:pt x="1711" y="920"/>
                    </a:lnTo>
                    <a:lnTo>
                      <a:pt x="1711" y="920"/>
                    </a:lnTo>
                    <a:lnTo>
                      <a:pt x="1694" y="912"/>
                    </a:lnTo>
                    <a:lnTo>
                      <a:pt x="1669" y="904"/>
                    </a:lnTo>
                    <a:lnTo>
                      <a:pt x="1660" y="912"/>
                    </a:lnTo>
                    <a:lnTo>
                      <a:pt x="1669" y="929"/>
                    </a:lnTo>
                    <a:lnTo>
                      <a:pt x="1669" y="929"/>
                    </a:lnTo>
                    <a:lnTo>
                      <a:pt x="1660" y="929"/>
                    </a:lnTo>
                    <a:lnTo>
                      <a:pt x="1652" y="929"/>
                    </a:lnTo>
                    <a:lnTo>
                      <a:pt x="1635" y="929"/>
                    </a:lnTo>
                    <a:lnTo>
                      <a:pt x="1644" y="937"/>
                    </a:lnTo>
                    <a:lnTo>
                      <a:pt x="1644" y="946"/>
                    </a:lnTo>
                    <a:lnTo>
                      <a:pt x="1635" y="946"/>
                    </a:lnTo>
                    <a:lnTo>
                      <a:pt x="1627" y="937"/>
                    </a:lnTo>
                    <a:lnTo>
                      <a:pt x="1627" y="954"/>
                    </a:lnTo>
                    <a:lnTo>
                      <a:pt x="1635" y="971"/>
                    </a:lnTo>
                    <a:lnTo>
                      <a:pt x="1627" y="962"/>
                    </a:lnTo>
                    <a:lnTo>
                      <a:pt x="1610" y="946"/>
                    </a:lnTo>
                    <a:lnTo>
                      <a:pt x="1593" y="954"/>
                    </a:lnTo>
                    <a:lnTo>
                      <a:pt x="1593" y="971"/>
                    </a:lnTo>
                    <a:lnTo>
                      <a:pt x="1593" y="971"/>
                    </a:lnTo>
                    <a:lnTo>
                      <a:pt x="1593" y="962"/>
                    </a:lnTo>
                    <a:lnTo>
                      <a:pt x="1577" y="954"/>
                    </a:lnTo>
                    <a:lnTo>
                      <a:pt x="1560" y="962"/>
                    </a:lnTo>
                    <a:lnTo>
                      <a:pt x="1551" y="971"/>
                    </a:lnTo>
                    <a:lnTo>
                      <a:pt x="1543" y="962"/>
                    </a:lnTo>
                    <a:lnTo>
                      <a:pt x="1543" y="962"/>
                    </a:lnTo>
                    <a:lnTo>
                      <a:pt x="1560" y="987"/>
                    </a:lnTo>
                    <a:lnTo>
                      <a:pt x="1593" y="996"/>
                    </a:lnTo>
                    <a:lnTo>
                      <a:pt x="1593" y="1004"/>
                    </a:lnTo>
                    <a:lnTo>
                      <a:pt x="1568" y="1004"/>
                    </a:lnTo>
                    <a:lnTo>
                      <a:pt x="1543" y="1004"/>
                    </a:lnTo>
                    <a:lnTo>
                      <a:pt x="1526" y="1013"/>
                    </a:lnTo>
                    <a:lnTo>
                      <a:pt x="1526" y="1021"/>
                    </a:lnTo>
                    <a:lnTo>
                      <a:pt x="1535" y="1021"/>
                    </a:lnTo>
                    <a:lnTo>
                      <a:pt x="1551" y="1021"/>
                    </a:lnTo>
                    <a:lnTo>
                      <a:pt x="1568" y="1038"/>
                    </a:lnTo>
                    <a:lnTo>
                      <a:pt x="1577" y="1055"/>
                    </a:lnTo>
                    <a:lnTo>
                      <a:pt x="1585" y="1046"/>
                    </a:lnTo>
                    <a:lnTo>
                      <a:pt x="1585" y="1046"/>
                    </a:lnTo>
                    <a:lnTo>
                      <a:pt x="1585" y="1071"/>
                    </a:lnTo>
                    <a:lnTo>
                      <a:pt x="1602" y="1080"/>
                    </a:lnTo>
                    <a:lnTo>
                      <a:pt x="1602" y="1080"/>
                    </a:lnTo>
                    <a:lnTo>
                      <a:pt x="1610" y="1071"/>
                    </a:lnTo>
                    <a:lnTo>
                      <a:pt x="1610" y="1080"/>
                    </a:lnTo>
                    <a:lnTo>
                      <a:pt x="1619" y="1071"/>
                    </a:lnTo>
                    <a:lnTo>
                      <a:pt x="1635" y="1063"/>
                    </a:lnTo>
                    <a:lnTo>
                      <a:pt x="1627" y="1046"/>
                    </a:lnTo>
                    <a:lnTo>
                      <a:pt x="1627" y="1046"/>
                    </a:lnTo>
                    <a:lnTo>
                      <a:pt x="1627" y="1038"/>
                    </a:lnTo>
                    <a:lnTo>
                      <a:pt x="1627" y="1029"/>
                    </a:lnTo>
                    <a:lnTo>
                      <a:pt x="1627" y="1029"/>
                    </a:lnTo>
                    <a:lnTo>
                      <a:pt x="1635" y="1055"/>
                    </a:lnTo>
                    <a:lnTo>
                      <a:pt x="1652" y="1055"/>
                    </a:lnTo>
                    <a:lnTo>
                      <a:pt x="1660" y="1046"/>
                    </a:lnTo>
                    <a:lnTo>
                      <a:pt x="1652" y="1029"/>
                    </a:lnTo>
                    <a:lnTo>
                      <a:pt x="1644" y="1021"/>
                    </a:lnTo>
                    <a:lnTo>
                      <a:pt x="1644" y="1013"/>
                    </a:lnTo>
                    <a:lnTo>
                      <a:pt x="1644" y="1013"/>
                    </a:lnTo>
                    <a:lnTo>
                      <a:pt x="1660" y="1021"/>
                    </a:lnTo>
                    <a:lnTo>
                      <a:pt x="1669" y="1038"/>
                    </a:lnTo>
                    <a:lnTo>
                      <a:pt x="1669" y="1038"/>
                    </a:lnTo>
                    <a:lnTo>
                      <a:pt x="1669" y="1046"/>
                    </a:lnTo>
                    <a:lnTo>
                      <a:pt x="1677" y="1029"/>
                    </a:lnTo>
                    <a:lnTo>
                      <a:pt x="1686" y="1013"/>
                    </a:lnTo>
                    <a:lnTo>
                      <a:pt x="1677" y="1004"/>
                    </a:lnTo>
                    <a:lnTo>
                      <a:pt x="1677" y="996"/>
                    </a:lnTo>
                    <a:lnTo>
                      <a:pt x="1677" y="996"/>
                    </a:lnTo>
                    <a:lnTo>
                      <a:pt x="1677" y="996"/>
                    </a:lnTo>
                    <a:lnTo>
                      <a:pt x="1686" y="996"/>
                    </a:lnTo>
                    <a:lnTo>
                      <a:pt x="1686" y="996"/>
                    </a:lnTo>
                    <a:lnTo>
                      <a:pt x="1686" y="987"/>
                    </a:lnTo>
                    <a:lnTo>
                      <a:pt x="1694" y="987"/>
                    </a:lnTo>
                    <a:lnTo>
                      <a:pt x="1694" y="996"/>
                    </a:lnTo>
                    <a:lnTo>
                      <a:pt x="1694" y="1013"/>
                    </a:lnTo>
                    <a:lnTo>
                      <a:pt x="1694" y="1029"/>
                    </a:lnTo>
                    <a:lnTo>
                      <a:pt x="1702" y="1021"/>
                    </a:lnTo>
                    <a:lnTo>
                      <a:pt x="1702" y="1021"/>
                    </a:lnTo>
                    <a:lnTo>
                      <a:pt x="1711" y="1013"/>
                    </a:lnTo>
                    <a:lnTo>
                      <a:pt x="1728" y="1004"/>
                    </a:lnTo>
                    <a:lnTo>
                      <a:pt x="1744" y="979"/>
                    </a:lnTo>
                    <a:lnTo>
                      <a:pt x="1736" y="971"/>
                    </a:lnTo>
                    <a:lnTo>
                      <a:pt x="1736" y="962"/>
                    </a:lnTo>
                    <a:lnTo>
                      <a:pt x="1744" y="962"/>
                    </a:lnTo>
                    <a:lnTo>
                      <a:pt x="1744" y="979"/>
                    </a:lnTo>
                    <a:lnTo>
                      <a:pt x="1761" y="987"/>
                    </a:lnTo>
                    <a:lnTo>
                      <a:pt x="1761" y="987"/>
                    </a:lnTo>
                    <a:lnTo>
                      <a:pt x="1769" y="979"/>
                    </a:lnTo>
                    <a:lnTo>
                      <a:pt x="1778" y="962"/>
                    </a:lnTo>
                    <a:lnTo>
                      <a:pt x="1778" y="954"/>
                    </a:lnTo>
                    <a:lnTo>
                      <a:pt x="1778" y="962"/>
                    </a:lnTo>
                    <a:lnTo>
                      <a:pt x="1786" y="987"/>
                    </a:lnTo>
                    <a:lnTo>
                      <a:pt x="1795" y="979"/>
                    </a:lnTo>
                    <a:lnTo>
                      <a:pt x="1795" y="962"/>
                    </a:lnTo>
                    <a:lnTo>
                      <a:pt x="1803" y="962"/>
                    </a:lnTo>
                    <a:lnTo>
                      <a:pt x="1803" y="971"/>
                    </a:lnTo>
                    <a:lnTo>
                      <a:pt x="1803" y="979"/>
                    </a:lnTo>
                    <a:lnTo>
                      <a:pt x="1820" y="971"/>
                    </a:lnTo>
                    <a:lnTo>
                      <a:pt x="1820" y="962"/>
                    </a:lnTo>
                    <a:lnTo>
                      <a:pt x="1828" y="971"/>
                    </a:lnTo>
                    <a:lnTo>
                      <a:pt x="1837" y="962"/>
                    </a:lnTo>
                    <a:lnTo>
                      <a:pt x="1837" y="962"/>
                    </a:lnTo>
                    <a:lnTo>
                      <a:pt x="1837" y="954"/>
                    </a:lnTo>
                    <a:lnTo>
                      <a:pt x="1828" y="946"/>
                    </a:lnTo>
                    <a:lnTo>
                      <a:pt x="1828" y="946"/>
                    </a:lnTo>
                    <a:lnTo>
                      <a:pt x="1837" y="946"/>
                    </a:lnTo>
                    <a:lnTo>
                      <a:pt x="1845" y="946"/>
                    </a:lnTo>
                    <a:lnTo>
                      <a:pt x="1853" y="937"/>
                    </a:lnTo>
                    <a:lnTo>
                      <a:pt x="1845" y="946"/>
                    </a:lnTo>
                    <a:lnTo>
                      <a:pt x="1862" y="937"/>
                    </a:lnTo>
                    <a:lnTo>
                      <a:pt x="1887" y="929"/>
                    </a:lnTo>
                    <a:lnTo>
                      <a:pt x="1887" y="929"/>
                    </a:lnTo>
                    <a:lnTo>
                      <a:pt x="1887" y="929"/>
                    </a:lnTo>
                    <a:lnTo>
                      <a:pt x="1887" y="937"/>
                    </a:lnTo>
                    <a:lnTo>
                      <a:pt x="1895" y="929"/>
                    </a:lnTo>
                    <a:lnTo>
                      <a:pt x="1904" y="929"/>
                    </a:lnTo>
                    <a:lnTo>
                      <a:pt x="1929" y="920"/>
                    </a:lnTo>
                    <a:lnTo>
                      <a:pt x="1954" y="920"/>
                    </a:lnTo>
                    <a:lnTo>
                      <a:pt x="1971" y="920"/>
                    </a:lnTo>
                    <a:lnTo>
                      <a:pt x="1979" y="920"/>
                    </a:lnTo>
                    <a:lnTo>
                      <a:pt x="2071" y="920"/>
                    </a:lnTo>
                    <a:lnTo>
                      <a:pt x="2155" y="912"/>
                    </a:lnTo>
                    <a:lnTo>
                      <a:pt x="2180" y="895"/>
                    </a:lnTo>
                    <a:lnTo>
                      <a:pt x="2197" y="870"/>
                    </a:lnTo>
                    <a:lnTo>
                      <a:pt x="2214" y="853"/>
                    </a:lnTo>
                    <a:lnTo>
                      <a:pt x="2206" y="828"/>
                    </a:lnTo>
                    <a:lnTo>
                      <a:pt x="2164" y="811"/>
                    </a:lnTo>
                    <a:lnTo>
                      <a:pt x="2113" y="828"/>
                    </a:lnTo>
                    <a:lnTo>
                      <a:pt x="2113" y="836"/>
                    </a:lnTo>
                    <a:lnTo>
                      <a:pt x="2105" y="845"/>
                    </a:lnTo>
                    <a:lnTo>
                      <a:pt x="2097" y="845"/>
                    </a:lnTo>
                    <a:lnTo>
                      <a:pt x="2097" y="836"/>
                    </a:lnTo>
                    <a:lnTo>
                      <a:pt x="1988" y="836"/>
                    </a:lnTo>
                    <a:lnTo>
                      <a:pt x="1962" y="811"/>
                    </a:lnTo>
                    <a:lnTo>
                      <a:pt x="1946" y="803"/>
                    </a:lnTo>
                    <a:lnTo>
                      <a:pt x="1937" y="820"/>
                    </a:lnTo>
                    <a:lnTo>
                      <a:pt x="1912" y="828"/>
                    </a:lnTo>
                    <a:lnTo>
                      <a:pt x="1920" y="828"/>
                    </a:lnTo>
                    <a:lnTo>
                      <a:pt x="1920" y="820"/>
                    </a:lnTo>
                    <a:lnTo>
                      <a:pt x="1904" y="820"/>
                    </a:lnTo>
                    <a:lnTo>
                      <a:pt x="1887" y="828"/>
                    </a:lnTo>
                    <a:lnTo>
                      <a:pt x="1870" y="820"/>
                    </a:lnTo>
                    <a:lnTo>
                      <a:pt x="1845" y="820"/>
                    </a:lnTo>
                    <a:lnTo>
                      <a:pt x="1828" y="828"/>
                    </a:lnTo>
                    <a:lnTo>
                      <a:pt x="1820" y="828"/>
                    </a:lnTo>
                    <a:lnTo>
                      <a:pt x="1811" y="828"/>
                    </a:lnTo>
                    <a:lnTo>
                      <a:pt x="1811" y="836"/>
                    </a:lnTo>
                    <a:lnTo>
                      <a:pt x="1811" y="836"/>
                    </a:lnTo>
                    <a:lnTo>
                      <a:pt x="1786" y="836"/>
                    </a:lnTo>
                    <a:lnTo>
                      <a:pt x="1786" y="853"/>
                    </a:lnTo>
                    <a:lnTo>
                      <a:pt x="1778" y="862"/>
                    </a:lnTo>
                    <a:lnTo>
                      <a:pt x="1769" y="853"/>
                    </a:lnTo>
                    <a:lnTo>
                      <a:pt x="1761" y="845"/>
                    </a:lnTo>
                    <a:lnTo>
                      <a:pt x="1753" y="853"/>
                    </a:lnTo>
                    <a:lnTo>
                      <a:pt x="1744" y="862"/>
                    </a:lnTo>
                    <a:lnTo>
                      <a:pt x="1728" y="870"/>
                    </a:lnTo>
                    <a:lnTo>
                      <a:pt x="1728" y="870"/>
                    </a:lnTo>
                    <a:lnTo>
                      <a:pt x="1728" y="862"/>
                    </a:lnTo>
                    <a:lnTo>
                      <a:pt x="1719" y="845"/>
                    </a:lnTo>
                    <a:close/>
                    <a:moveTo>
                      <a:pt x="2138" y="232"/>
                    </a:moveTo>
                    <a:lnTo>
                      <a:pt x="2138" y="211"/>
                    </a:lnTo>
                    <a:lnTo>
                      <a:pt x="2122" y="207"/>
                    </a:lnTo>
                    <a:lnTo>
                      <a:pt x="2113" y="224"/>
                    </a:lnTo>
                    <a:lnTo>
                      <a:pt x="2113" y="250"/>
                    </a:lnTo>
                    <a:lnTo>
                      <a:pt x="2138" y="232"/>
                    </a:lnTo>
                    <a:close/>
                    <a:moveTo>
                      <a:pt x="2046" y="157"/>
                    </a:moveTo>
                    <a:lnTo>
                      <a:pt x="2038" y="178"/>
                    </a:lnTo>
                    <a:lnTo>
                      <a:pt x="2063" y="182"/>
                    </a:lnTo>
                    <a:lnTo>
                      <a:pt x="2071" y="157"/>
                    </a:lnTo>
                    <a:lnTo>
                      <a:pt x="2046" y="157"/>
                    </a:lnTo>
                    <a:close/>
                    <a:moveTo>
                      <a:pt x="2138" y="161"/>
                    </a:moveTo>
                    <a:lnTo>
                      <a:pt x="2164" y="175"/>
                    </a:lnTo>
                    <a:lnTo>
                      <a:pt x="2172" y="167"/>
                    </a:lnTo>
                    <a:lnTo>
                      <a:pt x="2155" y="148"/>
                    </a:lnTo>
                    <a:lnTo>
                      <a:pt x="2138" y="161"/>
                    </a:lnTo>
                    <a:close/>
                    <a:moveTo>
                      <a:pt x="2105" y="194"/>
                    </a:moveTo>
                    <a:close/>
                    <a:moveTo>
                      <a:pt x="2097" y="198"/>
                    </a:moveTo>
                    <a:lnTo>
                      <a:pt x="2097" y="205"/>
                    </a:lnTo>
                    <a:lnTo>
                      <a:pt x="2113" y="194"/>
                    </a:lnTo>
                    <a:lnTo>
                      <a:pt x="2105" y="194"/>
                    </a:lnTo>
                    <a:lnTo>
                      <a:pt x="2097" y="198"/>
                    </a:lnTo>
                    <a:close/>
                    <a:moveTo>
                      <a:pt x="2088" y="131"/>
                    </a:moveTo>
                    <a:lnTo>
                      <a:pt x="2088" y="125"/>
                    </a:lnTo>
                    <a:lnTo>
                      <a:pt x="2080" y="124"/>
                    </a:lnTo>
                    <a:lnTo>
                      <a:pt x="2080" y="133"/>
                    </a:lnTo>
                    <a:lnTo>
                      <a:pt x="2080" y="144"/>
                    </a:lnTo>
                    <a:lnTo>
                      <a:pt x="2080" y="144"/>
                    </a:lnTo>
                    <a:lnTo>
                      <a:pt x="2088" y="131"/>
                    </a:lnTo>
                    <a:close/>
                    <a:moveTo>
                      <a:pt x="2097" y="141"/>
                    </a:moveTo>
                    <a:lnTo>
                      <a:pt x="2088" y="147"/>
                    </a:lnTo>
                    <a:lnTo>
                      <a:pt x="2088" y="154"/>
                    </a:lnTo>
                    <a:lnTo>
                      <a:pt x="2088" y="165"/>
                    </a:lnTo>
                    <a:lnTo>
                      <a:pt x="2105" y="148"/>
                    </a:lnTo>
                    <a:lnTo>
                      <a:pt x="2105" y="143"/>
                    </a:lnTo>
                    <a:lnTo>
                      <a:pt x="2097" y="141"/>
                    </a:lnTo>
                    <a:close/>
                    <a:moveTo>
                      <a:pt x="2147" y="141"/>
                    </a:moveTo>
                    <a:lnTo>
                      <a:pt x="2155" y="135"/>
                    </a:lnTo>
                    <a:lnTo>
                      <a:pt x="2130" y="107"/>
                    </a:lnTo>
                    <a:lnTo>
                      <a:pt x="2122" y="121"/>
                    </a:lnTo>
                    <a:lnTo>
                      <a:pt x="2130" y="135"/>
                    </a:lnTo>
                    <a:lnTo>
                      <a:pt x="2147" y="141"/>
                    </a:lnTo>
                    <a:close/>
                    <a:moveTo>
                      <a:pt x="1971" y="177"/>
                    </a:moveTo>
                    <a:lnTo>
                      <a:pt x="1971" y="183"/>
                    </a:lnTo>
                    <a:lnTo>
                      <a:pt x="1979" y="188"/>
                    </a:lnTo>
                    <a:lnTo>
                      <a:pt x="1988" y="177"/>
                    </a:lnTo>
                    <a:lnTo>
                      <a:pt x="1988" y="163"/>
                    </a:lnTo>
                    <a:lnTo>
                      <a:pt x="1971" y="162"/>
                    </a:lnTo>
                    <a:lnTo>
                      <a:pt x="1971" y="177"/>
                    </a:lnTo>
                    <a:close/>
                    <a:moveTo>
                      <a:pt x="1979" y="127"/>
                    </a:moveTo>
                    <a:lnTo>
                      <a:pt x="1962" y="138"/>
                    </a:lnTo>
                    <a:lnTo>
                      <a:pt x="1971" y="148"/>
                    </a:lnTo>
                    <a:lnTo>
                      <a:pt x="1979" y="139"/>
                    </a:lnTo>
                    <a:lnTo>
                      <a:pt x="1979" y="127"/>
                    </a:lnTo>
                    <a:close/>
                    <a:moveTo>
                      <a:pt x="1912" y="6"/>
                    </a:moveTo>
                    <a:lnTo>
                      <a:pt x="1912" y="16"/>
                    </a:lnTo>
                    <a:lnTo>
                      <a:pt x="1920" y="18"/>
                    </a:lnTo>
                    <a:lnTo>
                      <a:pt x="1920" y="22"/>
                    </a:lnTo>
                    <a:lnTo>
                      <a:pt x="1920" y="29"/>
                    </a:lnTo>
                    <a:lnTo>
                      <a:pt x="1920" y="36"/>
                    </a:lnTo>
                    <a:lnTo>
                      <a:pt x="1946" y="35"/>
                    </a:lnTo>
                    <a:lnTo>
                      <a:pt x="1962" y="30"/>
                    </a:lnTo>
                    <a:lnTo>
                      <a:pt x="1971" y="28"/>
                    </a:lnTo>
                    <a:lnTo>
                      <a:pt x="1971" y="29"/>
                    </a:lnTo>
                    <a:lnTo>
                      <a:pt x="1979" y="31"/>
                    </a:lnTo>
                    <a:lnTo>
                      <a:pt x="1988" y="52"/>
                    </a:lnTo>
                    <a:lnTo>
                      <a:pt x="1996" y="45"/>
                    </a:lnTo>
                    <a:lnTo>
                      <a:pt x="1996" y="26"/>
                    </a:lnTo>
                    <a:lnTo>
                      <a:pt x="1988" y="9"/>
                    </a:lnTo>
                    <a:lnTo>
                      <a:pt x="1971" y="9"/>
                    </a:lnTo>
                    <a:lnTo>
                      <a:pt x="1954" y="11"/>
                    </a:lnTo>
                    <a:lnTo>
                      <a:pt x="1946" y="10"/>
                    </a:lnTo>
                    <a:lnTo>
                      <a:pt x="1937" y="8"/>
                    </a:lnTo>
                    <a:lnTo>
                      <a:pt x="1920" y="0"/>
                    </a:lnTo>
                    <a:lnTo>
                      <a:pt x="1912" y="6"/>
                    </a:lnTo>
                    <a:close/>
                    <a:moveTo>
                      <a:pt x="2046" y="42"/>
                    </a:moveTo>
                    <a:lnTo>
                      <a:pt x="2046" y="37"/>
                    </a:lnTo>
                    <a:lnTo>
                      <a:pt x="2038" y="39"/>
                    </a:lnTo>
                    <a:lnTo>
                      <a:pt x="2021" y="42"/>
                    </a:lnTo>
                    <a:lnTo>
                      <a:pt x="2013" y="46"/>
                    </a:lnTo>
                    <a:lnTo>
                      <a:pt x="2013" y="55"/>
                    </a:lnTo>
                    <a:lnTo>
                      <a:pt x="2013" y="65"/>
                    </a:lnTo>
                    <a:lnTo>
                      <a:pt x="1979" y="66"/>
                    </a:lnTo>
                    <a:lnTo>
                      <a:pt x="1954" y="59"/>
                    </a:lnTo>
                    <a:lnTo>
                      <a:pt x="1954" y="65"/>
                    </a:lnTo>
                    <a:lnTo>
                      <a:pt x="1962" y="73"/>
                    </a:lnTo>
                    <a:lnTo>
                      <a:pt x="1954" y="73"/>
                    </a:lnTo>
                    <a:lnTo>
                      <a:pt x="1946" y="68"/>
                    </a:lnTo>
                    <a:lnTo>
                      <a:pt x="1946" y="73"/>
                    </a:lnTo>
                    <a:lnTo>
                      <a:pt x="1946" y="80"/>
                    </a:lnTo>
                    <a:lnTo>
                      <a:pt x="1946" y="82"/>
                    </a:lnTo>
                    <a:lnTo>
                      <a:pt x="1937" y="82"/>
                    </a:lnTo>
                    <a:lnTo>
                      <a:pt x="1937" y="68"/>
                    </a:lnTo>
                    <a:lnTo>
                      <a:pt x="1920" y="65"/>
                    </a:lnTo>
                    <a:lnTo>
                      <a:pt x="1912" y="77"/>
                    </a:lnTo>
                    <a:lnTo>
                      <a:pt x="1912" y="89"/>
                    </a:lnTo>
                    <a:lnTo>
                      <a:pt x="1929" y="89"/>
                    </a:lnTo>
                    <a:lnTo>
                      <a:pt x="1929" y="99"/>
                    </a:lnTo>
                    <a:lnTo>
                      <a:pt x="1920" y="104"/>
                    </a:lnTo>
                    <a:lnTo>
                      <a:pt x="1912" y="109"/>
                    </a:lnTo>
                    <a:lnTo>
                      <a:pt x="1920" y="112"/>
                    </a:lnTo>
                    <a:lnTo>
                      <a:pt x="1929" y="111"/>
                    </a:lnTo>
                    <a:lnTo>
                      <a:pt x="1937" y="118"/>
                    </a:lnTo>
                    <a:lnTo>
                      <a:pt x="1946" y="110"/>
                    </a:lnTo>
                    <a:lnTo>
                      <a:pt x="1946" y="110"/>
                    </a:lnTo>
                    <a:lnTo>
                      <a:pt x="1946" y="115"/>
                    </a:lnTo>
                    <a:lnTo>
                      <a:pt x="1954" y="116"/>
                    </a:lnTo>
                    <a:lnTo>
                      <a:pt x="1954" y="116"/>
                    </a:lnTo>
                    <a:lnTo>
                      <a:pt x="1962" y="104"/>
                    </a:lnTo>
                    <a:lnTo>
                      <a:pt x="1954" y="94"/>
                    </a:lnTo>
                    <a:lnTo>
                      <a:pt x="1954" y="94"/>
                    </a:lnTo>
                    <a:lnTo>
                      <a:pt x="1979" y="96"/>
                    </a:lnTo>
                    <a:lnTo>
                      <a:pt x="1988" y="104"/>
                    </a:lnTo>
                    <a:lnTo>
                      <a:pt x="1996" y="99"/>
                    </a:lnTo>
                    <a:lnTo>
                      <a:pt x="2013" y="94"/>
                    </a:lnTo>
                    <a:lnTo>
                      <a:pt x="2063" y="91"/>
                    </a:lnTo>
                    <a:lnTo>
                      <a:pt x="2055" y="73"/>
                    </a:lnTo>
                    <a:lnTo>
                      <a:pt x="2038" y="68"/>
                    </a:lnTo>
                    <a:lnTo>
                      <a:pt x="2038" y="66"/>
                    </a:lnTo>
                    <a:lnTo>
                      <a:pt x="2046" y="60"/>
                    </a:lnTo>
                    <a:lnTo>
                      <a:pt x="2055" y="59"/>
                    </a:lnTo>
                    <a:lnTo>
                      <a:pt x="2063" y="51"/>
                    </a:lnTo>
                    <a:lnTo>
                      <a:pt x="2063" y="47"/>
                    </a:lnTo>
                    <a:lnTo>
                      <a:pt x="2063" y="47"/>
                    </a:lnTo>
                    <a:lnTo>
                      <a:pt x="2046" y="47"/>
                    </a:lnTo>
                    <a:lnTo>
                      <a:pt x="2046" y="42"/>
                    </a:lnTo>
                    <a:close/>
                    <a:moveTo>
                      <a:pt x="2071" y="19"/>
                    </a:moveTo>
                    <a:lnTo>
                      <a:pt x="2063" y="26"/>
                    </a:lnTo>
                    <a:lnTo>
                      <a:pt x="2071" y="29"/>
                    </a:lnTo>
                    <a:lnTo>
                      <a:pt x="2088" y="26"/>
                    </a:lnTo>
                    <a:lnTo>
                      <a:pt x="2088" y="17"/>
                    </a:lnTo>
                    <a:lnTo>
                      <a:pt x="2080" y="13"/>
                    </a:lnTo>
                    <a:lnTo>
                      <a:pt x="2071" y="19"/>
                    </a:lnTo>
                    <a:close/>
                    <a:moveTo>
                      <a:pt x="2373" y="108"/>
                    </a:moveTo>
                    <a:lnTo>
                      <a:pt x="2390" y="123"/>
                    </a:lnTo>
                    <a:lnTo>
                      <a:pt x="2398" y="109"/>
                    </a:lnTo>
                    <a:lnTo>
                      <a:pt x="2382" y="94"/>
                    </a:lnTo>
                    <a:lnTo>
                      <a:pt x="2373" y="108"/>
                    </a:lnTo>
                    <a:close/>
                    <a:moveTo>
                      <a:pt x="2306" y="237"/>
                    </a:moveTo>
                    <a:lnTo>
                      <a:pt x="2323" y="253"/>
                    </a:lnTo>
                    <a:lnTo>
                      <a:pt x="2356" y="255"/>
                    </a:lnTo>
                    <a:lnTo>
                      <a:pt x="2382" y="233"/>
                    </a:lnTo>
                    <a:lnTo>
                      <a:pt x="2382" y="231"/>
                    </a:lnTo>
                    <a:lnTo>
                      <a:pt x="2390" y="203"/>
                    </a:lnTo>
                    <a:lnTo>
                      <a:pt x="2373" y="194"/>
                    </a:lnTo>
                    <a:lnTo>
                      <a:pt x="2365" y="207"/>
                    </a:lnTo>
                    <a:lnTo>
                      <a:pt x="2356" y="218"/>
                    </a:lnTo>
                    <a:lnTo>
                      <a:pt x="2348" y="216"/>
                    </a:lnTo>
                    <a:lnTo>
                      <a:pt x="2323" y="219"/>
                    </a:lnTo>
                    <a:lnTo>
                      <a:pt x="2306" y="237"/>
                    </a:lnTo>
                    <a:close/>
                    <a:moveTo>
                      <a:pt x="2189" y="291"/>
                    </a:moveTo>
                    <a:lnTo>
                      <a:pt x="2180" y="281"/>
                    </a:lnTo>
                    <a:lnTo>
                      <a:pt x="2164" y="295"/>
                    </a:lnTo>
                    <a:lnTo>
                      <a:pt x="2180" y="307"/>
                    </a:lnTo>
                    <a:lnTo>
                      <a:pt x="2189" y="291"/>
                    </a:lnTo>
                    <a:close/>
                    <a:moveTo>
                      <a:pt x="2197" y="234"/>
                    </a:moveTo>
                    <a:close/>
                    <a:moveTo>
                      <a:pt x="2189" y="224"/>
                    </a:moveTo>
                    <a:lnTo>
                      <a:pt x="2147" y="218"/>
                    </a:lnTo>
                    <a:lnTo>
                      <a:pt x="2147" y="244"/>
                    </a:lnTo>
                    <a:lnTo>
                      <a:pt x="2147" y="263"/>
                    </a:lnTo>
                    <a:lnTo>
                      <a:pt x="2155" y="263"/>
                    </a:lnTo>
                    <a:lnTo>
                      <a:pt x="2155" y="258"/>
                    </a:lnTo>
                    <a:lnTo>
                      <a:pt x="2164" y="259"/>
                    </a:lnTo>
                    <a:lnTo>
                      <a:pt x="2172" y="255"/>
                    </a:lnTo>
                    <a:lnTo>
                      <a:pt x="2164" y="250"/>
                    </a:lnTo>
                    <a:lnTo>
                      <a:pt x="2164" y="245"/>
                    </a:lnTo>
                    <a:lnTo>
                      <a:pt x="2164" y="244"/>
                    </a:lnTo>
                    <a:lnTo>
                      <a:pt x="2189" y="248"/>
                    </a:lnTo>
                    <a:lnTo>
                      <a:pt x="2197" y="234"/>
                    </a:lnTo>
                    <a:lnTo>
                      <a:pt x="2189" y="224"/>
                    </a:lnTo>
                    <a:close/>
                    <a:moveTo>
                      <a:pt x="2222" y="215"/>
                    </a:moveTo>
                    <a:lnTo>
                      <a:pt x="2214" y="224"/>
                    </a:lnTo>
                    <a:lnTo>
                      <a:pt x="2214" y="234"/>
                    </a:lnTo>
                    <a:lnTo>
                      <a:pt x="2214" y="244"/>
                    </a:lnTo>
                    <a:lnTo>
                      <a:pt x="2222" y="245"/>
                    </a:lnTo>
                    <a:lnTo>
                      <a:pt x="2222" y="244"/>
                    </a:lnTo>
                    <a:lnTo>
                      <a:pt x="2231" y="244"/>
                    </a:lnTo>
                    <a:lnTo>
                      <a:pt x="2231" y="252"/>
                    </a:lnTo>
                    <a:lnTo>
                      <a:pt x="2239" y="264"/>
                    </a:lnTo>
                    <a:lnTo>
                      <a:pt x="2264" y="255"/>
                    </a:lnTo>
                    <a:lnTo>
                      <a:pt x="2289" y="236"/>
                    </a:lnTo>
                    <a:lnTo>
                      <a:pt x="2298" y="224"/>
                    </a:lnTo>
                    <a:lnTo>
                      <a:pt x="2298" y="210"/>
                    </a:lnTo>
                    <a:lnTo>
                      <a:pt x="2289" y="205"/>
                    </a:lnTo>
                    <a:lnTo>
                      <a:pt x="2273" y="205"/>
                    </a:lnTo>
                    <a:lnTo>
                      <a:pt x="2256" y="194"/>
                    </a:lnTo>
                    <a:lnTo>
                      <a:pt x="2239" y="190"/>
                    </a:lnTo>
                    <a:lnTo>
                      <a:pt x="2222" y="215"/>
                    </a:lnTo>
                    <a:close/>
                    <a:moveTo>
                      <a:pt x="2206" y="170"/>
                    </a:moveTo>
                    <a:lnTo>
                      <a:pt x="2214" y="182"/>
                    </a:lnTo>
                    <a:lnTo>
                      <a:pt x="2231" y="177"/>
                    </a:lnTo>
                    <a:lnTo>
                      <a:pt x="2222" y="165"/>
                    </a:lnTo>
                    <a:lnTo>
                      <a:pt x="2206" y="170"/>
                    </a:lnTo>
                    <a:close/>
                    <a:moveTo>
                      <a:pt x="2189" y="192"/>
                    </a:moveTo>
                    <a:lnTo>
                      <a:pt x="2180" y="187"/>
                    </a:lnTo>
                    <a:lnTo>
                      <a:pt x="2172" y="197"/>
                    </a:lnTo>
                    <a:lnTo>
                      <a:pt x="2180" y="199"/>
                    </a:lnTo>
                    <a:lnTo>
                      <a:pt x="2189" y="192"/>
                    </a:lnTo>
                    <a:close/>
                    <a:moveTo>
                      <a:pt x="2189" y="120"/>
                    </a:moveTo>
                    <a:lnTo>
                      <a:pt x="2180" y="110"/>
                    </a:lnTo>
                    <a:lnTo>
                      <a:pt x="2172" y="102"/>
                    </a:lnTo>
                    <a:lnTo>
                      <a:pt x="2164" y="94"/>
                    </a:lnTo>
                    <a:lnTo>
                      <a:pt x="2164" y="85"/>
                    </a:lnTo>
                    <a:lnTo>
                      <a:pt x="2155" y="88"/>
                    </a:lnTo>
                    <a:lnTo>
                      <a:pt x="2147" y="94"/>
                    </a:lnTo>
                    <a:lnTo>
                      <a:pt x="2155" y="111"/>
                    </a:lnTo>
                    <a:lnTo>
                      <a:pt x="2164" y="132"/>
                    </a:lnTo>
                    <a:lnTo>
                      <a:pt x="2172" y="157"/>
                    </a:lnTo>
                    <a:lnTo>
                      <a:pt x="2197" y="171"/>
                    </a:lnTo>
                    <a:lnTo>
                      <a:pt x="2189" y="120"/>
                    </a:lnTo>
                    <a:close/>
                    <a:moveTo>
                      <a:pt x="2206" y="115"/>
                    </a:moveTo>
                    <a:lnTo>
                      <a:pt x="2197" y="104"/>
                    </a:lnTo>
                    <a:lnTo>
                      <a:pt x="2189" y="105"/>
                    </a:lnTo>
                    <a:lnTo>
                      <a:pt x="2197" y="123"/>
                    </a:lnTo>
                    <a:lnTo>
                      <a:pt x="2197" y="142"/>
                    </a:lnTo>
                    <a:lnTo>
                      <a:pt x="2206" y="157"/>
                    </a:lnTo>
                    <a:lnTo>
                      <a:pt x="2214" y="159"/>
                    </a:lnTo>
                    <a:lnTo>
                      <a:pt x="2214" y="125"/>
                    </a:lnTo>
                    <a:lnTo>
                      <a:pt x="2206" y="115"/>
                    </a:lnTo>
                    <a:close/>
                    <a:moveTo>
                      <a:pt x="2231" y="116"/>
                    </a:moveTo>
                    <a:lnTo>
                      <a:pt x="2239" y="106"/>
                    </a:lnTo>
                    <a:lnTo>
                      <a:pt x="2222" y="105"/>
                    </a:lnTo>
                    <a:lnTo>
                      <a:pt x="2214" y="115"/>
                    </a:lnTo>
                    <a:lnTo>
                      <a:pt x="2231" y="116"/>
                    </a:lnTo>
                    <a:close/>
                    <a:moveTo>
                      <a:pt x="2289" y="188"/>
                    </a:moveTo>
                    <a:lnTo>
                      <a:pt x="2306" y="172"/>
                    </a:lnTo>
                    <a:lnTo>
                      <a:pt x="2289" y="165"/>
                    </a:lnTo>
                    <a:lnTo>
                      <a:pt x="2264" y="178"/>
                    </a:lnTo>
                    <a:lnTo>
                      <a:pt x="2289" y="188"/>
                    </a:lnTo>
                    <a:close/>
                    <a:moveTo>
                      <a:pt x="2281" y="91"/>
                    </a:moveTo>
                    <a:lnTo>
                      <a:pt x="2273" y="96"/>
                    </a:lnTo>
                    <a:lnTo>
                      <a:pt x="2273" y="109"/>
                    </a:lnTo>
                    <a:lnTo>
                      <a:pt x="2281" y="104"/>
                    </a:lnTo>
                    <a:lnTo>
                      <a:pt x="2281" y="91"/>
                    </a:lnTo>
                    <a:close/>
                    <a:moveTo>
                      <a:pt x="2315" y="29"/>
                    </a:moveTo>
                    <a:lnTo>
                      <a:pt x="2298" y="26"/>
                    </a:lnTo>
                    <a:lnTo>
                      <a:pt x="2298" y="23"/>
                    </a:lnTo>
                    <a:lnTo>
                      <a:pt x="2289" y="24"/>
                    </a:lnTo>
                    <a:lnTo>
                      <a:pt x="2289" y="31"/>
                    </a:lnTo>
                    <a:lnTo>
                      <a:pt x="2281" y="40"/>
                    </a:lnTo>
                    <a:lnTo>
                      <a:pt x="2298" y="47"/>
                    </a:lnTo>
                    <a:lnTo>
                      <a:pt x="2323" y="37"/>
                    </a:lnTo>
                    <a:lnTo>
                      <a:pt x="2315" y="29"/>
                    </a:lnTo>
                    <a:close/>
                    <a:moveTo>
                      <a:pt x="2247" y="56"/>
                    </a:moveTo>
                    <a:lnTo>
                      <a:pt x="2247" y="80"/>
                    </a:lnTo>
                    <a:lnTo>
                      <a:pt x="2273" y="84"/>
                    </a:lnTo>
                    <a:lnTo>
                      <a:pt x="2264" y="56"/>
                    </a:lnTo>
                    <a:lnTo>
                      <a:pt x="2247" y="56"/>
                    </a:lnTo>
                    <a:close/>
                    <a:moveTo>
                      <a:pt x="2206" y="74"/>
                    </a:moveTo>
                    <a:lnTo>
                      <a:pt x="2206" y="64"/>
                    </a:lnTo>
                    <a:lnTo>
                      <a:pt x="2197" y="68"/>
                    </a:lnTo>
                    <a:lnTo>
                      <a:pt x="2197" y="88"/>
                    </a:lnTo>
                    <a:lnTo>
                      <a:pt x="2214" y="96"/>
                    </a:lnTo>
                    <a:lnTo>
                      <a:pt x="2239" y="96"/>
                    </a:lnTo>
                    <a:lnTo>
                      <a:pt x="2247" y="98"/>
                    </a:lnTo>
                    <a:lnTo>
                      <a:pt x="2247" y="96"/>
                    </a:lnTo>
                    <a:lnTo>
                      <a:pt x="2239" y="73"/>
                    </a:lnTo>
                    <a:lnTo>
                      <a:pt x="2214" y="81"/>
                    </a:lnTo>
                    <a:lnTo>
                      <a:pt x="2206" y="74"/>
                    </a:lnTo>
                    <a:close/>
                    <a:moveTo>
                      <a:pt x="596" y="1390"/>
                    </a:moveTo>
                    <a:lnTo>
                      <a:pt x="587" y="1390"/>
                    </a:lnTo>
                    <a:lnTo>
                      <a:pt x="579" y="1398"/>
                    </a:lnTo>
                    <a:lnTo>
                      <a:pt x="554" y="1398"/>
                    </a:lnTo>
                    <a:lnTo>
                      <a:pt x="528" y="1407"/>
                    </a:lnTo>
                    <a:lnTo>
                      <a:pt x="512" y="1398"/>
                    </a:lnTo>
                    <a:lnTo>
                      <a:pt x="503" y="1390"/>
                    </a:lnTo>
                    <a:lnTo>
                      <a:pt x="478" y="1398"/>
                    </a:lnTo>
                    <a:lnTo>
                      <a:pt x="445" y="1398"/>
                    </a:lnTo>
                    <a:lnTo>
                      <a:pt x="411" y="1423"/>
                    </a:lnTo>
                    <a:lnTo>
                      <a:pt x="403" y="1457"/>
                    </a:lnTo>
                    <a:lnTo>
                      <a:pt x="394" y="1491"/>
                    </a:lnTo>
                    <a:lnTo>
                      <a:pt x="386" y="1491"/>
                    </a:lnTo>
                    <a:lnTo>
                      <a:pt x="378" y="1499"/>
                    </a:lnTo>
                    <a:lnTo>
                      <a:pt x="386" y="1491"/>
                    </a:lnTo>
                    <a:lnTo>
                      <a:pt x="386" y="1491"/>
                    </a:lnTo>
                    <a:lnTo>
                      <a:pt x="378" y="1482"/>
                    </a:lnTo>
                    <a:lnTo>
                      <a:pt x="369" y="1474"/>
                    </a:lnTo>
                    <a:lnTo>
                      <a:pt x="369" y="1482"/>
                    </a:lnTo>
                    <a:lnTo>
                      <a:pt x="369" y="1482"/>
                    </a:lnTo>
                    <a:lnTo>
                      <a:pt x="361" y="1482"/>
                    </a:lnTo>
                    <a:lnTo>
                      <a:pt x="344" y="1474"/>
                    </a:lnTo>
                    <a:lnTo>
                      <a:pt x="336" y="1449"/>
                    </a:lnTo>
                    <a:lnTo>
                      <a:pt x="319" y="1423"/>
                    </a:lnTo>
                    <a:lnTo>
                      <a:pt x="302" y="1415"/>
                    </a:lnTo>
                    <a:lnTo>
                      <a:pt x="294" y="1423"/>
                    </a:lnTo>
                    <a:lnTo>
                      <a:pt x="294" y="1415"/>
                    </a:lnTo>
                    <a:lnTo>
                      <a:pt x="302" y="1407"/>
                    </a:lnTo>
                    <a:lnTo>
                      <a:pt x="319" y="1407"/>
                    </a:lnTo>
                    <a:lnTo>
                      <a:pt x="310" y="1365"/>
                    </a:lnTo>
                    <a:lnTo>
                      <a:pt x="285" y="1331"/>
                    </a:lnTo>
                    <a:lnTo>
                      <a:pt x="269" y="1340"/>
                    </a:lnTo>
                    <a:lnTo>
                      <a:pt x="252" y="1348"/>
                    </a:lnTo>
                    <a:lnTo>
                      <a:pt x="243" y="1415"/>
                    </a:lnTo>
                    <a:lnTo>
                      <a:pt x="252" y="1415"/>
                    </a:lnTo>
                    <a:lnTo>
                      <a:pt x="269" y="1423"/>
                    </a:lnTo>
                    <a:lnTo>
                      <a:pt x="252" y="1449"/>
                    </a:lnTo>
                    <a:lnTo>
                      <a:pt x="227" y="1474"/>
                    </a:lnTo>
                    <a:lnTo>
                      <a:pt x="227" y="1474"/>
                    </a:lnTo>
                    <a:lnTo>
                      <a:pt x="218" y="1465"/>
                    </a:lnTo>
                    <a:lnTo>
                      <a:pt x="210" y="1465"/>
                    </a:lnTo>
                    <a:lnTo>
                      <a:pt x="210" y="1474"/>
                    </a:lnTo>
                    <a:lnTo>
                      <a:pt x="193" y="1449"/>
                    </a:lnTo>
                    <a:lnTo>
                      <a:pt x="176" y="1415"/>
                    </a:lnTo>
                    <a:lnTo>
                      <a:pt x="160" y="1432"/>
                    </a:lnTo>
                    <a:lnTo>
                      <a:pt x="143" y="1440"/>
                    </a:lnTo>
                    <a:lnTo>
                      <a:pt x="134" y="1432"/>
                    </a:lnTo>
                    <a:lnTo>
                      <a:pt x="126" y="1423"/>
                    </a:lnTo>
                    <a:lnTo>
                      <a:pt x="118" y="1449"/>
                    </a:lnTo>
                    <a:lnTo>
                      <a:pt x="109" y="1474"/>
                    </a:lnTo>
                    <a:lnTo>
                      <a:pt x="101" y="1491"/>
                    </a:lnTo>
                    <a:lnTo>
                      <a:pt x="84" y="1507"/>
                    </a:lnTo>
                    <a:lnTo>
                      <a:pt x="92" y="1541"/>
                    </a:lnTo>
                    <a:lnTo>
                      <a:pt x="109" y="1566"/>
                    </a:lnTo>
                    <a:lnTo>
                      <a:pt x="92" y="1583"/>
                    </a:lnTo>
                    <a:lnTo>
                      <a:pt x="76" y="1600"/>
                    </a:lnTo>
                    <a:lnTo>
                      <a:pt x="76" y="1608"/>
                    </a:lnTo>
                    <a:lnTo>
                      <a:pt x="76" y="1608"/>
                    </a:lnTo>
                    <a:lnTo>
                      <a:pt x="67" y="1633"/>
                    </a:lnTo>
                    <a:lnTo>
                      <a:pt x="50" y="1658"/>
                    </a:lnTo>
                    <a:lnTo>
                      <a:pt x="50" y="1658"/>
                    </a:lnTo>
                    <a:lnTo>
                      <a:pt x="42" y="1650"/>
                    </a:lnTo>
                    <a:lnTo>
                      <a:pt x="34" y="1658"/>
                    </a:lnTo>
                    <a:lnTo>
                      <a:pt x="25" y="1667"/>
                    </a:lnTo>
                    <a:lnTo>
                      <a:pt x="17" y="1692"/>
                    </a:lnTo>
                    <a:lnTo>
                      <a:pt x="9" y="1717"/>
                    </a:lnTo>
                    <a:lnTo>
                      <a:pt x="0" y="1734"/>
                    </a:lnTo>
                    <a:lnTo>
                      <a:pt x="0" y="1767"/>
                    </a:lnTo>
                    <a:lnTo>
                      <a:pt x="9" y="1767"/>
                    </a:lnTo>
                    <a:lnTo>
                      <a:pt x="17" y="1776"/>
                    </a:lnTo>
                    <a:lnTo>
                      <a:pt x="17" y="1784"/>
                    </a:lnTo>
                    <a:lnTo>
                      <a:pt x="17" y="1792"/>
                    </a:lnTo>
                    <a:lnTo>
                      <a:pt x="34" y="1801"/>
                    </a:lnTo>
                    <a:lnTo>
                      <a:pt x="42" y="1801"/>
                    </a:lnTo>
                    <a:lnTo>
                      <a:pt x="50" y="1818"/>
                    </a:lnTo>
                    <a:lnTo>
                      <a:pt x="50" y="1826"/>
                    </a:lnTo>
                    <a:lnTo>
                      <a:pt x="59" y="1826"/>
                    </a:lnTo>
                    <a:lnTo>
                      <a:pt x="67" y="1834"/>
                    </a:lnTo>
                    <a:lnTo>
                      <a:pt x="76" y="1843"/>
                    </a:lnTo>
                    <a:lnTo>
                      <a:pt x="84" y="1851"/>
                    </a:lnTo>
                    <a:lnTo>
                      <a:pt x="92" y="1860"/>
                    </a:lnTo>
                    <a:lnTo>
                      <a:pt x="92" y="1876"/>
                    </a:lnTo>
                    <a:lnTo>
                      <a:pt x="118" y="1876"/>
                    </a:lnTo>
                    <a:lnTo>
                      <a:pt x="134" y="1868"/>
                    </a:lnTo>
                    <a:lnTo>
                      <a:pt x="134" y="1876"/>
                    </a:lnTo>
                    <a:lnTo>
                      <a:pt x="134" y="1876"/>
                    </a:lnTo>
                    <a:lnTo>
                      <a:pt x="143" y="1876"/>
                    </a:lnTo>
                    <a:lnTo>
                      <a:pt x="151" y="1885"/>
                    </a:lnTo>
                    <a:lnTo>
                      <a:pt x="160" y="1893"/>
                    </a:lnTo>
                    <a:lnTo>
                      <a:pt x="160" y="1901"/>
                    </a:lnTo>
                    <a:lnTo>
                      <a:pt x="168" y="1918"/>
                    </a:lnTo>
                    <a:lnTo>
                      <a:pt x="176" y="1918"/>
                    </a:lnTo>
                    <a:lnTo>
                      <a:pt x="193" y="1927"/>
                    </a:lnTo>
                    <a:lnTo>
                      <a:pt x="193" y="1935"/>
                    </a:lnTo>
                    <a:lnTo>
                      <a:pt x="193" y="1943"/>
                    </a:lnTo>
                    <a:lnTo>
                      <a:pt x="218" y="1943"/>
                    </a:lnTo>
                    <a:lnTo>
                      <a:pt x="235" y="1935"/>
                    </a:lnTo>
                    <a:lnTo>
                      <a:pt x="252" y="1960"/>
                    </a:lnTo>
                    <a:lnTo>
                      <a:pt x="277" y="2002"/>
                    </a:lnTo>
                    <a:lnTo>
                      <a:pt x="294" y="1994"/>
                    </a:lnTo>
                    <a:lnTo>
                      <a:pt x="327" y="1994"/>
                    </a:lnTo>
                    <a:lnTo>
                      <a:pt x="327" y="2002"/>
                    </a:lnTo>
                    <a:lnTo>
                      <a:pt x="327" y="2027"/>
                    </a:lnTo>
                    <a:lnTo>
                      <a:pt x="344" y="2027"/>
                    </a:lnTo>
                    <a:lnTo>
                      <a:pt x="352" y="2061"/>
                    </a:lnTo>
                    <a:lnTo>
                      <a:pt x="394" y="2069"/>
                    </a:lnTo>
                    <a:lnTo>
                      <a:pt x="403" y="2086"/>
                    </a:lnTo>
                    <a:lnTo>
                      <a:pt x="419" y="2103"/>
                    </a:lnTo>
                    <a:lnTo>
                      <a:pt x="436" y="2094"/>
                    </a:lnTo>
                    <a:lnTo>
                      <a:pt x="453" y="2094"/>
                    </a:lnTo>
                    <a:lnTo>
                      <a:pt x="503" y="2078"/>
                    </a:lnTo>
                    <a:lnTo>
                      <a:pt x="512" y="2061"/>
                    </a:lnTo>
                    <a:lnTo>
                      <a:pt x="520" y="2036"/>
                    </a:lnTo>
                    <a:lnTo>
                      <a:pt x="562" y="2002"/>
                    </a:lnTo>
                    <a:lnTo>
                      <a:pt x="596" y="1969"/>
                    </a:lnTo>
                    <a:lnTo>
                      <a:pt x="587" y="1952"/>
                    </a:lnTo>
                    <a:lnTo>
                      <a:pt x="579" y="1935"/>
                    </a:lnTo>
                    <a:lnTo>
                      <a:pt x="570" y="1935"/>
                    </a:lnTo>
                    <a:lnTo>
                      <a:pt x="562" y="1943"/>
                    </a:lnTo>
                    <a:lnTo>
                      <a:pt x="554" y="1943"/>
                    </a:lnTo>
                    <a:lnTo>
                      <a:pt x="528" y="1943"/>
                    </a:lnTo>
                    <a:lnTo>
                      <a:pt x="520" y="1960"/>
                    </a:lnTo>
                    <a:lnTo>
                      <a:pt x="520" y="1969"/>
                    </a:lnTo>
                    <a:lnTo>
                      <a:pt x="503" y="1969"/>
                    </a:lnTo>
                    <a:lnTo>
                      <a:pt x="495" y="1960"/>
                    </a:lnTo>
                    <a:lnTo>
                      <a:pt x="487" y="1960"/>
                    </a:lnTo>
                    <a:lnTo>
                      <a:pt x="478" y="1960"/>
                    </a:lnTo>
                    <a:lnTo>
                      <a:pt x="470" y="1952"/>
                    </a:lnTo>
                    <a:lnTo>
                      <a:pt x="478" y="1918"/>
                    </a:lnTo>
                    <a:lnTo>
                      <a:pt x="503" y="1885"/>
                    </a:lnTo>
                    <a:lnTo>
                      <a:pt x="520" y="1885"/>
                    </a:lnTo>
                    <a:lnTo>
                      <a:pt x="545" y="1876"/>
                    </a:lnTo>
                    <a:lnTo>
                      <a:pt x="537" y="1860"/>
                    </a:lnTo>
                    <a:lnTo>
                      <a:pt x="537" y="1843"/>
                    </a:lnTo>
                    <a:lnTo>
                      <a:pt x="554" y="1818"/>
                    </a:lnTo>
                    <a:lnTo>
                      <a:pt x="554" y="1776"/>
                    </a:lnTo>
                    <a:lnTo>
                      <a:pt x="537" y="1742"/>
                    </a:lnTo>
                    <a:lnTo>
                      <a:pt x="537" y="1709"/>
                    </a:lnTo>
                    <a:lnTo>
                      <a:pt x="596" y="1725"/>
                    </a:lnTo>
                    <a:lnTo>
                      <a:pt x="654" y="1767"/>
                    </a:lnTo>
                    <a:lnTo>
                      <a:pt x="654" y="1792"/>
                    </a:lnTo>
                    <a:lnTo>
                      <a:pt x="663" y="1801"/>
                    </a:lnTo>
                    <a:lnTo>
                      <a:pt x="679" y="1784"/>
                    </a:lnTo>
                    <a:lnTo>
                      <a:pt x="688" y="1801"/>
                    </a:lnTo>
                    <a:lnTo>
                      <a:pt x="705" y="1792"/>
                    </a:lnTo>
                    <a:lnTo>
                      <a:pt x="713" y="1792"/>
                    </a:lnTo>
                    <a:lnTo>
                      <a:pt x="713" y="1801"/>
                    </a:lnTo>
                    <a:lnTo>
                      <a:pt x="721" y="1809"/>
                    </a:lnTo>
                    <a:lnTo>
                      <a:pt x="730" y="1801"/>
                    </a:lnTo>
                    <a:lnTo>
                      <a:pt x="738" y="1801"/>
                    </a:lnTo>
                    <a:lnTo>
                      <a:pt x="755" y="1818"/>
                    </a:lnTo>
                    <a:lnTo>
                      <a:pt x="763" y="1826"/>
                    </a:lnTo>
                    <a:lnTo>
                      <a:pt x="772" y="1818"/>
                    </a:lnTo>
                    <a:lnTo>
                      <a:pt x="780" y="1809"/>
                    </a:lnTo>
                    <a:lnTo>
                      <a:pt x="780" y="1801"/>
                    </a:lnTo>
                    <a:lnTo>
                      <a:pt x="772" y="1792"/>
                    </a:lnTo>
                    <a:lnTo>
                      <a:pt x="780" y="1759"/>
                    </a:lnTo>
                    <a:lnTo>
                      <a:pt x="788" y="1734"/>
                    </a:lnTo>
                    <a:lnTo>
                      <a:pt x="780" y="1725"/>
                    </a:lnTo>
                    <a:lnTo>
                      <a:pt x="763" y="1725"/>
                    </a:lnTo>
                    <a:lnTo>
                      <a:pt x="772" y="1700"/>
                    </a:lnTo>
                    <a:lnTo>
                      <a:pt x="797" y="1667"/>
                    </a:lnTo>
                    <a:lnTo>
                      <a:pt x="822" y="1633"/>
                    </a:lnTo>
                    <a:lnTo>
                      <a:pt x="805" y="1616"/>
                    </a:lnTo>
                    <a:lnTo>
                      <a:pt x="788" y="1608"/>
                    </a:lnTo>
                    <a:lnTo>
                      <a:pt x="772" y="1608"/>
                    </a:lnTo>
                    <a:lnTo>
                      <a:pt x="755" y="1616"/>
                    </a:lnTo>
                    <a:lnTo>
                      <a:pt x="755" y="1625"/>
                    </a:lnTo>
                    <a:lnTo>
                      <a:pt x="755" y="1625"/>
                    </a:lnTo>
                    <a:lnTo>
                      <a:pt x="738" y="1625"/>
                    </a:lnTo>
                    <a:lnTo>
                      <a:pt x="738" y="1616"/>
                    </a:lnTo>
                    <a:lnTo>
                      <a:pt x="730" y="1608"/>
                    </a:lnTo>
                    <a:lnTo>
                      <a:pt x="721" y="1591"/>
                    </a:lnTo>
                    <a:lnTo>
                      <a:pt x="696" y="1541"/>
                    </a:lnTo>
                    <a:lnTo>
                      <a:pt x="663" y="1491"/>
                    </a:lnTo>
                    <a:lnTo>
                      <a:pt x="663" y="1474"/>
                    </a:lnTo>
                    <a:lnTo>
                      <a:pt x="663" y="1465"/>
                    </a:lnTo>
                    <a:lnTo>
                      <a:pt x="621" y="1499"/>
                    </a:lnTo>
                    <a:lnTo>
                      <a:pt x="629" y="1482"/>
                    </a:lnTo>
                    <a:lnTo>
                      <a:pt x="621" y="1474"/>
                    </a:lnTo>
                    <a:lnTo>
                      <a:pt x="612" y="1465"/>
                    </a:lnTo>
                    <a:lnTo>
                      <a:pt x="604" y="1474"/>
                    </a:lnTo>
                    <a:lnTo>
                      <a:pt x="612" y="1465"/>
                    </a:lnTo>
                    <a:lnTo>
                      <a:pt x="629" y="1457"/>
                    </a:lnTo>
                    <a:lnTo>
                      <a:pt x="596" y="139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7" name="СЗФО_Республика Коми">
                <a:extLst>
                  <a:ext uri="{FF2B5EF4-FFF2-40B4-BE49-F238E27FC236}">
                    <a16:creationId xmlns:a16="http://schemas.microsoft.com/office/drawing/2014/main" xmlns="" id="{FAE62EC8-F431-4832-AE64-ABBEC237C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0113" y="2527300"/>
                <a:ext cx="1485900" cy="849313"/>
              </a:xfrm>
              <a:custGeom>
                <a:avLst/>
                <a:gdLst>
                  <a:gd name="T0" fmla="*/ 671 w 1275"/>
                  <a:gd name="T1" fmla="*/ 8 h 729"/>
                  <a:gd name="T2" fmla="*/ 637 w 1275"/>
                  <a:gd name="T3" fmla="*/ 8 h 729"/>
                  <a:gd name="T4" fmla="*/ 604 w 1275"/>
                  <a:gd name="T5" fmla="*/ 16 h 729"/>
                  <a:gd name="T6" fmla="*/ 478 w 1275"/>
                  <a:gd name="T7" fmla="*/ 8 h 729"/>
                  <a:gd name="T8" fmla="*/ 419 w 1275"/>
                  <a:gd name="T9" fmla="*/ 100 h 729"/>
                  <a:gd name="T10" fmla="*/ 436 w 1275"/>
                  <a:gd name="T11" fmla="*/ 134 h 729"/>
                  <a:gd name="T12" fmla="*/ 436 w 1275"/>
                  <a:gd name="T13" fmla="*/ 184 h 729"/>
                  <a:gd name="T14" fmla="*/ 411 w 1275"/>
                  <a:gd name="T15" fmla="*/ 193 h 729"/>
                  <a:gd name="T16" fmla="*/ 377 w 1275"/>
                  <a:gd name="T17" fmla="*/ 184 h 729"/>
                  <a:gd name="T18" fmla="*/ 361 w 1275"/>
                  <a:gd name="T19" fmla="*/ 167 h 729"/>
                  <a:gd name="T20" fmla="*/ 319 w 1275"/>
                  <a:gd name="T21" fmla="*/ 167 h 729"/>
                  <a:gd name="T22" fmla="*/ 252 w 1275"/>
                  <a:gd name="T23" fmla="*/ 100 h 729"/>
                  <a:gd name="T24" fmla="*/ 210 w 1275"/>
                  <a:gd name="T25" fmla="*/ 151 h 729"/>
                  <a:gd name="T26" fmla="*/ 193 w 1275"/>
                  <a:gd name="T27" fmla="*/ 235 h 729"/>
                  <a:gd name="T28" fmla="*/ 159 w 1275"/>
                  <a:gd name="T29" fmla="*/ 260 h 729"/>
                  <a:gd name="T30" fmla="*/ 134 w 1275"/>
                  <a:gd name="T31" fmla="*/ 335 h 729"/>
                  <a:gd name="T32" fmla="*/ 159 w 1275"/>
                  <a:gd name="T33" fmla="*/ 335 h 729"/>
                  <a:gd name="T34" fmla="*/ 184 w 1275"/>
                  <a:gd name="T35" fmla="*/ 318 h 729"/>
                  <a:gd name="T36" fmla="*/ 226 w 1275"/>
                  <a:gd name="T37" fmla="*/ 310 h 729"/>
                  <a:gd name="T38" fmla="*/ 252 w 1275"/>
                  <a:gd name="T39" fmla="*/ 344 h 729"/>
                  <a:gd name="T40" fmla="*/ 168 w 1275"/>
                  <a:gd name="T41" fmla="*/ 436 h 729"/>
                  <a:gd name="T42" fmla="*/ 92 w 1275"/>
                  <a:gd name="T43" fmla="*/ 469 h 729"/>
                  <a:gd name="T44" fmla="*/ 50 w 1275"/>
                  <a:gd name="T45" fmla="*/ 536 h 729"/>
                  <a:gd name="T46" fmla="*/ 0 w 1275"/>
                  <a:gd name="T47" fmla="*/ 578 h 729"/>
                  <a:gd name="T48" fmla="*/ 25 w 1275"/>
                  <a:gd name="T49" fmla="*/ 612 h 729"/>
                  <a:gd name="T50" fmla="*/ 25 w 1275"/>
                  <a:gd name="T51" fmla="*/ 662 h 729"/>
                  <a:gd name="T52" fmla="*/ 67 w 1275"/>
                  <a:gd name="T53" fmla="*/ 645 h 729"/>
                  <a:gd name="T54" fmla="*/ 84 w 1275"/>
                  <a:gd name="T55" fmla="*/ 645 h 729"/>
                  <a:gd name="T56" fmla="*/ 143 w 1275"/>
                  <a:gd name="T57" fmla="*/ 662 h 729"/>
                  <a:gd name="T58" fmla="*/ 201 w 1275"/>
                  <a:gd name="T59" fmla="*/ 662 h 729"/>
                  <a:gd name="T60" fmla="*/ 226 w 1275"/>
                  <a:gd name="T61" fmla="*/ 587 h 729"/>
                  <a:gd name="T62" fmla="*/ 293 w 1275"/>
                  <a:gd name="T63" fmla="*/ 603 h 729"/>
                  <a:gd name="T64" fmla="*/ 302 w 1275"/>
                  <a:gd name="T65" fmla="*/ 637 h 729"/>
                  <a:gd name="T66" fmla="*/ 361 w 1275"/>
                  <a:gd name="T67" fmla="*/ 671 h 729"/>
                  <a:gd name="T68" fmla="*/ 419 w 1275"/>
                  <a:gd name="T69" fmla="*/ 671 h 729"/>
                  <a:gd name="T70" fmla="*/ 436 w 1275"/>
                  <a:gd name="T71" fmla="*/ 679 h 729"/>
                  <a:gd name="T72" fmla="*/ 470 w 1275"/>
                  <a:gd name="T73" fmla="*/ 687 h 729"/>
                  <a:gd name="T74" fmla="*/ 511 w 1275"/>
                  <a:gd name="T75" fmla="*/ 671 h 729"/>
                  <a:gd name="T76" fmla="*/ 646 w 1275"/>
                  <a:gd name="T77" fmla="*/ 721 h 729"/>
                  <a:gd name="T78" fmla="*/ 679 w 1275"/>
                  <a:gd name="T79" fmla="*/ 671 h 729"/>
                  <a:gd name="T80" fmla="*/ 696 w 1275"/>
                  <a:gd name="T81" fmla="*/ 645 h 729"/>
                  <a:gd name="T82" fmla="*/ 730 w 1275"/>
                  <a:gd name="T83" fmla="*/ 570 h 729"/>
                  <a:gd name="T84" fmla="*/ 805 w 1275"/>
                  <a:gd name="T85" fmla="*/ 453 h 729"/>
                  <a:gd name="T86" fmla="*/ 830 w 1275"/>
                  <a:gd name="T87" fmla="*/ 436 h 729"/>
                  <a:gd name="T88" fmla="*/ 864 w 1275"/>
                  <a:gd name="T89" fmla="*/ 419 h 729"/>
                  <a:gd name="T90" fmla="*/ 880 w 1275"/>
                  <a:gd name="T91" fmla="*/ 427 h 729"/>
                  <a:gd name="T92" fmla="*/ 922 w 1275"/>
                  <a:gd name="T93" fmla="*/ 427 h 729"/>
                  <a:gd name="T94" fmla="*/ 939 w 1275"/>
                  <a:gd name="T95" fmla="*/ 411 h 729"/>
                  <a:gd name="T96" fmla="*/ 1006 w 1275"/>
                  <a:gd name="T97" fmla="*/ 394 h 729"/>
                  <a:gd name="T98" fmla="*/ 1048 w 1275"/>
                  <a:gd name="T99" fmla="*/ 377 h 729"/>
                  <a:gd name="T100" fmla="*/ 1090 w 1275"/>
                  <a:gd name="T101" fmla="*/ 344 h 729"/>
                  <a:gd name="T102" fmla="*/ 1157 w 1275"/>
                  <a:gd name="T103" fmla="*/ 335 h 729"/>
                  <a:gd name="T104" fmla="*/ 1182 w 1275"/>
                  <a:gd name="T105" fmla="*/ 335 h 729"/>
                  <a:gd name="T106" fmla="*/ 1241 w 1275"/>
                  <a:gd name="T107" fmla="*/ 293 h 729"/>
                  <a:gd name="T108" fmla="*/ 1249 w 1275"/>
                  <a:gd name="T109" fmla="*/ 218 h 729"/>
                  <a:gd name="T110" fmla="*/ 1275 w 1275"/>
                  <a:gd name="T111" fmla="*/ 176 h 729"/>
                  <a:gd name="T112" fmla="*/ 1241 w 1275"/>
                  <a:gd name="T113" fmla="*/ 167 h 729"/>
                  <a:gd name="T114" fmla="*/ 1199 w 1275"/>
                  <a:gd name="T115" fmla="*/ 193 h 729"/>
                  <a:gd name="T116" fmla="*/ 1157 w 1275"/>
                  <a:gd name="T117" fmla="*/ 209 h 729"/>
                  <a:gd name="T118" fmla="*/ 1140 w 1275"/>
                  <a:gd name="T119" fmla="*/ 226 h 729"/>
                  <a:gd name="T120" fmla="*/ 1023 w 1275"/>
                  <a:gd name="T121" fmla="*/ 243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75" h="729">
                    <a:moveTo>
                      <a:pt x="763" y="84"/>
                    </a:moveTo>
                    <a:lnTo>
                      <a:pt x="713" y="42"/>
                    </a:lnTo>
                    <a:lnTo>
                      <a:pt x="671" y="8"/>
                    </a:lnTo>
                    <a:lnTo>
                      <a:pt x="654" y="8"/>
                    </a:lnTo>
                    <a:lnTo>
                      <a:pt x="637" y="8"/>
                    </a:lnTo>
                    <a:lnTo>
                      <a:pt x="637" y="8"/>
                    </a:lnTo>
                    <a:lnTo>
                      <a:pt x="629" y="0"/>
                    </a:lnTo>
                    <a:lnTo>
                      <a:pt x="620" y="8"/>
                    </a:lnTo>
                    <a:lnTo>
                      <a:pt x="604" y="16"/>
                    </a:lnTo>
                    <a:lnTo>
                      <a:pt x="537" y="8"/>
                    </a:lnTo>
                    <a:lnTo>
                      <a:pt x="478" y="8"/>
                    </a:lnTo>
                    <a:lnTo>
                      <a:pt x="478" y="8"/>
                    </a:lnTo>
                    <a:lnTo>
                      <a:pt x="453" y="42"/>
                    </a:lnTo>
                    <a:lnTo>
                      <a:pt x="428" y="75"/>
                    </a:lnTo>
                    <a:lnTo>
                      <a:pt x="419" y="100"/>
                    </a:lnTo>
                    <a:lnTo>
                      <a:pt x="436" y="100"/>
                    </a:lnTo>
                    <a:lnTo>
                      <a:pt x="444" y="109"/>
                    </a:lnTo>
                    <a:lnTo>
                      <a:pt x="436" y="134"/>
                    </a:lnTo>
                    <a:lnTo>
                      <a:pt x="428" y="159"/>
                    </a:lnTo>
                    <a:lnTo>
                      <a:pt x="436" y="176"/>
                    </a:lnTo>
                    <a:lnTo>
                      <a:pt x="436" y="184"/>
                    </a:lnTo>
                    <a:lnTo>
                      <a:pt x="428" y="193"/>
                    </a:lnTo>
                    <a:lnTo>
                      <a:pt x="419" y="201"/>
                    </a:lnTo>
                    <a:lnTo>
                      <a:pt x="411" y="193"/>
                    </a:lnTo>
                    <a:lnTo>
                      <a:pt x="394" y="176"/>
                    </a:lnTo>
                    <a:lnTo>
                      <a:pt x="386" y="176"/>
                    </a:lnTo>
                    <a:lnTo>
                      <a:pt x="377" y="184"/>
                    </a:lnTo>
                    <a:lnTo>
                      <a:pt x="369" y="176"/>
                    </a:lnTo>
                    <a:lnTo>
                      <a:pt x="369" y="167"/>
                    </a:lnTo>
                    <a:lnTo>
                      <a:pt x="361" y="167"/>
                    </a:lnTo>
                    <a:lnTo>
                      <a:pt x="344" y="167"/>
                    </a:lnTo>
                    <a:lnTo>
                      <a:pt x="335" y="159"/>
                    </a:lnTo>
                    <a:lnTo>
                      <a:pt x="319" y="167"/>
                    </a:lnTo>
                    <a:lnTo>
                      <a:pt x="310" y="159"/>
                    </a:lnTo>
                    <a:lnTo>
                      <a:pt x="310" y="142"/>
                    </a:lnTo>
                    <a:lnTo>
                      <a:pt x="252" y="100"/>
                    </a:lnTo>
                    <a:lnTo>
                      <a:pt x="193" y="75"/>
                    </a:lnTo>
                    <a:lnTo>
                      <a:pt x="193" y="117"/>
                    </a:lnTo>
                    <a:lnTo>
                      <a:pt x="210" y="151"/>
                    </a:lnTo>
                    <a:lnTo>
                      <a:pt x="210" y="193"/>
                    </a:lnTo>
                    <a:lnTo>
                      <a:pt x="193" y="218"/>
                    </a:lnTo>
                    <a:lnTo>
                      <a:pt x="193" y="235"/>
                    </a:lnTo>
                    <a:lnTo>
                      <a:pt x="201" y="251"/>
                    </a:lnTo>
                    <a:lnTo>
                      <a:pt x="176" y="260"/>
                    </a:lnTo>
                    <a:lnTo>
                      <a:pt x="159" y="260"/>
                    </a:lnTo>
                    <a:lnTo>
                      <a:pt x="134" y="293"/>
                    </a:lnTo>
                    <a:lnTo>
                      <a:pt x="126" y="327"/>
                    </a:lnTo>
                    <a:lnTo>
                      <a:pt x="134" y="335"/>
                    </a:lnTo>
                    <a:lnTo>
                      <a:pt x="143" y="335"/>
                    </a:lnTo>
                    <a:lnTo>
                      <a:pt x="151" y="327"/>
                    </a:lnTo>
                    <a:lnTo>
                      <a:pt x="159" y="335"/>
                    </a:lnTo>
                    <a:lnTo>
                      <a:pt x="176" y="344"/>
                    </a:lnTo>
                    <a:lnTo>
                      <a:pt x="176" y="335"/>
                    </a:lnTo>
                    <a:lnTo>
                      <a:pt x="184" y="318"/>
                    </a:lnTo>
                    <a:lnTo>
                      <a:pt x="210" y="310"/>
                    </a:lnTo>
                    <a:lnTo>
                      <a:pt x="218" y="318"/>
                    </a:lnTo>
                    <a:lnTo>
                      <a:pt x="226" y="310"/>
                    </a:lnTo>
                    <a:lnTo>
                      <a:pt x="235" y="310"/>
                    </a:lnTo>
                    <a:lnTo>
                      <a:pt x="243" y="327"/>
                    </a:lnTo>
                    <a:lnTo>
                      <a:pt x="252" y="344"/>
                    </a:lnTo>
                    <a:lnTo>
                      <a:pt x="218" y="377"/>
                    </a:lnTo>
                    <a:lnTo>
                      <a:pt x="176" y="411"/>
                    </a:lnTo>
                    <a:lnTo>
                      <a:pt x="168" y="436"/>
                    </a:lnTo>
                    <a:lnTo>
                      <a:pt x="159" y="453"/>
                    </a:lnTo>
                    <a:lnTo>
                      <a:pt x="109" y="469"/>
                    </a:lnTo>
                    <a:lnTo>
                      <a:pt x="92" y="469"/>
                    </a:lnTo>
                    <a:lnTo>
                      <a:pt x="75" y="478"/>
                    </a:lnTo>
                    <a:lnTo>
                      <a:pt x="50" y="520"/>
                    </a:lnTo>
                    <a:lnTo>
                      <a:pt x="50" y="536"/>
                    </a:lnTo>
                    <a:lnTo>
                      <a:pt x="50" y="545"/>
                    </a:lnTo>
                    <a:lnTo>
                      <a:pt x="17" y="553"/>
                    </a:lnTo>
                    <a:lnTo>
                      <a:pt x="0" y="578"/>
                    </a:lnTo>
                    <a:lnTo>
                      <a:pt x="17" y="595"/>
                    </a:lnTo>
                    <a:lnTo>
                      <a:pt x="25" y="612"/>
                    </a:lnTo>
                    <a:lnTo>
                      <a:pt x="25" y="612"/>
                    </a:lnTo>
                    <a:lnTo>
                      <a:pt x="25" y="629"/>
                    </a:lnTo>
                    <a:lnTo>
                      <a:pt x="34" y="654"/>
                    </a:lnTo>
                    <a:lnTo>
                      <a:pt x="25" y="662"/>
                    </a:lnTo>
                    <a:lnTo>
                      <a:pt x="25" y="679"/>
                    </a:lnTo>
                    <a:lnTo>
                      <a:pt x="50" y="662"/>
                    </a:lnTo>
                    <a:lnTo>
                      <a:pt x="67" y="645"/>
                    </a:lnTo>
                    <a:lnTo>
                      <a:pt x="67" y="645"/>
                    </a:lnTo>
                    <a:lnTo>
                      <a:pt x="75" y="645"/>
                    </a:lnTo>
                    <a:lnTo>
                      <a:pt x="84" y="645"/>
                    </a:lnTo>
                    <a:lnTo>
                      <a:pt x="84" y="637"/>
                    </a:lnTo>
                    <a:lnTo>
                      <a:pt x="117" y="654"/>
                    </a:lnTo>
                    <a:lnTo>
                      <a:pt x="143" y="662"/>
                    </a:lnTo>
                    <a:lnTo>
                      <a:pt x="176" y="654"/>
                    </a:lnTo>
                    <a:lnTo>
                      <a:pt x="201" y="654"/>
                    </a:lnTo>
                    <a:lnTo>
                      <a:pt x="201" y="662"/>
                    </a:lnTo>
                    <a:lnTo>
                      <a:pt x="218" y="654"/>
                    </a:lnTo>
                    <a:lnTo>
                      <a:pt x="210" y="629"/>
                    </a:lnTo>
                    <a:lnTo>
                      <a:pt x="226" y="587"/>
                    </a:lnTo>
                    <a:lnTo>
                      <a:pt x="277" y="603"/>
                    </a:lnTo>
                    <a:lnTo>
                      <a:pt x="285" y="603"/>
                    </a:lnTo>
                    <a:lnTo>
                      <a:pt x="293" y="603"/>
                    </a:lnTo>
                    <a:lnTo>
                      <a:pt x="310" y="620"/>
                    </a:lnTo>
                    <a:lnTo>
                      <a:pt x="302" y="637"/>
                    </a:lnTo>
                    <a:lnTo>
                      <a:pt x="302" y="637"/>
                    </a:lnTo>
                    <a:lnTo>
                      <a:pt x="327" y="654"/>
                    </a:lnTo>
                    <a:lnTo>
                      <a:pt x="344" y="645"/>
                    </a:lnTo>
                    <a:lnTo>
                      <a:pt x="361" y="671"/>
                    </a:lnTo>
                    <a:lnTo>
                      <a:pt x="377" y="679"/>
                    </a:lnTo>
                    <a:lnTo>
                      <a:pt x="394" y="679"/>
                    </a:lnTo>
                    <a:lnTo>
                      <a:pt x="419" y="671"/>
                    </a:lnTo>
                    <a:lnTo>
                      <a:pt x="428" y="679"/>
                    </a:lnTo>
                    <a:lnTo>
                      <a:pt x="428" y="687"/>
                    </a:lnTo>
                    <a:lnTo>
                      <a:pt x="436" y="679"/>
                    </a:lnTo>
                    <a:lnTo>
                      <a:pt x="453" y="679"/>
                    </a:lnTo>
                    <a:lnTo>
                      <a:pt x="461" y="679"/>
                    </a:lnTo>
                    <a:lnTo>
                      <a:pt x="470" y="687"/>
                    </a:lnTo>
                    <a:lnTo>
                      <a:pt x="470" y="687"/>
                    </a:lnTo>
                    <a:lnTo>
                      <a:pt x="486" y="679"/>
                    </a:lnTo>
                    <a:lnTo>
                      <a:pt x="511" y="671"/>
                    </a:lnTo>
                    <a:lnTo>
                      <a:pt x="562" y="721"/>
                    </a:lnTo>
                    <a:lnTo>
                      <a:pt x="646" y="729"/>
                    </a:lnTo>
                    <a:lnTo>
                      <a:pt x="646" y="721"/>
                    </a:lnTo>
                    <a:lnTo>
                      <a:pt x="662" y="712"/>
                    </a:lnTo>
                    <a:lnTo>
                      <a:pt x="671" y="696"/>
                    </a:lnTo>
                    <a:lnTo>
                      <a:pt x="679" y="671"/>
                    </a:lnTo>
                    <a:lnTo>
                      <a:pt x="696" y="671"/>
                    </a:lnTo>
                    <a:lnTo>
                      <a:pt x="704" y="654"/>
                    </a:lnTo>
                    <a:lnTo>
                      <a:pt x="696" y="645"/>
                    </a:lnTo>
                    <a:lnTo>
                      <a:pt x="696" y="637"/>
                    </a:lnTo>
                    <a:lnTo>
                      <a:pt x="713" y="603"/>
                    </a:lnTo>
                    <a:lnTo>
                      <a:pt x="730" y="570"/>
                    </a:lnTo>
                    <a:lnTo>
                      <a:pt x="763" y="536"/>
                    </a:lnTo>
                    <a:lnTo>
                      <a:pt x="797" y="503"/>
                    </a:lnTo>
                    <a:lnTo>
                      <a:pt x="805" y="453"/>
                    </a:lnTo>
                    <a:lnTo>
                      <a:pt x="813" y="444"/>
                    </a:lnTo>
                    <a:lnTo>
                      <a:pt x="830" y="436"/>
                    </a:lnTo>
                    <a:lnTo>
                      <a:pt x="830" y="436"/>
                    </a:lnTo>
                    <a:lnTo>
                      <a:pt x="839" y="427"/>
                    </a:lnTo>
                    <a:lnTo>
                      <a:pt x="847" y="427"/>
                    </a:lnTo>
                    <a:lnTo>
                      <a:pt x="864" y="419"/>
                    </a:lnTo>
                    <a:lnTo>
                      <a:pt x="880" y="419"/>
                    </a:lnTo>
                    <a:lnTo>
                      <a:pt x="880" y="419"/>
                    </a:lnTo>
                    <a:lnTo>
                      <a:pt x="880" y="427"/>
                    </a:lnTo>
                    <a:lnTo>
                      <a:pt x="889" y="444"/>
                    </a:lnTo>
                    <a:lnTo>
                      <a:pt x="906" y="436"/>
                    </a:lnTo>
                    <a:lnTo>
                      <a:pt x="922" y="427"/>
                    </a:lnTo>
                    <a:lnTo>
                      <a:pt x="939" y="419"/>
                    </a:lnTo>
                    <a:lnTo>
                      <a:pt x="939" y="419"/>
                    </a:lnTo>
                    <a:lnTo>
                      <a:pt x="939" y="411"/>
                    </a:lnTo>
                    <a:lnTo>
                      <a:pt x="964" y="402"/>
                    </a:lnTo>
                    <a:lnTo>
                      <a:pt x="981" y="394"/>
                    </a:lnTo>
                    <a:lnTo>
                      <a:pt x="1006" y="394"/>
                    </a:lnTo>
                    <a:lnTo>
                      <a:pt x="1023" y="402"/>
                    </a:lnTo>
                    <a:lnTo>
                      <a:pt x="1023" y="402"/>
                    </a:lnTo>
                    <a:lnTo>
                      <a:pt x="1048" y="377"/>
                    </a:lnTo>
                    <a:lnTo>
                      <a:pt x="1073" y="369"/>
                    </a:lnTo>
                    <a:lnTo>
                      <a:pt x="1073" y="360"/>
                    </a:lnTo>
                    <a:lnTo>
                      <a:pt x="1090" y="344"/>
                    </a:lnTo>
                    <a:lnTo>
                      <a:pt x="1115" y="344"/>
                    </a:lnTo>
                    <a:lnTo>
                      <a:pt x="1149" y="335"/>
                    </a:lnTo>
                    <a:lnTo>
                      <a:pt x="1157" y="335"/>
                    </a:lnTo>
                    <a:lnTo>
                      <a:pt x="1166" y="335"/>
                    </a:lnTo>
                    <a:lnTo>
                      <a:pt x="1174" y="335"/>
                    </a:lnTo>
                    <a:lnTo>
                      <a:pt x="1182" y="335"/>
                    </a:lnTo>
                    <a:lnTo>
                      <a:pt x="1191" y="327"/>
                    </a:lnTo>
                    <a:lnTo>
                      <a:pt x="1199" y="310"/>
                    </a:lnTo>
                    <a:lnTo>
                      <a:pt x="1241" y="293"/>
                    </a:lnTo>
                    <a:lnTo>
                      <a:pt x="1275" y="268"/>
                    </a:lnTo>
                    <a:lnTo>
                      <a:pt x="1266" y="243"/>
                    </a:lnTo>
                    <a:lnTo>
                      <a:pt x="1249" y="218"/>
                    </a:lnTo>
                    <a:lnTo>
                      <a:pt x="1258" y="184"/>
                    </a:lnTo>
                    <a:lnTo>
                      <a:pt x="1266" y="184"/>
                    </a:lnTo>
                    <a:lnTo>
                      <a:pt x="1275" y="176"/>
                    </a:lnTo>
                    <a:lnTo>
                      <a:pt x="1258" y="167"/>
                    </a:lnTo>
                    <a:lnTo>
                      <a:pt x="1249" y="167"/>
                    </a:lnTo>
                    <a:lnTo>
                      <a:pt x="1241" y="167"/>
                    </a:lnTo>
                    <a:lnTo>
                      <a:pt x="1233" y="176"/>
                    </a:lnTo>
                    <a:lnTo>
                      <a:pt x="1216" y="184"/>
                    </a:lnTo>
                    <a:lnTo>
                      <a:pt x="1199" y="193"/>
                    </a:lnTo>
                    <a:lnTo>
                      <a:pt x="1182" y="201"/>
                    </a:lnTo>
                    <a:lnTo>
                      <a:pt x="1166" y="209"/>
                    </a:lnTo>
                    <a:lnTo>
                      <a:pt x="1157" y="209"/>
                    </a:lnTo>
                    <a:lnTo>
                      <a:pt x="1149" y="201"/>
                    </a:lnTo>
                    <a:lnTo>
                      <a:pt x="1140" y="218"/>
                    </a:lnTo>
                    <a:lnTo>
                      <a:pt x="1140" y="226"/>
                    </a:lnTo>
                    <a:lnTo>
                      <a:pt x="1082" y="243"/>
                    </a:lnTo>
                    <a:lnTo>
                      <a:pt x="1031" y="251"/>
                    </a:lnTo>
                    <a:lnTo>
                      <a:pt x="1023" y="243"/>
                    </a:lnTo>
                    <a:lnTo>
                      <a:pt x="1015" y="235"/>
                    </a:lnTo>
                    <a:lnTo>
                      <a:pt x="763" y="8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8" name="СЗФО_Республика Карелия">
                <a:extLst>
                  <a:ext uri="{FF2B5EF4-FFF2-40B4-BE49-F238E27FC236}">
                    <a16:creationId xmlns:a16="http://schemas.microsoft.com/office/drawing/2014/main" xmlns="" id="{C4170F12-7D4E-463A-AC6B-6285C66C3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113" y="1725613"/>
                <a:ext cx="703263" cy="850900"/>
              </a:xfrm>
              <a:custGeom>
                <a:avLst/>
                <a:gdLst>
                  <a:gd name="T0" fmla="*/ 461 w 604"/>
                  <a:gd name="T1" fmla="*/ 59 h 730"/>
                  <a:gd name="T2" fmla="*/ 402 w 604"/>
                  <a:gd name="T3" fmla="*/ 101 h 730"/>
                  <a:gd name="T4" fmla="*/ 369 w 604"/>
                  <a:gd name="T5" fmla="*/ 126 h 730"/>
                  <a:gd name="T6" fmla="*/ 327 w 604"/>
                  <a:gd name="T7" fmla="*/ 168 h 730"/>
                  <a:gd name="T8" fmla="*/ 327 w 604"/>
                  <a:gd name="T9" fmla="*/ 185 h 730"/>
                  <a:gd name="T10" fmla="*/ 268 w 604"/>
                  <a:gd name="T11" fmla="*/ 252 h 730"/>
                  <a:gd name="T12" fmla="*/ 226 w 604"/>
                  <a:gd name="T13" fmla="*/ 377 h 730"/>
                  <a:gd name="T14" fmla="*/ 0 w 604"/>
                  <a:gd name="T15" fmla="*/ 419 h 730"/>
                  <a:gd name="T16" fmla="*/ 25 w 604"/>
                  <a:gd name="T17" fmla="*/ 445 h 730"/>
                  <a:gd name="T18" fmla="*/ 84 w 604"/>
                  <a:gd name="T19" fmla="*/ 445 h 730"/>
                  <a:gd name="T20" fmla="*/ 101 w 604"/>
                  <a:gd name="T21" fmla="*/ 520 h 730"/>
                  <a:gd name="T22" fmla="*/ 109 w 604"/>
                  <a:gd name="T23" fmla="*/ 612 h 730"/>
                  <a:gd name="T24" fmla="*/ 151 w 604"/>
                  <a:gd name="T25" fmla="*/ 621 h 730"/>
                  <a:gd name="T26" fmla="*/ 151 w 604"/>
                  <a:gd name="T27" fmla="*/ 595 h 730"/>
                  <a:gd name="T28" fmla="*/ 184 w 604"/>
                  <a:gd name="T29" fmla="*/ 629 h 730"/>
                  <a:gd name="T30" fmla="*/ 218 w 604"/>
                  <a:gd name="T31" fmla="*/ 671 h 730"/>
                  <a:gd name="T32" fmla="*/ 235 w 604"/>
                  <a:gd name="T33" fmla="*/ 654 h 730"/>
                  <a:gd name="T34" fmla="*/ 235 w 604"/>
                  <a:gd name="T35" fmla="*/ 579 h 730"/>
                  <a:gd name="T36" fmla="*/ 260 w 604"/>
                  <a:gd name="T37" fmla="*/ 545 h 730"/>
                  <a:gd name="T38" fmla="*/ 277 w 604"/>
                  <a:gd name="T39" fmla="*/ 545 h 730"/>
                  <a:gd name="T40" fmla="*/ 285 w 604"/>
                  <a:gd name="T41" fmla="*/ 545 h 730"/>
                  <a:gd name="T42" fmla="*/ 293 w 604"/>
                  <a:gd name="T43" fmla="*/ 537 h 730"/>
                  <a:gd name="T44" fmla="*/ 277 w 604"/>
                  <a:gd name="T45" fmla="*/ 587 h 730"/>
                  <a:gd name="T46" fmla="*/ 293 w 604"/>
                  <a:gd name="T47" fmla="*/ 570 h 730"/>
                  <a:gd name="T48" fmla="*/ 327 w 604"/>
                  <a:gd name="T49" fmla="*/ 554 h 730"/>
                  <a:gd name="T50" fmla="*/ 319 w 604"/>
                  <a:gd name="T51" fmla="*/ 554 h 730"/>
                  <a:gd name="T52" fmla="*/ 310 w 604"/>
                  <a:gd name="T53" fmla="*/ 545 h 730"/>
                  <a:gd name="T54" fmla="*/ 327 w 604"/>
                  <a:gd name="T55" fmla="*/ 495 h 730"/>
                  <a:gd name="T56" fmla="*/ 285 w 604"/>
                  <a:gd name="T57" fmla="*/ 654 h 730"/>
                  <a:gd name="T58" fmla="*/ 293 w 604"/>
                  <a:gd name="T59" fmla="*/ 688 h 730"/>
                  <a:gd name="T60" fmla="*/ 344 w 604"/>
                  <a:gd name="T61" fmla="*/ 721 h 730"/>
                  <a:gd name="T62" fmla="*/ 360 w 604"/>
                  <a:gd name="T63" fmla="*/ 721 h 730"/>
                  <a:gd name="T64" fmla="*/ 386 w 604"/>
                  <a:gd name="T65" fmla="*/ 671 h 730"/>
                  <a:gd name="T66" fmla="*/ 419 w 604"/>
                  <a:gd name="T67" fmla="*/ 629 h 730"/>
                  <a:gd name="T68" fmla="*/ 411 w 604"/>
                  <a:gd name="T69" fmla="*/ 554 h 730"/>
                  <a:gd name="T70" fmla="*/ 436 w 604"/>
                  <a:gd name="T71" fmla="*/ 486 h 730"/>
                  <a:gd name="T72" fmla="*/ 470 w 604"/>
                  <a:gd name="T73" fmla="*/ 495 h 730"/>
                  <a:gd name="T74" fmla="*/ 495 w 604"/>
                  <a:gd name="T75" fmla="*/ 445 h 730"/>
                  <a:gd name="T76" fmla="*/ 486 w 604"/>
                  <a:gd name="T77" fmla="*/ 419 h 730"/>
                  <a:gd name="T78" fmla="*/ 478 w 604"/>
                  <a:gd name="T79" fmla="*/ 377 h 730"/>
                  <a:gd name="T80" fmla="*/ 520 w 604"/>
                  <a:gd name="T81" fmla="*/ 327 h 730"/>
                  <a:gd name="T82" fmla="*/ 545 w 604"/>
                  <a:gd name="T83" fmla="*/ 285 h 730"/>
                  <a:gd name="T84" fmla="*/ 579 w 604"/>
                  <a:gd name="T85" fmla="*/ 268 h 730"/>
                  <a:gd name="T86" fmla="*/ 595 w 604"/>
                  <a:gd name="T87" fmla="*/ 227 h 730"/>
                  <a:gd name="T88" fmla="*/ 604 w 604"/>
                  <a:gd name="T89" fmla="*/ 176 h 730"/>
                  <a:gd name="T90" fmla="*/ 595 w 604"/>
                  <a:gd name="T91" fmla="*/ 134 h 730"/>
                  <a:gd name="T92" fmla="*/ 553 w 604"/>
                  <a:gd name="T93" fmla="*/ 134 h 730"/>
                  <a:gd name="T94" fmla="*/ 520 w 604"/>
                  <a:gd name="T95" fmla="*/ 42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4" h="730">
                    <a:moveTo>
                      <a:pt x="520" y="42"/>
                    </a:moveTo>
                    <a:lnTo>
                      <a:pt x="486" y="0"/>
                    </a:lnTo>
                    <a:lnTo>
                      <a:pt x="461" y="59"/>
                    </a:lnTo>
                    <a:lnTo>
                      <a:pt x="428" y="101"/>
                    </a:lnTo>
                    <a:lnTo>
                      <a:pt x="419" y="101"/>
                    </a:lnTo>
                    <a:lnTo>
                      <a:pt x="402" y="101"/>
                    </a:lnTo>
                    <a:lnTo>
                      <a:pt x="377" y="118"/>
                    </a:lnTo>
                    <a:lnTo>
                      <a:pt x="369" y="118"/>
                    </a:lnTo>
                    <a:lnTo>
                      <a:pt x="369" y="126"/>
                    </a:lnTo>
                    <a:lnTo>
                      <a:pt x="360" y="134"/>
                    </a:lnTo>
                    <a:lnTo>
                      <a:pt x="335" y="143"/>
                    </a:lnTo>
                    <a:lnTo>
                      <a:pt x="327" y="168"/>
                    </a:lnTo>
                    <a:lnTo>
                      <a:pt x="335" y="176"/>
                    </a:lnTo>
                    <a:lnTo>
                      <a:pt x="335" y="176"/>
                    </a:lnTo>
                    <a:lnTo>
                      <a:pt x="327" y="185"/>
                    </a:lnTo>
                    <a:lnTo>
                      <a:pt x="302" y="210"/>
                    </a:lnTo>
                    <a:lnTo>
                      <a:pt x="293" y="243"/>
                    </a:lnTo>
                    <a:lnTo>
                      <a:pt x="268" y="252"/>
                    </a:lnTo>
                    <a:lnTo>
                      <a:pt x="243" y="252"/>
                    </a:lnTo>
                    <a:lnTo>
                      <a:pt x="235" y="310"/>
                    </a:lnTo>
                    <a:lnTo>
                      <a:pt x="226" y="377"/>
                    </a:lnTo>
                    <a:lnTo>
                      <a:pt x="117" y="394"/>
                    </a:lnTo>
                    <a:lnTo>
                      <a:pt x="0" y="403"/>
                    </a:lnTo>
                    <a:lnTo>
                      <a:pt x="0" y="419"/>
                    </a:lnTo>
                    <a:lnTo>
                      <a:pt x="17" y="445"/>
                    </a:lnTo>
                    <a:lnTo>
                      <a:pt x="17" y="436"/>
                    </a:lnTo>
                    <a:lnTo>
                      <a:pt x="25" y="445"/>
                    </a:lnTo>
                    <a:lnTo>
                      <a:pt x="33" y="445"/>
                    </a:lnTo>
                    <a:lnTo>
                      <a:pt x="59" y="445"/>
                    </a:lnTo>
                    <a:lnTo>
                      <a:pt x="84" y="445"/>
                    </a:lnTo>
                    <a:lnTo>
                      <a:pt x="92" y="436"/>
                    </a:lnTo>
                    <a:lnTo>
                      <a:pt x="92" y="436"/>
                    </a:lnTo>
                    <a:lnTo>
                      <a:pt x="101" y="520"/>
                    </a:lnTo>
                    <a:lnTo>
                      <a:pt x="75" y="612"/>
                    </a:lnTo>
                    <a:lnTo>
                      <a:pt x="92" y="612"/>
                    </a:lnTo>
                    <a:lnTo>
                      <a:pt x="109" y="612"/>
                    </a:lnTo>
                    <a:lnTo>
                      <a:pt x="126" y="612"/>
                    </a:lnTo>
                    <a:lnTo>
                      <a:pt x="134" y="621"/>
                    </a:lnTo>
                    <a:lnTo>
                      <a:pt x="151" y="621"/>
                    </a:lnTo>
                    <a:lnTo>
                      <a:pt x="142" y="604"/>
                    </a:lnTo>
                    <a:lnTo>
                      <a:pt x="142" y="595"/>
                    </a:lnTo>
                    <a:lnTo>
                      <a:pt x="151" y="595"/>
                    </a:lnTo>
                    <a:lnTo>
                      <a:pt x="151" y="595"/>
                    </a:lnTo>
                    <a:lnTo>
                      <a:pt x="168" y="612"/>
                    </a:lnTo>
                    <a:lnTo>
                      <a:pt x="184" y="629"/>
                    </a:lnTo>
                    <a:lnTo>
                      <a:pt x="201" y="629"/>
                    </a:lnTo>
                    <a:lnTo>
                      <a:pt x="210" y="637"/>
                    </a:lnTo>
                    <a:lnTo>
                      <a:pt x="218" y="671"/>
                    </a:lnTo>
                    <a:lnTo>
                      <a:pt x="218" y="671"/>
                    </a:lnTo>
                    <a:lnTo>
                      <a:pt x="226" y="679"/>
                    </a:lnTo>
                    <a:lnTo>
                      <a:pt x="235" y="654"/>
                    </a:lnTo>
                    <a:lnTo>
                      <a:pt x="226" y="612"/>
                    </a:lnTo>
                    <a:lnTo>
                      <a:pt x="235" y="570"/>
                    </a:lnTo>
                    <a:lnTo>
                      <a:pt x="235" y="579"/>
                    </a:lnTo>
                    <a:lnTo>
                      <a:pt x="243" y="579"/>
                    </a:lnTo>
                    <a:lnTo>
                      <a:pt x="251" y="562"/>
                    </a:lnTo>
                    <a:lnTo>
                      <a:pt x="260" y="545"/>
                    </a:lnTo>
                    <a:lnTo>
                      <a:pt x="260" y="570"/>
                    </a:lnTo>
                    <a:lnTo>
                      <a:pt x="268" y="570"/>
                    </a:lnTo>
                    <a:lnTo>
                      <a:pt x="277" y="545"/>
                    </a:lnTo>
                    <a:lnTo>
                      <a:pt x="285" y="528"/>
                    </a:lnTo>
                    <a:lnTo>
                      <a:pt x="285" y="537"/>
                    </a:lnTo>
                    <a:lnTo>
                      <a:pt x="285" y="545"/>
                    </a:lnTo>
                    <a:lnTo>
                      <a:pt x="285" y="554"/>
                    </a:lnTo>
                    <a:lnTo>
                      <a:pt x="285" y="554"/>
                    </a:lnTo>
                    <a:lnTo>
                      <a:pt x="293" y="537"/>
                    </a:lnTo>
                    <a:lnTo>
                      <a:pt x="302" y="528"/>
                    </a:lnTo>
                    <a:lnTo>
                      <a:pt x="293" y="554"/>
                    </a:lnTo>
                    <a:lnTo>
                      <a:pt x="277" y="587"/>
                    </a:lnTo>
                    <a:lnTo>
                      <a:pt x="285" y="587"/>
                    </a:lnTo>
                    <a:lnTo>
                      <a:pt x="285" y="587"/>
                    </a:lnTo>
                    <a:lnTo>
                      <a:pt x="293" y="570"/>
                    </a:lnTo>
                    <a:lnTo>
                      <a:pt x="293" y="579"/>
                    </a:lnTo>
                    <a:lnTo>
                      <a:pt x="310" y="587"/>
                    </a:lnTo>
                    <a:lnTo>
                      <a:pt x="327" y="554"/>
                    </a:lnTo>
                    <a:lnTo>
                      <a:pt x="327" y="545"/>
                    </a:lnTo>
                    <a:lnTo>
                      <a:pt x="319" y="545"/>
                    </a:lnTo>
                    <a:lnTo>
                      <a:pt x="319" y="554"/>
                    </a:lnTo>
                    <a:lnTo>
                      <a:pt x="319" y="545"/>
                    </a:lnTo>
                    <a:lnTo>
                      <a:pt x="319" y="537"/>
                    </a:lnTo>
                    <a:lnTo>
                      <a:pt x="310" y="545"/>
                    </a:lnTo>
                    <a:lnTo>
                      <a:pt x="310" y="545"/>
                    </a:lnTo>
                    <a:lnTo>
                      <a:pt x="319" y="520"/>
                    </a:lnTo>
                    <a:lnTo>
                      <a:pt x="327" y="495"/>
                    </a:lnTo>
                    <a:lnTo>
                      <a:pt x="335" y="570"/>
                    </a:lnTo>
                    <a:lnTo>
                      <a:pt x="293" y="629"/>
                    </a:lnTo>
                    <a:lnTo>
                      <a:pt x="285" y="654"/>
                    </a:lnTo>
                    <a:lnTo>
                      <a:pt x="277" y="688"/>
                    </a:lnTo>
                    <a:lnTo>
                      <a:pt x="285" y="688"/>
                    </a:lnTo>
                    <a:lnTo>
                      <a:pt x="293" y="688"/>
                    </a:lnTo>
                    <a:lnTo>
                      <a:pt x="310" y="704"/>
                    </a:lnTo>
                    <a:lnTo>
                      <a:pt x="335" y="730"/>
                    </a:lnTo>
                    <a:lnTo>
                      <a:pt x="344" y="721"/>
                    </a:lnTo>
                    <a:lnTo>
                      <a:pt x="352" y="713"/>
                    </a:lnTo>
                    <a:lnTo>
                      <a:pt x="360" y="713"/>
                    </a:lnTo>
                    <a:lnTo>
                      <a:pt x="360" y="721"/>
                    </a:lnTo>
                    <a:lnTo>
                      <a:pt x="377" y="696"/>
                    </a:lnTo>
                    <a:lnTo>
                      <a:pt x="386" y="671"/>
                    </a:lnTo>
                    <a:lnTo>
                      <a:pt x="386" y="671"/>
                    </a:lnTo>
                    <a:lnTo>
                      <a:pt x="386" y="663"/>
                    </a:lnTo>
                    <a:lnTo>
                      <a:pt x="402" y="646"/>
                    </a:lnTo>
                    <a:lnTo>
                      <a:pt x="419" y="629"/>
                    </a:lnTo>
                    <a:lnTo>
                      <a:pt x="402" y="604"/>
                    </a:lnTo>
                    <a:lnTo>
                      <a:pt x="394" y="570"/>
                    </a:lnTo>
                    <a:lnTo>
                      <a:pt x="411" y="554"/>
                    </a:lnTo>
                    <a:lnTo>
                      <a:pt x="419" y="537"/>
                    </a:lnTo>
                    <a:lnTo>
                      <a:pt x="428" y="512"/>
                    </a:lnTo>
                    <a:lnTo>
                      <a:pt x="436" y="486"/>
                    </a:lnTo>
                    <a:lnTo>
                      <a:pt x="444" y="495"/>
                    </a:lnTo>
                    <a:lnTo>
                      <a:pt x="453" y="503"/>
                    </a:lnTo>
                    <a:lnTo>
                      <a:pt x="470" y="495"/>
                    </a:lnTo>
                    <a:lnTo>
                      <a:pt x="486" y="478"/>
                    </a:lnTo>
                    <a:lnTo>
                      <a:pt x="486" y="461"/>
                    </a:lnTo>
                    <a:lnTo>
                      <a:pt x="495" y="445"/>
                    </a:lnTo>
                    <a:lnTo>
                      <a:pt x="495" y="428"/>
                    </a:lnTo>
                    <a:lnTo>
                      <a:pt x="495" y="419"/>
                    </a:lnTo>
                    <a:lnTo>
                      <a:pt x="486" y="419"/>
                    </a:lnTo>
                    <a:lnTo>
                      <a:pt x="478" y="419"/>
                    </a:lnTo>
                    <a:lnTo>
                      <a:pt x="478" y="394"/>
                    </a:lnTo>
                    <a:lnTo>
                      <a:pt x="478" y="377"/>
                    </a:lnTo>
                    <a:lnTo>
                      <a:pt x="486" y="369"/>
                    </a:lnTo>
                    <a:lnTo>
                      <a:pt x="486" y="369"/>
                    </a:lnTo>
                    <a:lnTo>
                      <a:pt x="520" y="327"/>
                    </a:lnTo>
                    <a:lnTo>
                      <a:pt x="528" y="310"/>
                    </a:lnTo>
                    <a:lnTo>
                      <a:pt x="537" y="285"/>
                    </a:lnTo>
                    <a:lnTo>
                      <a:pt x="545" y="285"/>
                    </a:lnTo>
                    <a:lnTo>
                      <a:pt x="553" y="294"/>
                    </a:lnTo>
                    <a:lnTo>
                      <a:pt x="570" y="277"/>
                    </a:lnTo>
                    <a:lnTo>
                      <a:pt x="579" y="268"/>
                    </a:lnTo>
                    <a:lnTo>
                      <a:pt x="579" y="277"/>
                    </a:lnTo>
                    <a:lnTo>
                      <a:pt x="587" y="277"/>
                    </a:lnTo>
                    <a:lnTo>
                      <a:pt x="595" y="227"/>
                    </a:lnTo>
                    <a:lnTo>
                      <a:pt x="579" y="176"/>
                    </a:lnTo>
                    <a:lnTo>
                      <a:pt x="587" y="176"/>
                    </a:lnTo>
                    <a:lnTo>
                      <a:pt x="604" y="176"/>
                    </a:lnTo>
                    <a:lnTo>
                      <a:pt x="595" y="159"/>
                    </a:lnTo>
                    <a:lnTo>
                      <a:pt x="587" y="143"/>
                    </a:lnTo>
                    <a:lnTo>
                      <a:pt x="595" y="134"/>
                    </a:lnTo>
                    <a:lnTo>
                      <a:pt x="587" y="134"/>
                    </a:lnTo>
                    <a:lnTo>
                      <a:pt x="579" y="126"/>
                    </a:lnTo>
                    <a:lnTo>
                      <a:pt x="553" y="134"/>
                    </a:lnTo>
                    <a:lnTo>
                      <a:pt x="545" y="109"/>
                    </a:lnTo>
                    <a:lnTo>
                      <a:pt x="553" y="84"/>
                    </a:lnTo>
                    <a:lnTo>
                      <a:pt x="520" y="4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9" name="СЗФО_Санкт-Петербург">
                <a:extLst>
                  <a:ext uri="{FF2B5EF4-FFF2-40B4-BE49-F238E27FC236}">
                    <a16:creationId xmlns:a16="http://schemas.microsoft.com/office/drawing/2014/main" xmlns="" id="{A84B5F93-E72C-41F2-A95C-CC9E12384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588" y="2301875"/>
                <a:ext cx="96838" cy="98425"/>
              </a:xfrm>
              <a:custGeom>
                <a:avLst/>
                <a:gdLst>
                  <a:gd name="T0" fmla="*/ 67 w 83"/>
                  <a:gd name="T1" fmla="*/ 8 h 84"/>
                  <a:gd name="T2" fmla="*/ 41 w 83"/>
                  <a:gd name="T3" fmla="*/ 0 h 84"/>
                  <a:gd name="T4" fmla="*/ 8 w 83"/>
                  <a:gd name="T5" fmla="*/ 8 h 84"/>
                  <a:gd name="T6" fmla="*/ 0 w 83"/>
                  <a:gd name="T7" fmla="*/ 42 h 84"/>
                  <a:gd name="T8" fmla="*/ 8 w 83"/>
                  <a:gd name="T9" fmla="*/ 67 h 84"/>
                  <a:gd name="T10" fmla="*/ 41 w 83"/>
                  <a:gd name="T11" fmla="*/ 84 h 84"/>
                  <a:gd name="T12" fmla="*/ 67 w 83"/>
                  <a:gd name="T13" fmla="*/ 67 h 84"/>
                  <a:gd name="T14" fmla="*/ 83 w 83"/>
                  <a:gd name="T15" fmla="*/ 42 h 84"/>
                  <a:gd name="T16" fmla="*/ 67 w 83"/>
                  <a:gd name="T17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84">
                    <a:moveTo>
                      <a:pt x="67" y="8"/>
                    </a:moveTo>
                    <a:lnTo>
                      <a:pt x="41" y="0"/>
                    </a:lnTo>
                    <a:lnTo>
                      <a:pt x="8" y="8"/>
                    </a:lnTo>
                    <a:lnTo>
                      <a:pt x="0" y="42"/>
                    </a:lnTo>
                    <a:lnTo>
                      <a:pt x="8" y="67"/>
                    </a:lnTo>
                    <a:lnTo>
                      <a:pt x="41" y="84"/>
                    </a:lnTo>
                    <a:lnTo>
                      <a:pt x="67" y="67"/>
                    </a:lnTo>
                    <a:lnTo>
                      <a:pt x="83" y="42"/>
                    </a:lnTo>
                    <a:lnTo>
                      <a:pt x="67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50" name="ЦФО">
              <a:extLst>
                <a:ext uri="{FF2B5EF4-FFF2-40B4-BE49-F238E27FC236}">
                  <a16:creationId xmlns:a16="http://schemas.microsoft.com/office/drawing/2014/main" xmlns="" id="{4FF5DAA4-63E6-4994-AFD2-6454E5A2829E}"/>
                </a:ext>
              </a:extLst>
            </p:cNvPr>
            <p:cNvGrpSpPr/>
            <p:nvPr/>
          </p:nvGrpSpPr>
          <p:grpSpPr>
            <a:xfrm>
              <a:off x="914300" y="2693282"/>
              <a:ext cx="1363698" cy="1106898"/>
              <a:chOff x="625475" y="2654300"/>
              <a:chExt cx="1466850" cy="1190626"/>
            </a:xfrm>
            <a:grpFill/>
          </p:grpSpPr>
          <p:sp>
            <p:nvSpPr>
              <p:cNvPr id="1251" name="ЦФО_Ярославская область">
                <a:extLst>
                  <a:ext uri="{FF2B5EF4-FFF2-40B4-BE49-F238E27FC236}">
                    <a16:creationId xmlns:a16="http://schemas.microsoft.com/office/drawing/2014/main" xmlns="" id="{27E38050-31EF-46C9-87AB-2F311342B9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9063" y="2847975"/>
                <a:ext cx="301625" cy="265113"/>
              </a:xfrm>
              <a:custGeom>
                <a:avLst/>
                <a:gdLst>
                  <a:gd name="T0" fmla="*/ 143 w 260"/>
                  <a:gd name="T1" fmla="*/ 17 h 227"/>
                  <a:gd name="T2" fmla="*/ 151 w 260"/>
                  <a:gd name="T3" fmla="*/ 9 h 227"/>
                  <a:gd name="T4" fmla="*/ 126 w 260"/>
                  <a:gd name="T5" fmla="*/ 0 h 227"/>
                  <a:gd name="T6" fmla="*/ 118 w 260"/>
                  <a:gd name="T7" fmla="*/ 9 h 227"/>
                  <a:gd name="T8" fmla="*/ 126 w 260"/>
                  <a:gd name="T9" fmla="*/ 17 h 227"/>
                  <a:gd name="T10" fmla="*/ 143 w 260"/>
                  <a:gd name="T11" fmla="*/ 17 h 227"/>
                  <a:gd name="T12" fmla="*/ 201 w 260"/>
                  <a:gd name="T13" fmla="*/ 26 h 227"/>
                  <a:gd name="T14" fmla="*/ 193 w 260"/>
                  <a:gd name="T15" fmla="*/ 26 h 227"/>
                  <a:gd name="T16" fmla="*/ 185 w 260"/>
                  <a:gd name="T17" fmla="*/ 34 h 227"/>
                  <a:gd name="T18" fmla="*/ 159 w 260"/>
                  <a:gd name="T19" fmla="*/ 17 h 227"/>
                  <a:gd name="T20" fmla="*/ 159 w 260"/>
                  <a:gd name="T21" fmla="*/ 51 h 227"/>
                  <a:gd name="T22" fmla="*/ 151 w 260"/>
                  <a:gd name="T23" fmla="*/ 76 h 227"/>
                  <a:gd name="T24" fmla="*/ 134 w 260"/>
                  <a:gd name="T25" fmla="*/ 93 h 227"/>
                  <a:gd name="T26" fmla="*/ 134 w 260"/>
                  <a:gd name="T27" fmla="*/ 84 h 227"/>
                  <a:gd name="T28" fmla="*/ 134 w 260"/>
                  <a:gd name="T29" fmla="*/ 76 h 227"/>
                  <a:gd name="T30" fmla="*/ 134 w 260"/>
                  <a:gd name="T31" fmla="*/ 68 h 227"/>
                  <a:gd name="T32" fmla="*/ 109 w 260"/>
                  <a:gd name="T33" fmla="*/ 76 h 227"/>
                  <a:gd name="T34" fmla="*/ 101 w 260"/>
                  <a:gd name="T35" fmla="*/ 68 h 227"/>
                  <a:gd name="T36" fmla="*/ 109 w 260"/>
                  <a:gd name="T37" fmla="*/ 59 h 227"/>
                  <a:gd name="T38" fmla="*/ 118 w 260"/>
                  <a:gd name="T39" fmla="*/ 59 h 227"/>
                  <a:gd name="T40" fmla="*/ 109 w 260"/>
                  <a:gd name="T41" fmla="*/ 9 h 227"/>
                  <a:gd name="T42" fmla="*/ 92 w 260"/>
                  <a:gd name="T43" fmla="*/ 9 h 227"/>
                  <a:gd name="T44" fmla="*/ 76 w 260"/>
                  <a:gd name="T45" fmla="*/ 17 h 227"/>
                  <a:gd name="T46" fmla="*/ 84 w 260"/>
                  <a:gd name="T47" fmla="*/ 26 h 227"/>
                  <a:gd name="T48" fmla="*/ 76 w 260"/>
                  <a:gd name="T49" fmla="*/ 34 h 227"/>
                  <a:gd name="T50" fmla="*/ 67 w 260"/>
                  <a:gd name="T51" fmla="*/ 42 h 227"/>
                  <a:gd name="T52" fmla="*/ 50 w 260"/>
                  <a:gd name="T53" fmla="*/ 42 h 227"/>
                  <a:gd name="T54" fmla="*/ 50 w 260"/>
                  <a:gd name="T55" fmla="*/ 51 h 227"/>
                  <a:gd name="T56" fmla="*/ 50 w 260"/>
                  <a:gd name="T57" fmla="*/ 59 h 227"/>
                  <a:gd name="T58" fmla="*/ 42 w 260"/>
                  <a:gd name="T59" fmla="*/ 76 h 227"/>
                  <a:gd name="T60" fmla="*/ 42 w 260"/>
                  <a:gd name="T61" fmla="*/ 101 h 227"/>
                  <a:gd name="T62" fmla="*/ 42 w 260"/>
                  <a:gd name="T63" fmla="*/ 118 h 227"/>
                  <a:gd name="T64" fmla="*/ 50 w 260"/>
                  <a:gd name="T65" fmla="*/ 126 h 227"/>
                  <a:gd name="T66" fmla="*/ 25 w 260"/>
                  <a:gd name="T67" fmla="*/ 143 h 227"/>
                  <a:gd name="T68" fmla="*/ 0 w 260"/>
                  <a:gd name="T69" fmla="*/ 168 h 227"/>
                  <a:gd name="T70" fmla="*/ 0 w 260"/>
                  <a:gd name="T71" fmla="*/ 177 h 227"/>
                  <a:gd name="T72" fmla="*/ 0 w 260"/>
                  <a:gd name="T73" fmla="*/ 185 h 227"/>
                  <a:gd name="T74" fmla="*/ 0 w 260"/>
                  <a:gd name="T75" fmla="*/ 202 h 227"/>
                  <a:gd name="T76" fmla="*/ 25 w 260"/>
                  <a:gd name="T77" fmla="*/ 227 h 227"/>
                  <a:gd name="T78" fmla="*/ 50 w 260"/>
                  <a:gd name="T79" fmla="*/ 218 h 227"/>
                  <a:gd name="T80" fmla="*/ 101 w 260"/>
                  <a:gd name="T81" fmla="*/ 202 h 227"/>
                  <a:gd name="T82" fmla="*/ 143 w 260"/>
                  <a:gd name="T83" fmla="*/ 218 h 227"/>
                  <a:gd name="T84" fmla="*/ 193 w 260"/>
                  <a:gd name="T85" fmla="*/ 185 h 227"/>
                  <a:gd name="T86" fmla="*/ 252 w 260"/>
                  <a:gd name="T87" fmla="*/ 160 h 227"/>
                  <a:gd name="T88" fmla="*/ 252 w 260"/>
                  <a:gd name="T89" fmla="*/ 151 h 227"/>
                  <a:gd name="T90" fmla="*/ 260 w 260"/>
                  <a:gd name="T91" fmla="*/ 135 h 227"/>
                  <a:gd name="T92" fmla="*/ 227 w 260"/>
                  <a:gd name="T93" fmla="*/ 93 h 227"/>
                  <a:gd name="T94" fmla="*/ 227 w 260"/>
                  <a:gd name="T95" fmla="*/ 51 h 227"/>
                  <a:gd name="T96" fmla="*/ 201 w 260"/>
                  <a:gd name="T97" fmla="*/ 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0" h="227">
                    <a:moveTo>
                      <a:pt x="143" y="17"/>
                    </a:moveTo>
                    <a:lnTo>
                      <a:pt x="151" y="9"/>
                    </a:lnTo>
                    <a:lnTo>
                      <a:pt x="126" y="0"/>
                    </a:lnTo>
                    <a:lnTo>
                      <a:pt x="118" y="9"/>
                    </a:lnTo>
                    <a:lnTo>
                      <a:pt x="126" y="17"/>
                    </a:lnTo>
                    <a:lnTo>
                      <a:pt x="143" y="17"/>
                    </a:lnTo>
                    <a:close/>
                    <a:moveTo>
                      <a:pt x="201" y="26"/>
                    </a:moveTo>
                    <a:lnTo>
                      <a:pt x="193" y="26"/>
                    </a:lnTo>
                    <a:lnTo>
                      <a:pt x="185" y="34"/>
                    </a:lnTo>
                    <a:lnTo>
                      <a:pt x="159" y="17"/>
                    </a:lnTo>
                    <a:lnTo>
                      <a:pt x="159" y="51"/>
                    </a:lnTo>
                    <a:lnTo>
                      <a:pt x="151" y="76"/>
                    </a:lnTo>
                    <a:lnTo>
                      <a:pt x="134" y="93"/>
                    </a:lnTo>
                    <a:lnTo>
                      <a:pt x="134" y="84"/>
                    </a:lnTo>
                    <a:lnTo>
                      <a:pt x="134" y="76"/>
                    </a:lnTo>
                    <a:lnTo>
                      <a:pt x="134" y="68"/>
                    </a:lnTo>
                    <a:lnTo>
                      <a:pt x="109" y="76"/>
                    </a:lnTo>
                    <a:lnTo>
                      <a:pt x="101" y="68"/>
                    </a:lnTo>
                    <a:lnTo>
                      <a:pt x="109" y="59"/>
                    </a:lnTo>
                    <a:lnTo>
                      <a:pt x="118" y="59"/>
                    </a:lnTo>
                    <a:lnTo>
                      <a:pt x="109" y="9"/>
                    </a:lnTo>
                    <a:lnTo>
                      <a:pt x="92" y="9"/>
                    </a:lnTo>
                    <a:lnTo>
                      <a:pt x="76" y="17"/>
                    </a:lnTo>
                    <a:lnTo>
                      <a:pt x="84" y="26"/>
                    </a:lnTo>
                    <a:lnTo>
                      <a:pt x="76" y="34"/>
                    </a:lnTo>
                    <a:lnTo>
                      <a:pt x="67" y="42"/>
                    </a:lnTo>
                    <a:lnTo>
                      <a:pt x="50" y="42"/>
                    </a:lnTo>
                    <a:lnTo>
                      <a:pt x="50" y="51"/>
                    </a:lnTo>
                    <a:lnTo>
                      <a:pt x="50" y="59"/>
                    </a:lnTo>
                    <a:lnTo>
                      <a:pt x="42" y="76"/>
                    </a:lnTo>
                    <a:lnTo>
                      <a:pt x="42" y="101"/>
                    </a:lnTo>
                    <a:lnTo>
                      <a:pt x="42" y="118"/>
                    </a:lnTo>
                    <a:lnTo>
                      <a:pt x="50" y="126"/>
                    </a:lnTo>
                    <a:lnTo>
                      <a:pt x="25" y="143"/>
                    </a:lnTo>
                    <a:lnTo>
                      <a:pt x="0" y="168"/>
                    </a:lnTo>
                    <a:lnTo>
                      <a:pt x="0" y="177"/>
                    </a:lnTo>
                    <a:lnTo>
                      <a:pt x="0" y="185"/>
                    </a:lnTo>
                    <a:lnTo>
                      <a:pt x="0" y="202"/>
                    </a:lnTo>
                    <a:lnTo>
                      <a:pt x="25" y="227"/>
                    </a:lnTo>
                    <a:lnTo>
                      <a:pt x="50" y="218"/>
                    </a:lnTo>
                    <a:lnTo>
                      <a:pt x="101" y="202"/>
                    </a:lnTo>
                    <a:lnTo>
                      <a:pt x="143" y="218"/>
                    </a:lnTo>
                    <a:lnTo>
                      <a:pt x="193" y="185"/>
                    </a:lnTo>
                    <a:lnTo>
                      <a:pt x="252" y="160"/>
                    </a:lnTo>
                    <a:lnTo>
                      <a:pt x="252" y="151"/>
                    </a:lnTo>
                    <a:lnTo>
                      <a:pt x="260" y="135"/>
                    </a:lnTo>
                    <a:lnTo>
                      <a:pt x="227" y="93"/>
                    </a:lnTo>
                    <a:lnTo>
                      <a:pt x="227" y="51"/>
                    </a:lnTo>
                    <a:lnTo>
                      <a:pt x="201" y="2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2" name="ЦФО_Тульская область">
                <a:extLst>
                  <a:ext uri="{FF2B5EF4-FFF2-40B4-BE49-F238E27FC236}">
                    <a16:creationId xmlns:a16="http://schemas.microsoft.com/office/drawing/2014/main" xmlns="" id="{3C9AC693-5C88-4F2E-89D8-6B0EBBDF7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3181350"/>
                <a:ext cx="222250" cy="223838"/>
              </a:xfrm>
              <a:custGeom>
                <a:avLst/>
                <a:gdLst>
                  <a:gd name="T0" fmla="*/ 89 w 140"/>
                  <a:gd name="T1" fmla="*/ 6 h 141"/>
                  <a:gd name="T2" fmla="*/ 80 w 140"/>
                  <a:gd name="T3" fmla="*/ 6 h 141"/>
                  <a:gd name="T4" fmla="*/ 78 w 140"/>
                  <a:gd name="T5" fmla="*/ 12 h 141"/>
                  <a:gd name="T6" fmla="*/ 71 w 140"/>
                  <a:gd name="T7" fmla="*/ 18 h 141"/>
                  <a:gd name="T8" fmla="*/ 67 w 140"/>
                  <a:gd name="T9" fmla="*/ 18 h 141"/>
                  <a:gd name="T10" fmla="*/ 63 w 140"/>
                  <a:gd name="T11" fmla="*/ 12 h 141"/>
                  <a:gd name="T12" fmla="*/ 48 w 140"/>
                  <a:gd name="T13" fmla="*/ 6 h 141"/>
                  <a:gd name="T14" fmla="*/ 34 w 140"/>
                  <a:gd name="T15" fmla="*/ 0 h 141"/>
                  <a:gd name="T16" fmla="*/ 32 w 140"/>
                  <a:gd name="T17" fmla="*/ 0 h 141"/>
                  <a:gd name="T18" fmla="*/ 30 w 140"/>
                  <a:gd name="T19" fmla="*/ 6 h 141"/>
                  <a:gd name="T20" fmla="*/ 17 w 140"/>
                  <a:gd name="T21" fmla="*/ 6 h 141"/>
                  <a:gd name="T22" fmla="*/ 7 w 140"/>
                  <a:gd name="T23" fmla="*/ 12 h 141"/>
                  <a:gd name="T24" fmla="*/ 4 w 140"/>
                  <a:gd name="T25" fmla="*/ 18 h 141"/>
                  <a:gd name="T26" fmla="*/ 0 w 140"/>
                  <a:gd name="T27" fmla="*/ 24 h 141"/>
                  <a:gd name="T28" fmla="*/ 4 w 140"/>
                  <a:gd name="T29" fmla="*/ 55 h 141"/>
                  <a:gd name="T30" fmla="*/ 17 w 140"/>
                  <a:gd name="T31" fmla="*/ 80 h 141"/>
                  <a:gd name="T32" fmla="*/ 25 w 140"/>
                  <a:gd name="T33" fmla="*/ 86 h 141"/>
                  <a:gd name="T34" fmla="*/ 31 w 140"/>
                  <a:gd name="T35" fmla="*/ 92 h 141"/>
                  <a:gd name="T36" fmla="*/ 29 w 140"/>
                  <a:gd name="T37" fmla="*/ 104 h 141"/>
                  <a:gd name="T38" fmla="*/ 30 w 140"/>
                  <a:gd name="T39" fmla="*/ 123 h 141"/>
                  <a:gd name="T40" fmla="*/ 40 w 140"/>
                  <a:gd name="T41" fmla="*/ 135 h 141"/>
                  <a:gd name="T42" fmla="*/ 48 w 140"/>
                  <a:gd name="T43" fmla="*/ 141 h 141"/>
                  <a:gd name="T44" fmla="*/ 60 w 140"/>
                  <a:gd name="T45" fmla="*/ 141 h 141"/>
                  <a:gd name="T46" fmla="*/ 63 w 140"/>
                  <a:gd name="T47" fmla="*/ 135 h 141"/>
                  <a:gd name="T48" fmla="*/ 67 w 140"/>
                  <a:gd name="T49" fmla="*/ 129 h 141"/>
                  <a:gd name="T50" fmla="*/ 72 w 140"/>
                  <a:gd name="T51" fmla="*/ 129 h 141"/>
                  <a:gd name="T52" fmla="*/ 78 w 140"/>
                  <a:gd name="T53" fmla="*/ 129 h 141"/>
                  <a:gd name="T54" fmla="*/ 86 w 140"/>
                  <a:gd name="T55" fmla="*/ 123 h 141"/>
                  <a:gd name="T56" fmla="*/ 95 w 140"/>
                  <a:gd name="T57" fmla="*/ 123 h 141"/>
                  <a:gd name="T58" fmla="*/ 125 w 140"/>
                  <a:gd name="T59" fmla="*/ 73 h 141"/>
                  <a:gd name="T60" fmla="*/ 124 w 140"/>
                  <a:gd name="T61" fmla="*/ 61 h 141"/>
                  <a:gd name="T62" fmla="*/ 134 w 140"/>
                  <a:gd name="T63" fmla="*/ 49 h 141"/>
                  <a:gd name="T64" fmla="*/ 140 w 140"/>
                  <a:gd name="T65" fmla="*/ 49 h 141"/>
                  <a:gd name="T66" fmla="*/ 134 w 140"/>
                  <a:gd name="T67" fmla="*/ 43 h 141"/>
                  <a:gd name="T68" fmla="*/ 134 w 140"/>
                  <a:gd name="T69" fmla="*/ 37 h 141"/>
                  <a:gd name="T70" fmla="*/ 134 w 140"/>
                  <a:gd name="T71" fmla="*/ 24 h 141"/>
                  <a:gd name="T72" fmla="*/ 134 w 140"/>
                  <a:gd name="T73" fmla="*/ 18 h 141"/>
                  <a:gd name="T74" fmla="*/ 124 w 140"/>
                  <a:gd name="T75" fmla="*/ 18 h 141"/>
                  <a:gd name="T76" fmla="*/ 112 w 140"/>
                  <a:gd name="T77" fmla="*/ 0 h 141"/>
                  <a:gd name="T78" fmla="*/ 112 w 140"/>
                  <a:gd name="T79" fmla="*/ 0 h 141"/>
                  <a:gd name="T80" fmla="*/ 105 w 140"/>
                  <a:gd name="T81" fmla="*/ 0 h 141"/>
                  <a:gd name="T82" fmla="*/ 96 w 140"/>
                  <a:gd name="T83" fmla="*/ 6 h 141"/>
                  <a:gd name="T84" fmla="*/ 89 w 140"/>
                  <a:gd name="T85" fmla="*/ 6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0" h="141">
                    <a:moveTo>
                      <a:pt x="89" y="6"/>
                    </a:moveTo>
                    <a:lnTo>
                      <a:pt x="80" y="6"/>
                    </a:lnTo>
                    <a:lnTo>
                      <a:pt x="78" y="12"/>
                    </a:lnTo>
                    <a:lnTo>
                      <a:pt x="71" y="18"/>
                    </a:lnTo>
                    <a:lnTo>
                      <a:pt x="67" y="18"/>
                    </a:lnTo>
                    <a:lnTo>
                      <a:pt x="63" y="12"/>
                    </a:lnTo>
                    <a:lnTo>
                      <a:pt x="48" y="6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6"/>
                    </a:lnTo>
                    <a:lnTo>
                      <a:pt x="17" y="6"/>
                    </a:lnTo>
                    <a:lnTo>
                      <a:pt x="7" y="12"/>
                    </a:lnTo>
                    <a:lnTo>
                      <a:pt x="4" y="18"/>
                    </a:lnTo>
                    <a:lnTo>
                      <a:pt x="0" y="24"/>
                    </a:lnTo>
                    <a:lnTo>
                      <a:pt x="4" y="55"/>
                    </a:lnTo>
                    <a:lnTo>
                      <a:pt x="17" y="80"/>
                    </a:lnTo>
                    <a:lnTo>
                      <a:pt x="25" y="86"/>
                    </a:lnTo>
                    <a:lnTo>
                      <a:pt x="31" y="92"/>
                    </a:lnTo>
                    <a:lnTo>
                      <a:pt x="29" y="104"/>
                    </a:lnTo>
                    <a:lnTo>
                      <a:pt x="30" y="123"/>
                    </a:lnTo>
                    <a:lnTo>
                      <a:pt x="40" y="135"/>
                    </a:lnTo>
                    <a:lnTo>
                      <a:pt x="48" y="141"/>
                    </a:lnTo>
                    <a:lnTo>
                      <a:pt x="60" y="141"/>
                    </a:lnTo>
                    <a:lnTo>
                      <a:pt x="63" y="135"/>
                    </a:lnTo>
                    <a:lnTo>
                      <a:pt x="67" y="129"/>
                    </a:lnTo>
                    <a:lnTo>
                      <a:pt x="72" y="129"/>
                    </a:lnTo>
                    <a:lnTo>
                      <a:pt x="78" y="129"/>
                    </a:lnTo>
                    <a:lnTo>
                      <a:pt x="86" y="123"/>
                    </a:lnTo>
                    <a:lnTo>
                      <a:pt x="95" y="123"/>
                    </a:lnTo>
                    <a:lnTo>
                      <a:pt x="125" y="73"/>
                    </a:lnTo>
                    <a:lnTo>
                      <a:pt x="124" y="61"/>
                    </a:lnTo>
                    <a:lnTo>
                      <a:pt x="134" y="49"/>
                    </a:lnTo>
                    <a:lnTo>
                      <a:pt x="140" y="49"/>
                    </a:lnTo>
                    <a:lnTo>
                      <a:pt x="134" y="43"/>
                    </a:lnTo>
                    <a:lnTo>
                      <a:pt x="134" y="37"/>
                    </a:lnTo>
                    <a:lnTo>
                      <a:pt x="134" y="24"/>
                    </a:lnTo>
                    <a:lnTo>
                      <a:pt x="134" y="18"/>
                    </a:lnTo>
                    <a:lnTo>
                      <a:pt x="124" y="18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05" y="0"/>
                    </a:lnTo>
                    <a:lnTo>
                      <a:pt x="96" y="6"/>
                    </a:lnTo>
                    <a:lnTo>
                      <a:pt x="89" y="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3" name="ЦФО_Тверская область">
                <a:extLst>
                  <a:ext uri="{FF2B5EF4-FFF2-40B4-BE49-F238E27FC236}">
                    <a16:creationId xmlns:a16="http://schemas.microsoft.com/office/drawing/2014/main" xmlns="" id="{A115FA15-7EBD-4AF8-A573-AD5A9D050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" y="2654300"/>
                <a:ext cx="573088" cy="390525"/>
              </a:xfrm>
              <a:custGeom>
                <a:avLst/>
                <a:gdLst>
                  <a:gd name="T0" fmla="*/ 213 w 361"/>
                  <a:gd name="T1" fmla="*/ 24 h 246"/>
                  <a:gd name="T2" fmla="*/ 201 w 361"/>
                  <a:gd name="T3" fmla="*/ 37 h 246"/>
                  <a:gd name="T4" fmla="*/ 164 w 361"/>
                  <a:gd name="T5" fmla="*/ 49 h 246"/>
                  <a:gd name="T6" fmla="*/ 151 w 361"/>
                  <a:gd name="T7" fmla="*/ 42 h 246"/>
                  <a:gd name="T8" fmla="*/ 113 w 361"/>
                  <a:gd name="T9" fmla="*/ 31 h 246"/>
                  <a:gd name="T10" fmla="*/ 69 w 361"/>
                  <a:gd name="T11" fmla="*/ 12 h 246"/>
                  <a:gd name="T12" fmla="*/ 52 w 361"/>
                  <a:gd name="T13" fmla="*/ 6 h 246"/>
                  <a:gd name="T14" fmla="*/ 44 w 361"/>
                  <a:gd name="T15" fmla="*/ 12 h 246"/>
                  <a:gd name="T16" fmla="*/ 41 w 361"/>
                  <a:gd name="T17" fmla="*/ 24 h 246"/>
                  <a:gd name="T18" fmla="*/ 35 w 361"/>
                  <a:gd name="T19" fmla="*/ 42 h 246"/>
                  <a:gd name="T20" fmla="*/ 16 w 361"/>
                  <a:gd name="T21" fmla="*/ 67 h 246"/>
                  <a:gd name="T22" fmla="*/ 26 w 361"/>
                  <a:gd name="T23" fmla="*/ 116 h 246"/>
                  <a:gd name="T24" fmla="*/ 83 w 361"/>
                  <a:gd name="T25" fmla="*/ 153 h 246"/>
                  <a:gd name="T26" fmla="*/ 108 w 361"/>
                  <a:gd name="T27" fmla="*/ 172 h 246"/>
                  <a:gd name="T28" fmla="*/ 120 w 361"/>
                  <a:gd name="T29" fmla="*/ 191 h 246"/>
                  <a:gd name="T30" fmla="*/ 145 w 361"/>
                  <a:gd name="T31" fmla="*/ 191 h 246"/>
                  <a:gd name="T32" fmla="*/ 164 w 361"/>
                  <a:gd name="T33" fmla="*/ 184 h 246"/>
                  <a:gd name="T34" fmla="*/ 176 w 361"/>
                  <a:gd name="T35" fmla="*/ 191 h 246"/>
                  <a:gd name="T36" fmla="*/ 201 w 361"/>
                  <a:gd name="T37" fmla="*/ 209 h 246"/>
                  <a:gd name="T38" fmla="*/ 226 w 361"/>
                  <a:gd name="T39" fmla="*/ 221 h 246"/>
                  <a:gd name="T40" fmla="*/ 238 w 361"/>
                  <a:gd name="T41" fmla="*/ 209 h 246"/>
                  <a:gd name="T42" fmla="*/ 262 w 361"/>
                  <a:gd name="T43" fmla="*/ 221 h 246"/>
                  <a:gd name="T44" fmla="*/ 275 w 361"/>
                  <a:gd name="T45" fmla="*/ 233 h 246"/>
                  <a:gd name="T46" fmla="*/ 293 w 361"/>
                  <a:gd name="T47" fmla="*/ 221 h 246"/>
                  <a:gd name="T48" fmla="*/ 306 w 361"/>
                  <a:gd name="T49" fmla="*/ 202 h 246"/>
                  <a:gd name="T50" fmla="*/ 306 w 361"/>
                  <a:gd name="T51" fmla="*/ 178 h 246"/>
                  <a:gd name="T52" fmla="*/ 311 w 361"/>
                  <a:gd name="T53" fmla="*/ 160 h 246"/>
                  <a:gd name="T54" fmla="*/ 324 w 361"/>
                  <a:gd name="T55" fmla="*/ 147 h 246"/>
                  <a:gd name="T56" fmla="*/ 336 w 361"/>
                  <a:gd name="T57" fmla="*/ 141 h 246"/>
                  <a:gd name="T58" fmla="*/ 342 w 361"/>
                  <a:gd name="T59" fmla="*/ 129 h 246"/>
                  <a:gd name="T60" fmla="*/ 361 w 361"/>
                  <a:gd name="T61" fmla="*/ 92 h 246"/>
                  <a:gd name="T62" fmla="*/ 336 w 361"/>
                  <a:gd name="T63" fmla="*/ 86 h 246"/>
                  <a:gd name="T64" fmla="*/ 306 w 361"/>
                  <a:gd name="T65" fmla="*/ 80 h 246"/>
                  <a:gd name="T66" fmla="*/ 293 w 361"/>
                  <a:gd name="T67" fmla="*/ 67 h 246"/>
                  <a:gd name="T68" fmla="*/ 275 w 361"/>
                  <a:gd name="T69" fmla="*/ 61 h 246"/>
                  <a:gd name="T70" fmla="*/ 256 w 361"/>
                  <a:gd name="T71" fmla="*/ 61 h 246"/>
                  <a:gd name="T72" fmla="*/ 244 w 361"/>
                  <a:gd name="T73" fmla="*/ 55 h 246"/>
                  <a:gd name="T74" fmla="*/ 231 w 361"/>
                  <a:gd name="T75" fmla="*/ 37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1" h="246">
                    <a:moveTo>
                      <a:pt x="231" y="37"/>
                    </a:moveTo>
                    <a:lnTo>
                      <a:pt x="213" y="24"/>
                    </a:lnTo>
                    <a:lnTo>
                      <a:pt x="207" y="31"/>
                    </a:lnTo>
                    <a:lnTo>
                      <a:pt x="201" y="37"/>
                    </a:lnTo>
                    <a:lnTo>
                      <a:pt x="182" y="42"/>
                    </a:lnTo>
                    <a:lnTo>
                      <a:pt x="164" y="49"/>
                    </a:lnTo>
                    <a:lnTo>
                      <a:pt x="158" y="49"/>
                    </a:lnTo>
                    <a:lnTo>
                      <a:pt x="151" y="42"/>
                    </a:lnTo>
                    <a:lnTo>
                      <a:pt x="146" y="37"/>
                    </a:lnTo>
                    <a:lnTo>
                      <a:pt x="113" y="31"/>
                    </a:lnTo>
                    <a:lnTo>
                      <a:pt x="78" y="18"/>
                    </a:lnTo>
                    <a:lnTo>
                      <a:pt x="69" y="12"/>
                    </a:lnTo>
                    <a:lnTo>
                      <a:pt x="61" y="0"/>
                    </a:lnTo>
                    <a:lnTo>
                      <a:pt x="52" y="6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46" y="18"/>
                    </a:lnTo>
                    <a:lnTo>
                      <a:pt x="41" y="24"/>
                    </a:lnTo>
                    <a:lnTo>
                      <a:pt x="35" y="31"/>
                    </a:lnTo>
                    <a:lnTo>
                      <a:pt x="35" y="42"/>
                    </a:lnTo>
                    <a:lnTo>
                      <a:pt x="32" y="55"/>
                    </a:lnTo>
                    <a:lnTo>
                      <a:pt x="16" y="67"/>
                    </a:lnTo>
                    <a:lnTo>
                      <a:pt x="0" y="86"/>
                    </a:lnTo>
                    <a:lnTo>
                      <a:pt x="26" y="116"/>
                    </a:lnTo>
                    <a:lnTo>
                      <a:pt x="50" y="147"/>
                    </a:lnTo>
                    <a:lnTo>
                      <a:pt x="83" y="153"/>
                    </a:lnTo>
                    <a:lnTo>
                      <a:pt x="106" y="160"/>
                    </a:lnTo>
                    <a:lnTo>
                      <a:pt x="108" y="172"/>
                    </a:lnTo>
                    <a:lnTo>
                      <a:pt x="110" y="178"/>
                    </a:lnTo>
                    <a:lnTo>
                      <a:pt x="120" y="191"/>
                    </a:lnTo>
                    <a:lnTo>
                      <a:pt x="129" y="196"/>
                    </a:lnTo>
                    <a:lnTo>
                      <a:pt x="145" y="191"/>
                    </a:lnTo>
                    <a:lnTo>
                      <a:pt x="158" y="184"/>
                    </a:lnTo>
                    <a:lnTo>
                      <a:pt x="164" y="184"/>
                    </a:lnTo>
                    <a:lnTo>
                      <a:pt x="170" y="178"/>
                    </a:lnTo>
                    <a:lnTo>
                      <a:pt x="176" y="191"/>
                    </a:lnTo>
                    <a:lnTo>
                      <a:pt x="182" y="202"/>
                    </a:lnTo>
                    <a:lnTo>
                      <a:pt x="201" y="209"/>
                    </a:lnTo>
                    <a:lnTo>
                      <a:pt x="220" y="215"/>
                    </a:lnTo>
                    <a:lnTo>
                      <a:pt x="226" y="221"/>
                    </a:lnTo>
                    <a:lnTo>
                      <a:pt x="231" y="215"/>
                    </a:lnTo>
                    <a:lnTo>
                      <a:pt x="238" y="209"/>
                    </a:lnTo>
                    <a:lnTo>
                      <a:pt x="250" y="215"/>
                    </a:lnTo>
                    <a:lnTo>
                      <a:pt x="262" y="221"/>
                    </a:lnTo>
                    <a:lnTo>
                      <a:pt x="269" y="221"/>
                    </a:lnTo>
                    <a:lnTo>
                      <a:pt x="275" y="233"/>
                    </a:lnTo>
                    <a:lnTo>
                      <a:pt x="275" y="246"/>
                    </a:lnTo>
                    <a:lnTo>
                      <a:pt x="293" y="221"/>
                    </a:lnTo>
                    <a:lnTo>
                      <a:pt x="311" y="215"/>
                    </a:lnTo>
                    <a:lnTo>
                      <a:pt x="306" y="202"/>
                    </a:lnTo>
                    <a:lnTo>
                      <a:pt x="306" y="196"/>
                    </a:lnTo>
                    <a:lnTo>
                      <a:pt x="306" y="178"/>
                    </a:lnTo>
                    <a:lnTo>
                      <a:pt x="311" y="166"/>
                    </a:lnTo>
                    <a:lnTo>
                      <a:pt x="311" y="160"/>
                    </a:lnTo>
                    <a:lnTo>
                      <a:pt x="318" y="153"/>
                    </a:lnTo>
                    <a:lnTo>
                      <a:pt x="324" y="147"/>
                    </a:lnTo>
                    <a:lnTo>
                      <a:pt x="336" y="147"/>
                    </a:lnTo>
                    <a:lnTo>
                      <a:pt x="336" y="141"/>
                    </a:lnTo>
                    <a:lnTo>
                      <a:pt x="330" y="135"/>
                    </a:lnTo>
                    <a:lnTo>
                      <a:pt x="342" y="129"/>
                    </a:lnTo>
                    <a:lnTo>
                      <a:pt x="355" y="129"/>
                    </a:lnTo>
                    <a:lnTo>
                      <a:pt x="361" y="92"/>
                    </a:lnTo>
                    <a:lnTo>
                      <a:pt x="361" y="92"/>
                    </a:lnTo>
                    <a:lnTo>
                      <a:pt x="336" y="86"/>
                    </a:lnTo>
                    <a:lnTo>
                      <a:pt x="318" y="80"/>
                    </a:lnTo>
                    <a:lnTo>
                      <a:pt x="306" y="80"/>
                    </a:lnTo>
                    <a:lnTo>
                      <a:pt x="300" y="73"/>
                    </a:lnTo>
                    <a:lnTo>
                      <a:pt x="293" y="67"/>
                    </a:lnTo>
                    <a:lnTo>
                      <a:pt x="281" y="61"/>
                    </a:lnTo>
                    <a:lnTo>
                      <a:pt x="275" y="61"/>
                    </a:lnTo>
                    <a:lnTo>
                      <a:pt x="269" y="67"/>
                    </a:lnTo>
                    <a:lnTo>
                      <a:pt x="256" y="61"/>
                    </a:lnTo>
                    <a:lnTo>
                      <a:pt x="250" y="55"/>
                    </a:lnTo>
                    <a:lnTo>
                      <a:pt x="244" y="55"/>
                    </a:lnTo>
                    <a:lnTo>
                      <a:pt x="244" y="55"/>
                    </a:lnTo>
                    <a:lnTo>
                      <a:pt x="231" y="3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4" name="ЦФО_Тамбовская область">
                <a:extLst>
                  <a:ext uri="{FF2B5EF4-FFF2-40B4-BE49-F238E27FC236}">
                    <a16:creationId xmlns:a16="http://schemas.microsoft.com/office/drawing/2014/main" xmlns="" id="{F7621843-9536-4CE1-A157-0D74EAC3B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200" y="3463925"/>
                <a:ext cx="247650" cy="274638"/>
              </a:xfrm>
              <a:custGeom>
                <a:avLst/>
                <a:gdLst>
                  <a:gd name="T0" fmla="*/ 171 w 213"/>
                  <a:gd name="T1" fmla="*/ 25 h 235"/>
                  <a:gd name="T2" fmla="*/ 163 w 213"/>
                  <a:gd name="T3" fmla="*/ 33 h 235"/>
                  <a:gd name="T4" fmla="*/ 146 w 213"/>
                  <a:gd name="T5" fmla="*/ 33 h 235"/>
                  <a:gd name="T6" fmla="*/ 138 w 213"/>
                  <a:gd name="T7" fmla="*/ 25 h 235"/>
                  <a:gd name="T8" fmla="*/ 129 w 213"/>
                  <a:gd name="T9" fmla="*/ 8 h 235"/>
                  <a:gd name="T10" fmla="*/ 104 w 213"/>
                  <a:gd name="T11" fmla="*/ 8 h 235"/>
                  <a:gd name="T12" fmla="*/ 87 w 213"/>
                  <a:gd name="T13" fmla="*/ 0 h 235"/>
                  <a:gd name="T14" fmla="*/ 51 w 213"/>
                  <a:gd name="T15" fmla="*/ 25 h 235"/>
                  <a:gd name="T16" fmla="*/ 21 w 213"/>
                  <a:gd name="T17" fmla="*/ 58 h 235"/>
                  <a:gd name="T18" fmla="*/ 30 w 213"/>
                  <a:gd name="T19" fmla="*/ 109 h 235"/>
                  <a:gd name="T20" fmla="*/ 16 w 213"/>
                  <a:gd name="T21" fmla="*/ 117 h 235"/>
                  <a:gd name="T22" fmla="*/ 0 w 213"/>
                  <a:gd name="T23" fmla="*/ 125 h 235"/>
                  <a:gd name="T24" fmla="*/ 7 w 213"/>
                  <a:gd name="T25" fmla="*/ 134 h 235"/>
                  <a:gd name="T26" fmla="*/ 15 w 213"/>
                  <a:gd name="T27" fmla="*/ 142 h 235"/>
                  <a:gd name="T28" fmla="*/ 11 w 213"/>
                  <a:gd name="T29" fmla="*/ 159 h 235"/>
                  <a:gd name="T30" fmla="*/ 9 w 213"/>
                  <a:gd name="T31" fmla="*/ 167 h 235"/>
                  <a:gd name="T32" fmla="*/ 24 w 213"/>
                  <a:gd name="T33" fmla="*/ 176 h 235"/>
                  <a:gd name="T34" fmla="*/ 41 w 213"/>
                  <a:gd name="T35" fmla="*/ 184 h 235"/>
                  <a:gd name="T36" fmla="*/ 51 w 213"/>
                  <a:gd name="T37" fmla="*/ 201 h 235"/>
                  <a:gd name="T38" fmla="*/ 59 w 213"/>
                  <a:gd name="T39" fmla="*/ 218 h 235"/>
                  <a:gd name="T40" fmla="*/ 65 w 213"/>
                  <a:gd name="T41" fmla="*/ 218 h 235"/>
                  <a:gd name="T42" fmla="*/ 72 w 213"/>
                  <a:gd name="T43" fmla="*/ 218 h 235"/>
                  <a:gd name="T44" fmla="*/ 70 w 213"/>
                  <a:gd name="T45" fmla="*/ 226 h 235"/>
                  <a:gd name="T46" fmla="*/ 81 w 213"/>
                  <a:gd name="T47" fmla="*/ 235 h 235"/>
                  <a:gd name="T48" fmla="*/ 121 w 213"/>
                  <a:gd name="T49" fmla="*/ 218 h 235"/>
                  <a:gd name="T50" fmla="*/ 163 w 213"/>
                  <a:gd name="T51" fmla="*/ 201 h 235"/>
                  <a:gd name="T52" fmla="*/ 180 w 213"/>
                  <a:gd name="T53" fmla="*/ 193 h 235"/>
                  <a:gd name="T54" fmla="*/ 188 w 213"/>
                  <a:gd name="T55" fmla="*/ 184 h 235"/>
                  <a:gd name="T56" fmla="*/ 188 w 213"/>
                  <a:gd name="T57" fmla="*/ 142 h 235"/>
                  <a:gd name="T58" fmla="*/ 180 w 213"/>
                  <a:gd name="T59" fmla="*/ 117 h 235"/>
                  <a:gd name="T60" fmla="*/ 188 w 213"/>
                  <a:gd name="T61" fmla="*/ 109 h 235"/>
                  <a:gd name="T62" fmla="*/ 196 w 213"/>
                  <a:gd name="T63" fmla="*/ 92 h 235"/>
                  <a:gd name="T64" fmla="*/ 196 w 213"/>
                  <a:gd name="T65" fmla="*/ 92 h 235"/>
                  <a:gd name="T66" fmla="*/ 188 w 213"/>
                  <a:gd name="T67" fmla="*/ 84 h 235"/>
                  <a:gd name="T68" fmla="*/ 196 w 213"/>
                  <a:gd name="T69" fmla="*/ 75 h 235"/>
                  <a:gd name="T70" fmla="*/ 205 w 213"/>
                  <a:gd name="T71" fmla="*/ 58 h 235"/>
                  <a:gd name="T72" fmla="*/ 213 w 213"/>
                  <a:gd name="T73" fmla="*/ 50 h 235"/>
                  <a:gd name="T74" fmla="*/ 213 w 213"/>
                  <a:gd name="T75" fmla="*/ 50 h 235"/>
                  <a:gd name="T76" fmla="*/ 171 w 213"/>
                  <a:gd name="T77" fmla="*/ 2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3" h="235">
                    <a:moveTo>
                      <a:pt x="171" y="25"/>
                    </a:moveTo>
                    <a:lnTo>
                      <a:pt x="163" y="33"/>
                    </a:lnTo>
                    <a:lnTo>
                      <a:pt x="146" y="33"/>
                    </a:lnTo>
                    <a:lnTo>
                      <a:pt x="138" y="25"/>
                    </a:lnTo>
                    <a:lnTo>
                      <a:pt x="129" y="8"/>
                    </a:lnTo>
                    <a:lnTo>
                      <a:pt x="104" y="8"/>
                    </a:lnTo>
                    <a:lnTo>
                      <a:pt x="87" y="0"/>
                    </a:lnTo>
                    <a:lnTo>
                      <a:pt x="51" y="25"/>
                    </a:lnTo>
                    <a:lnTo>
                      <a:pt x="21" y="58"/>
                    </a:lnTo>
                    <a:lnTo>
                      <a:pt x="30" y="109"/>
                    </a:lnTo>
                    <a:lnTo>
                      <a:pt x="16" y="117"/>
                    </a:lnTo>
                    <a:lnTo>
                      <a:pt x="0" y="125"/>
                    </a:lnTo>
                    <a:lnTo>
                      <a:pt x="7" y="134"/>
                    </a:lnTo>
                    <a:lnTo>
                      <a:pt x="15" y="142"/>
                    </a:lnTo>
                    <a:lnTo>
                      <a:pt x="11" y="159"/>
                    </a:lnTo>
                    <a:lnTo>
                      <a:pt x="9" y="167"/>
                    </a:lnTo>
                    <a:lnTo>
                      <a:pt x="24" y="176"/>
                    </a:lnTo>
                    <a:lnTo>
                      <a:pt x="41" y="184"/>
                    </a:lnTo>
                    <a:lnTo>
                      <a:pt x="51" y="201"/>
                    </a:lnTo>
                    <a:lnTo>
                      <a:pt x="59" y="218"/>
                    </a:lnTo>
                    <a:lnTo>
                      <a:pt x="65" y="218"/>
                    </a:lnTo>
                    <a:lnTo>
                      <a:pt x="72" y="218"/>
                    </a:lnTo>
                    <a:lnTo>
                      <a:pt x="70" y="226"/>
                    </a:lnTo>
                    <a:lnTo>
                      <a:pt x="81" y="235"/>
                    </a:lnTo>
                    <a:lnTo>
                      <a:pt x="121" y="218"/>
                    </a:lnTo>
                    <a:lnTo>
                      <a:pt x="163" y="201"/>
                    </a:lnTo>
                    <a:lnTo>
                      <a:pt x="180" y="193"/>
                    </a:lnTo>
                    <a:lnTo>
                      <a:pt x="188" y="184"/>
                    </a:lnTo>
                    <a:lnTo>
                      <a:pt x="188" y="142"/>
                    </a:lnTo>
                    <a:lnTo>
                      <a:pt x="180" y="117"/>
                    </a:lnTo>
                    <a:lnTo>
                      <a:pt x="188" y="109"/>
                    </a:lnTo>
                    <a:lnTo>
                      <a:pt x="196" y="92"/>
                    </a:lnTo>
                    <a:lnTo>
                      <a:pt x="196" y="92"/>
                    </a:lnTo>
                    <a:lnTo>
                      <a:pt x="188" y="84"/>
                    </a:lnTo>
                    <a:lnTo>
                      <a:pt x="196" y="75"/>
                    </a:lnTo>
                    <a:lnTo>
                      <a:pt x="205" y="58"/>
                    </a:lnTo>
                    <a:lnTo>
                      <a:pt x="213" y="50"/>
                    </a:lnTo>
                    <a:lnTo>
                      <a:pt x="213" y="50"/>
                    </a:lnTo>
                    <a:lnTo>
                      <a:pt x="171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5" name="ЦФО_Смоленская область">
                <a:extLst>
                  <a:ext uri="{FF2B5EF4-FFF2-40B4-BE49-F238E27FC236}">
                    <a16:creationId xmlns:a16="http://schemas.microsoft.com/office/drawing/2014/main" xmlns="" id="{AAEB9DC2-C029-461A-83A0-EDF617D8A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2770188"/>
                <a:ext cx="363538" cy="293688"/>
              </a:xfrm>
              <a:custGeom>
                <a:avLst/>
                <a:gdLst>
                  <a:gd name="T0" fmla="*/ 282 w 312"/>
                  <a:gd name="T1" fmla="*/ 118 h 252"/>
                  <a:gd name="T2" fmla="*/ 251 w 312"/>
                  <a:gd name="T3" fmla="*/ 109 h 252"/>
                  <a:gd name="T4" fmla="*/ 206 w 312"/>
                  <a:gd name="T5" fmla="*/ 101 h 252"/>
                  <a:gd name="T6" fmla="*/ 173 w 312"/>
                  <a:gd name="T7" fmla="*/ 59 h 252"/>
                  <a:gd name="T8" fmla="*/ 138 w 312"/>
                  <a:gd name="T9" fmla="*/ 17 h 252"/>
                  <a:gd name="T10" fmla="*/ 126 w 312"/>
                  <a:gd name="T11" fmla="*/ 0 h 252"/>
                  <a:gd name="T12" fmla="*/ 109 w 312"/>
                  <a:gd name="T13" fmla="*/ 0 h 252"/>
                  <a:gd name="T14" fmla="*/ 98 w 312"/>
                  <a:gd name="T15" fmla="*/ 9 h 252"/>
                  <a:gd name="T16" fmla="*/ 79 w 312"/>
                  <a:gd name="T17" fmla="*/ 26 h 252"/>
                  <a:gd name="T18" fmla="*/ 54 w 312"/>
                  <a:gd name="T19" fmla="*/ 51 h 252"/>
                  <a:gd name="T20" fmla="*/ 38 w 312"/>
                  <a:gd name="T21" fmla="*/ 51 h 252"/>
                  <a:gd name="T22" fmla="*/ 38 w 312"/>
                  <a:gd name="T23" fmla="*/ 67 h 252"/>
                  <a:gd name="T24" fmla="*/ 39 w 312"/>
                  <a:gd name="T25" fmla="*/ 76 h 252"/>
                  <a:gd name="T26" fmla="*/ 42 w 312"/>
                  <a:gd name="T27" fmla="*/ 76 h 252"/>
                  <a:gd name="T28" fmla="*/ 43 w 312"/>
                  <a:gd name="T29" fmla="*/ 84 h 252"/>
                  <a:gd name="T30" fmla="*/ 35 w 312"/>
                  <a:gd name="T31" fmla="*/ 84 h 252"/>
                  <a:gd name="T32" fmla="*/ 27 w 312"/>
                  <a:gd name="T33" fmla="*/ 93 h 252"/>
                  <a:gd name="T34" fmla="*/ 19 w 312"/>
                  <a:gd name="T35" fmla="*/ 109 h 252"/>
                  <a:gd name="T36" fmla="*/ 16 w 312"/>
                  <a:gd name="T37" fmla="*/ 135 h 252"/>
                  <a:gd name="T38" fmla="*/ 19 w 312"/>
                  <a:gd name="T39" fmla="*/ 151 h 252"/>
                  <a:gd name="T40" fmla="*/ 18 w 312"/>
                  <a:gd name="T41" fmla="*/ 160 h 252"/>
                  <a:gd name="T42" fmla="*/ 10 w 312"/>
                  <a:gd name="T43" fmla="*/ 168 h 252"/>
                  <a:gd name="T44" fmla="*/ 0 w 312"/>
                  <a:gd name="T45" fmla="*/ 176 h 252"/>
                  <a:gd name="T46" fmla="*/ 5 w 312"/>
                  <a:gd name="T47" fmla="*/ 185 h 252"/>
                  <a:gd name="T48" fmla="*/ 14 w 312"/>
                  <a:gd name="T49" fmla="*/ 193 h 252"/>
                  <a:gd name="T50" fmla="*/ 17 w 312"/>
                  <a:gd name="T51" fmla="*/ 218 h 252"/>
                  <a:gd name="T52" fmla="*/ 8 w 312"/>
                  <a:gd name="T53" fmla="*/ 227 h 252"/>
                  <a:gd name="T54" fmla="*/ 10 w 312"/>
                  <a:gd name="T55" fmla="*/ 244 h 252"/>
                  <a:gd name="T56" fmla="*/ 7 w 312"/>
                  <a:gd name="T57" fmla="*/ 252 h 252"/>
                  <a:gd name="T58" fmla="*/ 10 w 312"/>
                  <a:gd name="T59" fmla="*/ 252 h 252"/>
                  <a:gd name="T60" fmla="*/ 16 w 312"/>
                  <a:gd name="T61" fmla="*/ 252 h 252"/>
                  <a:gd name="T62" fmla="*/ 25 w 312"/>
                  <a:gd name="T63" fmla="*/ 252 h 252"/>
                  <a:gd name="T64" fmla="*/ 33 w 312"/>
                  <a:gd name="T65" fmla="*/ 244 h 252"/>
                  <a:gd name="T66" fmla="*/ 63 w 312"/>
                  <a:gd name="T67" fmla="*/ 244 h 252"/>
                  <a:gd name="T68" fmla="*/ 92 w 312"/>
                  <a:gd name="T69" fmla="*/ 235 h 252"/>
                  <a:gd name="T70" fmla="*/ 106 w 312"/>
                  <a:gd name="T71" fmla="*/ 227 h 252"/>
                  <a:gd name="T72" fmla="*/ 120 w 312"/>
                  <a:gd name="T73" fmla="*/ 227 h 252"/>
                  <a:gd name="T74" fmla="*/ 126 w 312"/>
                  <a:gd name="T75" fmla="*/ 218 h 252"/>
                  <a:gd name="T76" fmla="*/ 133 w 312"/>
                  <a:gd name="T77" fmla="*/ 210 h 252"/>
                  <a:gd name="T78" fmla="*/ 151 w 312"/>
                  <a:gd name="T79" fmla="*/ 218 h 252"/>
                  <a:gd name="T80" fmla="*/ 163 w 312"/>
                  <a:gd name="T81" fmla="*/ 244 h 252"/>
                  <a:gd name="T82" fmla="*/ 178 w 312"/>
                  <a:gd name="T83" fmla="*/ 244 h 252"/>
                  <a:gd name="T84" fmla="*/ 185 w 312"/>
                  <a:gd name="T85" fmla="*/ 235 h 252"/>
                  <a:gd name="T86" fmla="*/ 193 w 312"/>
                  <a:gd name="T87" fmla="*/ 244 h 252"/>
                  <a:gd name="T88" fmla="*/ 201 w 312"/>
                  <a:gd name="T89" fmla="*/ 252 h 252"/>
                  <a:gd name="T90" fmla="*/ 266 w 312"/>
                  <a:gd name="T91" fmla="*/ 235 h 252"/>
                  <a:gd name="T92" fmla="*/ 297 w 312"/>
                  <a:gd name="T93" fmla="*/ 202 h 252"/>
                  <a:gd name="T94" fmla="*/ 312 w 312"/>
                  <a:gd name="T95" fmla="*/ 168 h 252"/>
                  <a:gd name="T96" fmla="*/ 301 w 312"/>
                  <a:gd name="T97" fmla="*/ 160 h 252"/>
                  <a:gd name="T98" fmla="*/ 288 w 312"/>
                  <a:gd name="T99" fmla="*/ 143 h 252"/>
                  <a:gd name="T100" fmla="*/ 285 w 312"/>
                  <a:gd name="T101" fmla="*/ 135 h 252"/>
                  <a:gd name="T102" fmla="*/ 282 w 312"/>
                  <a:gd name="T103" fmla="*/ 11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2" h="252">
                    <a:moveTo>
                      <a:pt x="282" y="118"/>
                    </a:moveTo>
                    <a:lnTo>
                      <a:pt x="251" y="109"/>
                    </a:lnTo>
                    <a:lnTo>
                      <a:pt x="206" y="101"/>
                    </a:lnTo>
                    <a:lnTo>
                      <a:pt x="173" y="59"/>
                    </a:lnTo>
                    <a:lnTo>
                      <a:pt x="138" y="17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98" y="9"/>
                    </a:lnTo>
                    <a:lnTo>
                      <a:pt x="79" y="26"/>
                    </a:lnTo>
                    <a:lnTo>
                      <a:pt x="54" y="51"/>
                    </a:lnTo>
                    <a:lnTo>
                      <a:pt x="38" y="51"/>
                    </a:lnTo>
                    <a:lnTo>
                      <a:pt x="38" y="67"/>
                    </a:lnTo>
                    <a:lnTo>
                      <a:pt x="39" y="76"/>
                    </a:lnTo>
                    <a:lnTo>
                      <a:pt x="42" y="76"/>
                    </a:lnTo>
                    <a:lnTo>
                      <a:pt x="43" y="84"/>
                    </a:lnTo>
                    <a:lnTo>
                      <a:pt x="35" y="84"/>
                    </a:lnTo>
                    <a:lnTo>
                      <a:pt x="27" y="93"/>
                    </a:lnTo>
                    <a:lnTo>
                      <a:pt x="19" y="109"/>
                    </a:lnTo>
                    <a:lnTo>
                      <a:pt x="16" y="135"/>
                    </a:lnTo>
                    <a:lnTo>
                      <a:pt x="19" y="151"/>
                    </a:lnTo>
                    <a:lnTo>
                      <a:pt x="18" y="160"/>
                    </a:lnTo>
                    <a:lnTo>
                      <a:pt x="10" y="168"/>
                    </a:lnTo>
                    <a:lnTo>
                      <a:pt x="0" y="176"/>
                    </a:lnTo>
                    <a:lnTo>
                      <a:pt x="5" y="185"/>
                    </a:lnTo>
                    <a:lnTo>
                      <a:pt x="14" y="193"/>
                    </a:lnTo>
                    <a:lnTo>
                      <a:pt x="17" y="218"/>
                    </a:lnTo>
                    <a:lnTo>
                      <a:pt x="8" y="227"/>
                    </a:lnTo>
                    <a:lnTo>
                      <a:pt x="10" y="244"/>
                    </a:lnTo>
                    <a:lnTo>
                      <a:pt x="7" y="252"/>
                    </a:lnTo>
                    <a:lnTo>
                      <a:pt x="10" y="252"/>
                    </a:lnTo>
                    <a:lnTo>
                      <a:pt x="16" y="252"/>
                    </a:lnTo>
                    <a:lnTo>
                      <a:pt x="25" y="252"/>
                    </a:lnTo>
                    <a:lnTo>
                      <a:pt x="33" y="244"/>
                    </a:lnTo>
                    <a:lnTo>
                      <a:pt x="63" y="244"/>
                    </a:lnTo>
                    <a:lnTo>
                      <a:pt x="92" y="235"/>
                    </a:lnTo>
                    <a:lnTo>
                      <a:pt x="106" y="227"/>
                    </a:lnTo>
                    <a:lnTo>
                      <a:pt x="120" y="227"/>
                    </a:lnTo>
                    <a:lnTo>
                      <a:pt x="126" y="218"/>
                    </a:lnTo>
                    <a:lnTo>
                      <a:pt x="133" y="210"/>
                    </a:lnTo>
                    <a:lnTo>
                      <a:pt x="151" y="218"/>
                    </a:lnTo>
                    <a:lnTo>
                      <a:pt x="163" y="244"/>
                    </a:lnTo>
                    <a:lnTo>
                      <a:pt x="178" y="244"/>
                    </a:lnTo>
                    <a:lnTo>
                      <a:pt x="185" y="235"/>
                    </a:lnTo>
                    <a:lnTo>
                      <a:pt x="193" y="244"/>
                    </a:lnTo>
                    <a:lnTo>
                      <a:pt x="201" y="252"/>
                    </a:lnTo>
                    <a:lnTo>
                      <a:pt x="266" y="235"/>
                    </a:lnTo>
                    <a:lnTo>
                      <a:pt x="297" y="202"/>
                    </a:lnTo>
                    <a:lnTo>
                      <a:pt x="312" y="168"/>
                    </a:lnTo>
                    <a:lnTo>
                      <a:pt x="301" y="160"/>
                    </a:lnTo>
                    <a:lnTo>
                      <a:pt x="288" y="143"/>
                    </a:lnTo>
                    <a:lnTo>
                      <a:pt x="285" y="135"/>
                    </a:lnTo>
                    <a:lnTo>
                      <a:pt x="282" y="1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6" name="ЦФО_Рязанская область">
                <a:extLst>
                  <a:ext uri="{FF2B5EF4-FFF2-40B4-BE49-F238E27FC236}">
                    <a16:creationId xmlns:a16="http://schemas.microsoft.com/office/drawing/2014/main" xmlns="" id="{692B7136-4B08-4B2B-AF96-239315B11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413" y="3268663"/>
                <a:ext cx="315913" cy="254000"/>
              </a:xfrm>
              <a:custGeom>
                <a:avLst/>
                <a:gdLst>
                  <a:gd name="T0" fmla="*/ 179 w 271"/>
                  <a:gd name="T1" fmla="*/ 8 h 218"/>
                  <a:gd name="T2" fmla="*/ 162 w 271"/>
                  <a:gd name="T3" fmla="*/ 0 h 218"/>
                  <a:gd name="T4" fmla="*/ 162 w 271"/>
                  <a:gd name="T5" fmla="*/ 8 h 218"/>
                  <a:gd name="T6" fmla="*/ 153 w 271"/>
                  <a:gd name="T7" fmla="*/ 8 h 218"/>
                  <a:gd name="T8" fmla="*/ 145 w 271"/>
                  <a:gd name="T9" fmla="*/ 8 h 218"/>
                  <a:gd name="T10" fmla="*/ 137 w 271"/>
                  <a:gd name="T11" fmla="*/ 8 h 218"/>
                  <a:gd name="T12" fmla="*/ 112 w 271"/>
                  <a:gd name="T13" fmla="*/ 8 h 218"/>
                  <a:gd name="T14" fmla="*/ 95 w 271"/>
                  <a:gd name="T15" fmla="*/ 17 h 218"/>
                  <a:gd name="T16" fmla="*/ 86 w 271"/>
                  <a:gd name="T17" fmla="*/ 17 h 218"/>
                  <a:gd name="T18" fmla="*/ 78 w 271"/>
                  <a:gd name="T19" fmla="*/ 8 h 218"/>
                  <a:gd name="T20" fmla="*/ 70 w 271"/>
                  <a:gd name="T21" fmla="*/ 17 h 218"/>
                  <a:gd name="T22" fmla="*/ 53 w 271"/>
                  <a:gd name="T23" fmla="*/ 25 h 218"/>
                  <a:gd name="T24" fmla="*/ 41 w 271"/>
                  <a:gd name="T25" fmla="*/ 25 h 218"/>
                  <a:gd name="T26" fmla="*/ 0 w 271"/>
                  <a:gd name="T27" fmla="*/ 92 h 218"/>
                  <a:gd name="T28" fmla="*/ 6 w 271"/>
                  <a:gd name="T29" fmla="*/ 109 h 218"/>
                  <a:gd name="T30" fmla="*/ 6 w 271"/>
                  <a:gd name="T31" fmla="*/ 126 h 218"/>
                  <a:gd name="T32" fmla="*/ 24 w 271"/>
                  <a:gd name="T33" fmla="*/ 126 h 218"/>
                  <a:gd name="T34" fmla="*/ 44 w 271"/>
                  <a:gd name="T35" fmla="*/ 134 h 218"/>
                  <a:gd name="T36" fmla="*/ 41 w 271"/>
                  <a:gd name="T37" fmla="*/ 151 h 218"/>
                  <a:gd name="T38" fmla="*/ 44 w 271"/>
                  <a:gd name="T39" fmla="*/ 168 h 218"/>
                  <a:gd name="T40" fmla="*/ 61 w 271"/>
                  <a:gd name="T41" fmla="*/ 176 h 218"/>
                  <a:gd name="T42" fmla="*/ 86 w 271"/>
                  <a:gd name="T43" fmla="*/ 176 h 218"/>
                  <a:gd name="T44" fmla="*/ 95 w 271"/>
                  <a:gd name="T45" fmla="*/ 193 h 218"/>
                  <a:gd name="T46" fmla="*/ 103 w 271"/>
                  <a:gd name="T47" fmla="*/ 201 h 218"/>
                  <a:gd name="T48" fmla="*/ 120 w 271"/>
                  <a:gd name="T49" fmla="*/ 201 h 218"/>
                  <a:gd name="T50" fmla="*/ 128 w 271"/>
                  <a:gd name="T51" fmla="*/ 193 h 218"/>
                  <a:gd name="T52" fmla="*/ 179 w 271"/>
                  <a:gd name="T53" fmla="*/ 218 h 218"/>
                  <a:gd name="T54" fmla="*/ 187 w 271"/>
                  <a:gd name="T55" fmla="*/ 218 h 218"/>
                  <a:gd name="T56" fmla="*/ 195 w 271"/>
                  <a:gd name="T57" fmla="*/ 218 h 218"/>
                  <a:gd name="T58" fmla="*/ 204 w 271"/>
                  <a:gd name="T59" fmla="*/ 210 h 218"/>
                  <a:gd name="T60" fmla="*/ 204 w 271"/>
                  <a:gd name="T61" fmla="*/ 210 h 218"/>
                  <a:gd name="T62" fmla="*/ 204 w 271"/>
                  <a:gd name="T63" fmla="*/ 201 h 218"/>
                  <a:gd name="T64" fmla="*/ 212 w 271"/>
                  <a:gd name="T65" fmla="*/ 210 h 218"/>
                  <a:gd name="T66" fmla="*/ 229 w 271"/>
                  <a:gd name="T67" fmla="*/ 210 h 218"/>
                  <a:gd name="T68" fmla="*/ 229 w 271"/>
                  <a:gd name="T69" fmla="*/ 210 h 218"/>
                  <a:gd name="T70" fmla="*/ 221 w 271"/>
                  <a:gd name="T71" fmla="*/ 193 h 218"/>
                  <a:gd name="T72" fmla="*/ 204 w 271"/>
                  <a:gd name="T73" fmla="*/ 193 h 218"/>
                  <a:gd name="T74" fmla="*/ 221 w 271"/>
                  <a:gd name="T75" fmla="*/ 184 h 218"/>
                  <a:gd name="T76" fmla="*/ 237 w 271"/>
                  <a:gd name="T77" fmla="*/ 184 h 218"/>
                  <a:gd name="T78" fmla="*/ 246 w 271"/>
                  <a:gd name="T79" fmla="*/ 176 h 218"/>
                  <a:gd name="T80" fmla="*/ 262 w 271"/>
                  <a:gd name="T81" fmla="*/ 168 h 218"/>
                  <a:gd name="T82" fmla="*/ 262 w 271"/>
                  <a:gd name="T83" fmla="*/ 151 h 218"/>
                  <a:gd name="T84" fmla="*/ 262 w 271"/>
                  <a:gd name="T85" fmla="*/ 151 h 218"/>
                  <a:gd name="T86" fmla="*/ 271 w 271"/>
                  <a:gd name="T87" fmla="*/ 134 h 218"/>
                  <a:gd name="T88" fmla="*/ 271 w 271"/>
                  <a:gd name="T89" fmla="*/ 117 h 218"/>
                  <a:gd name="T90" fmla="*/ 254 w 271"/>
                  <a:gd name="T91" fmla="*/ 109 h 218"/>
                  <a:gd name="T92" fmla="*/ 246 w 271"/>
                  <a:gd name="T93" fmla="*/ 109 h 218"/>
                  <a:gd name="T94" fmla="*/ 246 w 271"/>
                  <a:gd name="T95" fmla="*/ 109 h 218"/>
                  <a:gd name="T96" fmla="*/ 254 w 271"/>
                  <a:gd name="T97" fmla="*/ 101 h 218"/>
                  <a:gd name="T98" fmla="*/ 254 w 271"/>
                  <a:gd name="T99" fmla="*/ 92 h 218"/>
                  <a:gd name="T100" fmla="*/ 254 w 271"/>
                  <a:gd name="T101" fmla="*/ 84 h 218"/>
                  <a:gd name="T102" fmla="*/ 221 w 271"/>
                  <a:gd name="T103" fmla="*/ 42 h 218"/>
                  <a:gd name="T104" fmla="*/ 195 w 271"/>
                  <a:gd name="T105" fmla="*/ 8 h 218"/>
                  <a:gd name="T106" fmla="*/ 179 w 271"/>
                  <a:gd name="T107" fmla="*/ 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1" h="218">
                    <a:moveTo>
                      <a:pt x="179" y="8"/>
                    </a:moveTo>
                    <a:lnTo>
                      <a:pt x="162" y="0"/>
                    </a:lnTo>
                    <a:lnTo>
                      <a:pt x="162" y="8"/>
                    </a:lnTo>
                    <a:lnTo>
                      <a:pt x="153" y="8"/>
                    </a:lnTo>
                    <a:lnTo>
                      <a:pt x="145" y="8"/>
                    </a:lnTo>
                    <a:lnTo>
                      <a:pt x="137" y="8"/>
                    </a:lnTo>
                    <a:lnTo>
                      <a:pt x="112" y="8"/>
                    </a:lnTo>
                    <a:lnTo>
                      <a:pt x="95" y="17"/>
                    </a:lnTo>
                    <a:lnTo>
                      <a:pt x="86" y="17"/>
                    </a:lnTo>
                    <a:lnTo>
                      <a:pt x="78" y="8"/>
                    </a:lnTo>
                    <a:lnTo>
                      <a:pt x="70" y="17"/>
                    </a:lnTo>
                    <a:lnTo>
                      <a:pt x="53" y="25"/>
                    </a:lnTo>
                    <a:lnTo>
                      <a:pt x="41" y="25"/>
                    </a:lnTo>
                    <a:lnTo>
                      <a:pt x="0" y="92"/>
                    </a:lnTo>
                    <a:lnTo>
                      <a:pt x="6" y="109"/>
                    </a:lnTo>
                    <a:lnTo>
                      <a:pt x="6" y="126"/>
                    </a:lnTo>
                    <a:lnTo>
                      <a:pt x="24" y="126"/>
                    </a:lnTo>
                    <a:lnTo>
                      <a:pt x="44" y="134"/>
                    </a:lnTo>
                    <a:lnTo>
                      <a:pt x="41" y="151"/>
                    </a:lnTo>
                    <a:lnTo>
                      <a:pt x="44" y="168"/>
                    </a:lnTo>
                    <a:lnTo>
                      <a:pt x="61" y="176"/>
                    </a:lnTo>
                    <a:lnTo>
                      <a:pt x="86" y="176"/>
                    </a:lnTo>
                    <a:lnTo>
                      <a:pt x="95" y="193"/>
                    </a:lnTo>
                    <a:lnTo>
                      <a:pt x="103" y="201"/>
                    </a:lnTo>
                    <a:lnTo>
                      <a:pt x="120" y="201"/>
                    </a:lnTo>
                    <a:lnTo>
                      <a:pt x="128" y="193"/>
                    </a:lnTo>
                    <a:lnTo>
                      <a:pt x="179" y="218"/>
                    </a:lnTo>
                    <a:lnTo>
                      <a:pt x="187" y="218"/>
                    </a:lnTo>
                    <a:lnTo>
                      <a:pt x="195" y="218"/>
                    </a:lnTo>
                    <a:lnTo>
                      <a:pt x="204" y="210"/>
                    </a:lnTo>
                    <a:lnTo>
                      <a:pt x="204" y="210"/>
                    </a:lnTo>
                    <a:lnTo>
                      <a:pt x="204" y="201"/>
                    </a:lnTo>
                    <a:lnTo>
                      <a:pt x="212" y="210"/>
                    </a:lnTo>
                    <a:lnTo>
                      <a:pt x="229" y="210"/>
                    </a:lnTo>
                    <a:lnTo>
                      <a:pt x="229" y="210"/>
                    </a:lnTo>
                    <a:lnTo>
                      <a:pt x="221" y="193"/>
                    </a:lnTo>
                    <a:lnTo>
                      <a:pt x="204" y="193"/>
                    </a:lnTo>
                    <a:lnTo>
                      <a:pt x="221" y="184"/>
                    </a:lnTo>
                    <a:lnTo>
                      <a:pt x="237" y="184"/>
                    </a:lnTo>
                    <a:lnTo>
                      <a:pt x="246" y="176"/>
                    </a:lnTo>
                    <a:lnTo>
                      <a:pt x="262" y="168"/>
                    </a:lnTo>
                    <a:lnTo>
                      <a:pt x="262" y="151"/>
                    </a:lnTo>
                    <a:lnTo>
                      <a:pt x="262" y="151"/>
                    </a:lnTo>
                    <a:lnTo>
                      <a:pt x="271" y="134"/>
                    </a:lnTo>
                    <a:lnTo>
                      <a:pt x="271" y="117"/>
                    </a:lnTo>
                    <a:lnTo>
                      <a:pt x="254" y="109"/>
                    </a:lnTo>
                    <a:lnTo>
                      <a:pt x="246" y="109"/>
                    </a:lnTo>
                    <a:lnTo>
                      <a:pt x="246" y="109"/>
                    </a:lnTo>
                    <a:lnTo>
                      <a:pt x="254" y="101"/>
                    </a:lnTo>
                    <a:lnTo>
                      <a:pt x="254" y="92"/>
                    </a:lnTo>
                    <a:lnTo>
                      <a:pt x="254" y="84"/>
                    </a:lnTo>
                    <a:lnTo>
                      <a:pt x="221" y="42"/>
                    </a:lnTo>
                    <a:lnTo>
                      <a:pt x="195" y="8"/>
                    </a:lnTo>
                    <a:lnTo>
                      <a:pt x="179" y="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7" name="ЦФО_Орловская область">
                <a:extLst>
                  <a:ext uri="{FF2B5EF4-FFF2-40B4-BE49-F238E27FC236}">
                    <a16:creationId xmlns:a16="http://schemas.microsoft.com/office/drawing/2014/main" xmlns="" id="{5727F773-73E3-4670-8A15-F5644256E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913" y="3200400"/>
                <a:ext cx="215900" cy="254000"/>
              </a:xfrm>
              <a:custGeom>
                <a:avLst/>
                <a:gdLst>
                  <a:gd name="T0" fmla="*/ 105 w 136"/>
                  <a:gd name="T1" fmla="*/ 12 h 160"/>
                  <a:gd name="T2" fmla="*/ 80 w 136"/>
                  <a:gd name="T3" fmla="*/ 6 h 160"/>
                  <a:gd name="T4" fmla="*/ 56 w 136"/>
                  <a:gd name="T5" fmla="*/ 0 h 160"/>
                  <a:gd name="T6" fmla="*/ 53 w 136"/>
                  <a:gd name="T7" fmla="*/ 6 h 160"/>
                  <a:gd name="T8" fmla="*/ 49 w 136"/>
                  <a:gd name="T9" fmla="*/ 6 h 160"/>
                  <a:gd name="T10" fmla="*/ 35 w 136"/>
                  <a:gd name="T11" fmla="*/ 12 h 160"/>
                  <a:gd name="T12" fmla="*/ 25 w 136"/>
                  <a:gd name="T13" fmla="*/ 12 h 160"/>
                  <a:gd name="T14" fmla="*/ 23 w 136"/>
                  <a:gd name="T15" fmla="*/ 18 h 160"/>
                  <a:gd name="T16" fmla="*/ 21 w 136"/>
                  <a:gd name="T17" fmla="*/ 31 h 160"/>
                  <a:gd name="T18" fmla="*/ 6 w 136"/>
                  <a:gd name="T19" fmla="*/ 37 h 160"/>
                  <a:gd name="T20" fmla="*/ 0 w 136"/>
                  <a:gd name="T21" fmla="*/ 49 h 160"/>
                  <a:gd name="T22" fmla="*/ 8 w 136"/>
                  <a:gd name="T23" fmla="*/ 56 h 160"/>
                  <a:gd name="T24" fmla="*/ 18 w 136"/>
                  <a:gd name="T25" fmla="*/ 61 h 160"/>
                  <a:gd name="T26" fmla="*/ 18 w 136"/>
                  <a:gd name="T27" fmla="*/ 68 h 160"/>
                  <a:gd name="T28" fmla="*/ 18 w 136"/>
                  <a:gd name="T29" fmla="*/ 80 h 160"/>
                  <a:gd name="T30" fmla="*/ 34 w 136"/>
                  <a:gd name="T31" fmla="*/ 86 h 160"/>
                  <a:gd name="T32" fmla="*/ 46 w 136"/>
                  <a:gd name="T33" fmla="*/ 92 h 160"/>
                  <a:gd name="T34" fmla="*/ 46 w 136"/>
                  <a:gd name="T35" fmla="*/ 105 h 160"/>
                  <a:gd name="T36" fmla="*/ 47 w 136"/>
                  <a:gd name="T37" fmla="*/ 123 h 160"/>
                  <a:gd name="T38" fmla="*/ 53 w 136"/>
                  <a:gd name="T39" fmla="*/ 129 h 160"/>
                  <a:gd name="T40" fmla="*/ 60 w 136"/>
                  <a:gd name="T41" fmla="*/ 135 h 160"/>
                  <a:gd name="T42" fmla="*/ 58 w 136"/>
                  <a:gd name="T43" fmla="*/ 141 h 160"/>
                  <a:gd name="T44" fmla="*/ 58 w 136"/>
                  <a:gd name="T45" fmla="*/ 154 h 160"/>
                  <a:gd name="T46" fmla="*/ 63 w 136"/>
                  <a:gd name="T47" fmla="*/ 154 h 160"/>
                  <a:gd name="T48" fmla="*/ 67 w 136"/>
                  <a:gd name="T49" fmla="*/ 154 h 160"/>
                  <a:gd name="T50" fmla="*/ 69 w 136"/>
                  <a:gd name="T51" fmla="*/ 160 h 160"/>
                  <a:gd name="T52" fmla="*/ 73 w 136"/>
                  <a:gd name="T53" fmla="*/ 160 h 160"/>
                  <a:gd name="T54" fmla="*/ 94 w 136"/>
                  <a:gd name="T55" fmla="*/ 154 h 160"/>
                  <a:gd name="T56" fmla="*/ 101 w 136"/>
                  <a:gd name="T57" fmla="*/ 160 h 160"/>
                  <a:gd name="T58" fmla="*/ 103 w 136"/>
                  <a:gd name="T59" fmla="*/ 148 h 160"/>
                  <a:gd name="T60" fmla="*/ 103 w 136"/>
                  <a:gd name="T61" fmla="*/ 141 h 160"/>
                  <a:gd name="T62" fmla="*/ 105 w 136"/>
                  <a:gd name="T63" fmla="*/ 135 h 160"/>
                  <a:gd name="T64" fmla="*/ 109 w 136"/>
                  <a:gd name="T65" fmla="*/ 123 h 160"/>
                  <a:gd name="T66" fmla="*/ 135 w 136"/>
                  <a:gd name="T67" fmla="*/ 111 h 160"/>
                  <a:gd name="T68" fmla="*/ 134 w 136"/>
                  <a:gd name="T69" fmla="*/ 92 h 160"/>
                  <a:gd name="T70" fmla="*/ 136 w 136"/>
                  <a:gd name="T71" fmla="*/ 80 h 160"/>
                  <a:gd name="T72" fmla="*/ 130 w 136"/>
                  <a:gd name="T73" fmla="*/ 74 h 160"/>
                  <a:gd name="T74" fmla="*/ 122 w 136"/>
                  <a:gd name="T75" fmla="*/ 68 h 160"/>
                  <a:gd name="T76" fmla="*/ 109 w 136"/>
                  <a:gd name="T77" fmla="*/ 37 h 160"/>
                  <a:gd name="T78" fmla="*/ 105 w 136"/>
                  <a:gd name="T7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160">
                    <a:moveTo>
                      <a:pt x="105" y="12"/>
                    </a:moveTo>
                    <a:lnTo>
                      <a:pt x="80" y="6"/>
                    </a:lnTo>
                    <a:lnTo>
                      <a:pt x="56" y="0"/>
                    </a:lnTo>
                    <a:lnTo>
                      <a:pt x="53" y="6"/>
                    </a:lnTo>
                    <a:lnTo>
                      <a:pt x="49" y="6"/>
                    </a:lnTo>
                    <a:lnTo>
                      <a:pt x="35" y="12"/>
                    </a:lnTo>
                    <a:lnTo>
                      <a:pt x="25" y="12"/>
                    </a:lnTo>
                    <a:lnTo>
                      <a:pt x="23" y="18"/>
                    </a:lnTo>
                    <a:lnTo>
                      <a:pt x="21" y="31"/>
                    </a:lnTo>
                    <a:lnTo>
                      <a:pt x="6" y="37"/>
                    </a:lnTo>
                    <a:lnTo>
                      <a:pt x="0" y="49"/>
                    </a:lnTo>
                    <a:lnTo>
                      <a:pt x="8" y="56"/>
                    </a:lnTo>
                    <a:lnTo>
                      <a:pt x="18" y="61"/>
                    </a:lnTo>
                    <a:lnTo>
                      <a:pt x="18" y="68"/>
                    </a:lnTo>
                    <a:lnTo>
                      <a:pt x="18" y="80"/>
                    </a:lnTo>
                    <a:lnTo>
                      <a:pt x="34" y="86"/>
                    </a:lnTo>
                    <a:lnTo>
                      <a:pt x="46" y="92"/>
                    </a:lnTo>
                    <a:lnTo>
                      <a:pt x="46" y="105"/>
                    </a:lnTo>
                    <a:lnTo>
                      <a:pt x="47" y="123"/>
                    </a:lnTo>
                    <a:lnTo>
                      <a:pt x="53" y="129"/>
                    </a:lnTo>
                    <a:lnTo>
                      <a:pt x="60" y="135"/>
                    </a:lnTo>
                    <a:lnTo>
                      <a:pt x="58" y="141"/>
                    </a:lnTo>
                    <a:lnTo>
                      <a:pt x="58" y="154"/>
                    </a:lnTo>
                    <a:lnTo>
                      <a:pt x="63" y="154"/>
                    </a:lnTo>
                    <a:lnTo>
                      <a:pt x="67" y="154"/>
                    </a:lnTo>
                    <a:lnTo>
                      <a:pt x="69" y="160"/>
                    </a:lnTo>
                    <a:lnTo>
                      <a:pt x="73" y="160"/>
                    </a:lnTo>
                    <a:lnTo>
                      <a:pt x="94" y="154"/>
                    </a:lnTo>
                    <a:lnTo>
                      <a:pt x="101" y="160"/>
                    </a:lnTo>
                    <a:lnTo>
                      <a:pt x="103" y="148"/>
                    </a:lnTo>
                    <a:lnTo>
                      <a:pt x="103" y="141"/>
                    </a:lnTo>
                    <a:lnTo>
                      <a:pt x="105" y="135"/>
                    </a:lnTo>
                    <a:lnTo>
                      <a:pt x="109" y="123"/>
                    </a:lnTo>
                    <a:lnTo>
                      <a:pt x="135" y="111"/>
                    </a:lnTo>
                    <a:lnTo>
                      <a:pt x="134" y="92"/>
                    </a:lnTo>
                    <a:lnTo>
                      <a:pt x="136" y="80"/>
                    </a:lnTo>
                    <a:lnTo>
                      <a:pt x="130" y="74"/>
                    </a:lnTo>
                    <a:lnTo>
                      <a:pt x="122" y="68"/>
                    </a:lnTo>
                    <a:lnTo>
                      <a:pt x="109" y="37"/>
                    </a:lnTo>
                    <a:lnTo>
                      <a:pt x="105" y="12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8" name="ЦФО_Московская область">
                <a:extLst>
                  <a:ext uri="{FF2B5EF4-FFF2-40B4-BE49-F238E27FC236}">
                    <a16:creationId xmlns:a16="http://schemas.microsoft.com/office/drawing/2014/main" xmlns="" id="{DD0F0B55-F0A8-4508-9215-9672F50E36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1725" y="2936875"/>
                <a:ext cx="296863" cy="360363"/>
              </a:xfrm>
              <a:custGeom>
                <a:avLst/>
                <a:gdLst>
                  <a:gd name="T0" fmla="*/ 96 w 255"/>
                  <a:gd name="T1" fmla="*/ 8 h 310"/>
                  <a:gd name="T2" fmla="*/ 70 w 255"/>
                  <a:gd name="T3" fmla="*/ 16 h 310"/>
                  <a:gd name="T4" fmla="*/ 32 w 255"/>
                  <a:gd name="T5" fmla="*/ 58 h 310"/>
                  <a:gd name="T6" fmla="*/ 13 w 255"/>
                  <a:gd name="T7" fmla="*/ 100 h 310"/>
                  <a:gd name="T8" fmla="*/ 29 w 255"/>
                  <a:gd name="T9" fmla="*/ 117 h 310"/>
                  <a:gd name="T10" fmla="*/ 64 w 255"/>
                  <a:gd name="T11" fmla="*/ 142 h 310"/>
                  <a:gd name="T12" fmla="*/ 64 w 255"/>
                  <a:gd name="T13" fmla="*/ 192 h 310"/>
                  <a:gd name="T14" fmla="*/ 75 w 255"/>
                  <a:gd name="T15" fmla="*/ 234 h 310"/>
                  <a:gd name="T16" fmla="*/ 87 w 255"/>
                  <a:gd name="T17" fmla="*/ 243 h 310"/>
                  <a:gd name="T18" fmla="*/ 87 w 255"/>
                  <a:gd name="T19" fmla="*/ 268 h 310"/>
                  <a:gd name="T20" fmla="*/ 87 w 255"/>
                  <a:gd name="T21" fmla="*/ 276 h 310"/>
                  <a:gd name="T22" fmla="*/ 76 w 255"/>
                  <a:gd name="T23" fmla="*/ 310 h 310"/>
                  <a:gd name="T24" fmla="*/ 104 w 255"/>
                  <a:gd name="T25" fmla="*/ 301 h 310"/>
                  <a:gd name="T26" fmla="*/ 121 w 255"/>
                  <a:gd name="T27" fmla="*/ 301 h 310"/>
                  <a:gd name="T28" fmla="*/ 146 w 255"/>
                  <a:gd name="T29" fmla="*/ 293 h 310"/>
                  <a:gd name="T30" fmla="*/ 179 w 255"/>
                  <a:gd name="T31" fmla="*/ 293 h 310"/>
                  <a:gd name="T32" fmla="*/ 196 w 255"/>
                  <a:gd name="T33" fmla="*/ 293 h 310"/>
                  <a:gd name="T34" fmla="*/ 213 w 255"/>
                  <a:gd name="T35" fmla="*/ 293 h 310"/>
                  <a:gd name="T36" fmla="*/ 247 w 255"/>
                  <a:gd name="T37" fmla="*/ 243 h 310"/>
                  <a:gd name="T38" fmla="*/ 221 w 255"/>
                  <a:gd name="T39" fmla="*/ 217 h 310"/>
                  <a:gd name="T40" fmla="*/ 205 w 255"/>
                  <a:gd name="T41" fmla="*/ 192 h 310"/>
                  <a:gd name="T42" fmla="*/ 247 w 255"/>
                  <a:gd name="T43" fmla="*/ 100 h 310"/>
                  <a:gd name="T44" fmla="*/ 247 w 255"/>
                  <a:gd name="T45" fmla="*/ 75 h 310"/>
                  <a:gd name="T46" fmla="*/ 230 w 255"/>
                  <a:gd name="T47" fmla="*/ 58 h 310"/>
                  <a:gd name="T48" fmla="*/ 196 w 255"/>
                  <a:gd name="T49" fmla="*/ 50 h 310"/>
                  <a:gd name="T50" fmla="*/ 179 w 255"/>
                  <a:gd name="T51" fmla="*/ 58 h 310"/>
                  <a:gd name="T52" fmla="*/ 146 w 255"/>
                  <a:gd name="T53" fmla="*/ 41 h 310"/>
                  <a:gd name="T54" fmla="*/ 113 w 255"/>
                  <a:gd name="T55" fmla="*/ 16 h 310"/>
                  <a:gd name="T56" fmla="*/ 155 w 255"/>
                  <a:gd name="T57" fmla="*/ 111 h 310"/>
                  <a:gd name="T58" fmla="*/ 171 w 255"/>
                  <a:gd name="T59" fmla="*/ 126 h 310"/>
                  <a:gd name="T60" fmla="*/ 175 w 255"/>
                  <a:gd name="T61" fmla="*/ 156 h 310"/>
                  <a:gd name="T62" fmla="*/ 151 w 255"/>
                  <a:gd name="T63" fmla="*/ 171 h 310"/>
                  <a:gd name="T64" fmla="*/ 123 w 255"/>
                  <a:gd name="T65" fmla="*/ 169 h 310"/>
                  <a:gd name="T66" fmla="*/ 111 w 255"/>
                  <a:gd name="T67" fmla="*/ 170 h 310"/>
                  <a:gd name="T68" fmla="*/ 82 w 255"/>
                  <a:gd name="T69" fmla="*/ 160 h 310"/>
                  <a:gd name="T70" fmla="*/ 66 w 255"/>
                  <a:gd name="T71" fmla="*/ 149 h 310"/>
                  <a:gd name="T72" fmla="*/ 85 w 255"/>
                  <a:gd name="T73" fmla="*/ 127 h 310"/>
                  <a:gd name="T74" fmla="*/ 111 w 255"/>
                  <a:gd name="T75" fmla="*/ 133 h 310"/>
                  <a:gd name="T76" fmla="*/ 138 w 255"/>
                  <a:gd name="T77" fmla="*/ 126 h 310"/>
                  <a:gd name="T78" fmla="*/ 155 w 255"/>
                  <a:gd name="T79" fmla="*/ 111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5" h="310">
                    <a:moveTo>
                      <a:pt x="104" y="0"/>
                    </a:moveTo>
                    <a:lnTo>
                      <a:pt x="96" y="8"/>
                    </a:lnTo>
                    <a:lnTo>
                      <a:pt x="87" y="8"/>
                    </a:lnTo>
                    <a:lnTo>
                      <a:pt x="70" y="16"/>
                    </a:lnTo>
                    <a:lnTo>
                      <a:pt x="46" y="25"/>
                    </a:lnTo>
                    <a:lnTo>
                      <a:pt x="32" y="58"/>
                    </a:lnTo>
                    <a:lnTo>
                      <a:pt x="0" y="92"/>
                    </a:lnTo>
                    <a:lnTo>
                      <a:pt x="13" y="100"/>
                    </a:lnTo>
                    <a:lnTo>
                      <a:pt x="22" y="100"/>
                    </a:lnTo>
                    <a:lnTo>
                      <a:pt x="29" y="117"/>
                    </a:lnTo>
                    <a:lnTo>
                      <a:pt x="38" y="134"/>
                    </a:lnTo>
                    <a:lnTo>
                      <a:pt x="64" y="142"/>
                    </a:lnTo>
                    <a:lnTo>
                      <a:pt x="72" y="184"/>
                    </a:lnTo>
                    <a:lnTo>
                      <a:pt x="64" y="192"/>
                    </a:lnTo>
                    <a:lnTo>
                      <a:pt x="57" y="209"/>
                    </a:lnTo>
                    <a:lnTo>
                      <a:pt x="75" y="234"/>
                    </a:lnTo>
                    <a:lnTo>
                      <a:pt x="87" y="234"/>
                    </a:lnTo>
                    <a:lnTo>
                      <a:pt x="87" y="243"/>
                    </a:lnTo>
                    <a:lnTo>
                      <a:pt x="87" y="259"/>
                    </a:lnTo>
                    <a:lnTo>
                      <a:pt x="87" y="268"/>
                    </a:lnTo>
                    <a:lnTo>
                      <a:pt x="96" y="276"/>
                    </a:lnTo>
                    <a:lnTo>
                      <a:pt x="87" y="276"/>
                    </a:lnTo>
                    <a:lnTo>
                      <a:pt x="75" y="293"/>
                    </a:lnTo>
                    <a:lnTo>
                      <a:pt x="76" y="310"/>
                    </a:lnTo>
                    <a:lnTo>
                      <a:pt x="87" y="310"/>
                    </a:lnTo>
                    <a:lnTo>
                      <a:pt x="104" y="301"/>
                    </a:lnTo>
                    <a:lnTo>
                      <a:pt x="113" y="293"/>
                    </a:lnTo>
                    <a:lnTo>
                      <a:pt x="121" y="301"/>
                    </a:lnTo>
                    <a:lnTo>
                      <a:pt x="129" y="301"/>
                    </a:lnTo>
                    <a:lnTo>
                      <a:pt x="146" y="293"/>
                    </a:lnTo>
                    <a:lnTo>
                      <a:pt x="171" y="293"/>
                    </a:lnTo>
                    <a:lnTo>
                      <a:pt x="179" y="293"/>
                    </a:lnTo>
                    <a:lnTo>
                      <a:pt x="188" y="293"/>
                    </a:lnTo>
                    <a:lnTo>
                      <a:pt x="196" y="293"/>
                    </a:lnTo>
                    <a:lnTo>
                      <a:pt x="196" y="285"/>
                    </a:lnTo>
                    <a:lnTo>
                      <a:pt x="213" y="293"/>
                    </a:lnTo>
                    <a:lnTo>
                      <a:pt x="230" y="293"/>
                    </a:lnTo>
                    <a:lnTo>
                      <a:pt x="247" y="243"/>
                    </a:lnTo>
                    <a:lnTo>
                      <a:pt x="230" y="226"/>
                    </a:lnTo>
                    <a:lnTo>
                      <a:pt x="221" y="217"/>
                    </a:lnTo>
                    <a:lnTo>
                      <a:pt x="213" y="201"/>
                    </a:lnTo>
                    <a:lnTo>
                      <a:pt x="205" y="192"/>
                    </a:lnTo>
                    <a:lnTo>
                      <a:pt x="221" y="142"/>
                    </a:lnTo>
                    <a:lnTo>
                      <a:pt x="247" y="100"/>
                    </a:lnTo>
                    <a:lnTo>
                      <a:pt x="255" y="92"/>
                    </a:lnTo>
                    <a:lnTo>
                      <a:pt x="247" y="75"/>
                    </a:lnTo>
                    <a:lnTo>
                      <a:pt x="238" y="58"/>
                    </a:lnTo>
                    <a:lnTo>
                      <a:pt x="230" y="58"/>
                    </a:lnTo>
                    <a:lnTo>
                      <a:pt x="213" y="58"/>
                    </a:lnTo>
                    <a:lnTo>
                      <a:pt x="196" y="50"/>
                    </a:lnTo>
                    <a:lnTo>
                      <a:pt x="188" y="58"/>
                    </a:lnTo>
                    <a:lnTo>
                      <a:pt x="179" y="58"/>
                    </a:lnTo>
                    <a:lnTo>
                      <a:pt x="171" y="50"/>
                    </a:lnTo>
                    <a:lnTo>
                      <a:pt x="146" y="41"/>
                    </a:lnTo>
                    <a:lnTo>
                      <a:pt x="121" y="33"/>
                    </a:lnTo>
                    <a:lnTo>
                      <a:pt x="113" y="16"/>
                    </a:lnTo>
                    <a:lnTo>
                      <a:pt x="104" y="0"/>
                    </a:lnTo>
                    <a:close/>
                    <a:moveTo>
                      <a:pt x="155" y="111"/>
                    </a:moveTo>
                    <a:lnTo>
                      <a:pt x="161" y="123"/>
                    </a:lnTo>
                    <a:cubicBezTo>
                      <a:pt x="164" y="125"/>
                      <a:pt x="165" y="127"/>
                      <a:pt x="171" y="126"/>
                    </a:cubicBezTo>
                    <a:lnTo>
                      <a:pt x="169" y="135"/>
                    </a:lnTo>
                    <a:lnTo>
                      <a:pt x="175" y="156"/>
                    </a:lnTo>
                    <a:lnTo>
                      <a:pt x="172" y="169"/>
                    </a:lnTo>
                    <a:lnTo>
                      <a:pt x="151" y="171"/>
                    </a:lnTo>
                    <a:lnTo>
                      <a:pt x="137" y="162"/>
                    </a:lnTo>
                    <a:lnTo>
                      <a:pt x="123" y="169"/>
                    </a:lnTo>
                    <a:lnTo>
                      <a:pt x="116" y="158"/>
                    </a:lnTo>
                    <a:lnTo>
                      <a:pt x="111" y="170"/>
                    </a:lnTo>
                    <a:lnTo>
                      <a:pt x="91" y="172"/>
                    </a:lnTo>
                    <a:lnTo>
                      <a:pt x="82" y="160"/>
                    </a:lnTo>
                    <a:lnTo>
                      <a:pt x="70" y="169"/>
                    </a:lnTo>
                    <a:lnTo>
                      <a:pt x="66" y="149"/>
                    </a:lnTo>
                    <a:lnTo>
                      <a:pt x="80" y="145"/>
                    </a:lnTo>
                    <a:lnTo>
                      <a:pt x="85" y="127"/>
                    </a:lnTo>
                    <a:lnTo>
                      <a:pt x="100" y="144"/>
                    </a:lnTo>
                    <a:lnTo>
                      <a:pt x="111" y="133"/>
                    </a:lnTo>
                    <a:lnTo>
                      <a:pt x="135" y="143"/>
                    </a:lnTo>
                    <a:lnTo>
                      <a:pt x="138" y="126"/>
                    </a:lnTo>
                    <a:lnTo>
                      <a:pt x="148" y="121"/>
                    </a:lnTo>
                    <a:lnTo>
                      <a:pt x="155" y="111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9" name="ЦФО_Липецкая область">
                <a:extLst>
                  <a:ext uri="{FF2B5EF4-FFF2-40B4-BE49-F238E27FC236}">
                    <a16:creationId xmlns:a16="http://schemas.microsoft.com/office/drawing/2014/main" xmlns="" id="{E1D64245-7B66-4F79-A268-190CF10E8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800" y="3376613"/>
                <a:ext cx="252413" cy="233363"/>
              </a:xfrm>
              <a:custGeom>
                <a:avLst/>
                <a:gdLst>
                  <a:gd name="T0" fmla="*/ 127 w 159"/>
                  <a:gd name="T1" fmla="*/ 0 h 147"/>
                  <a:gd name="T2" fmla="*/ 118 w 159"/>
                  <a:gd name="T3" fmla="*/ 0 h 147"/>
                  <a:gd name="T4" fmla="*/ 110 w 159"/>
                  <a:gd name="T5" fmla="*/ 6 h 147"/>
                  <a:gd name="T6" fmla="*/ 104 w 159"/>
                  <a:gd name="T7" fmla="*/ 6 h 147"/>
                  <a:gd name="T8" fmla="*/ 99 w 159"/>
                  <a:gd name="T9" fmla="*/ 6 h 147"/>
                  <a:gd name="T10" fmla="*/ 95 w 159"/>
                  <a:gd name="T11" fmla="*/ 12 h 147"/>
                  <a:gd name="T12" fmla="*/ 92 w 159"/>
                  <a:gd name="T13" fmla="*/ 18 h 147"/>
                  <a:gd name="T14" fmla="*/ 80 w 159"/>
                  <a:gd name="T15" fmla="*/ 18 h 147"/>
                  <a:gd name="T16" fmla="*/ 72 w 159"/>
                  <a:gd name="T17" fmla="*/ 12 h 147"/>
                  <a:gd name="T18" fmla="*/ 62 w 159"/>
                  <a:gd name="T19" fmla="*/ 0 h 147"/>
                  <a:gd name="T20" fmla="*/ 49 w 159"/>
                  <a:gd name="T21" fmla="*/ 6 h 147"/>
                  <a:gd name="T22" fmla="*/ 36 w 159"/>
                  <a:gd name="T23" fmla="*/ 12 h 147"/>
                  <a:gd name="T24" fmla="*/ 32 w 159"/>
                  <a:gd name="T25" fmla="*/ 24 h 147"/>
                  <a:gd name="T26" fmla="*/ 30 w 159"/>
                  <a:gd name="T27" fmla="*/ 30 h 147"/>
                  <a:gd name="T28" fmla="*/ 30 w 159"/>
                  <a:gd name="T29" fmla="*/ 43 h 147"/>
                  <a:gd name="T30" fmla="*/ 28 w 159"/>
                  <a:gd name="T31" fmla="*/ 49 h 147"/>
                  <a:gd name="T32" fmla="*/ 21 w 159"/>
                  <a:gd name="T33" fmla="*/ 43 h 147"/>
                  <a:gd name="T34" fmla="*/ 0 w 159"/>
                  <a:gd name="T35" fmla="*/ 49 h 147"/>
                  <a:gd name="T36" fmla="*/ 4 w 159"/>
                  <a:gd name="T37" fmla="*/ 61 h 147"/>
                  <a:gd name="T38" fmla="*/ 16 w 159"/>
                  <a:gd name="T39" fmla="*/ 74 h 147"/>
                  <a:gd name="T40" fmla="*/ 33 w 159"/>
                  <a:gd name="T41" fmla="*/ 79 h 147"/>
                  <a:gd name="T42" fmla="*/ 48 w 159"/>
                  <a:gd name="T43" fmla="*/ 86 h 147"/>
                  <a:gd name="T44" fmla="*/ 48 w 159"/>
                  <a:gd name="T45" fmla="*/ 92 h 147"/>
                  <a:gd name="T46" fmla="*/ 47 w 159"/>
                  <a:gd name="T47" fmla="*/ 92 h 147"/>
                  <a:gd name="T48" fmla="*/ 53 w 159"/>
                  <a:gd name="T49" fmla="*/ 98 h 147"/>
                  <a:gd name="T50" fmla="*/ 60 w 159"/>
                  <a:gd name="T51" fmla="*/ 98 h 147"/>
                  <a:gd name="T52" fmla="*/ 65 w 159"/>
                  <a:gd name="T53" fmla="*/ 110 h 147"/>
                  <a:gd name="T54" fmla="*/ 64 w 159"/>
                  <a:gd name="T55" fmla="*/ 117 h 147"/>
                  <a:gd name="T56" fmla="*/ 79 w 159"/>
                  <a:gd name="T57" fmla="*/ 129 h 147"/>
                  <a:gd name="T58" fmla="*/ 96 w 159"/>
                  <a:gd name="T59" fmla="*/ 147 h 147"/>
                  <a:gd name="T60" fmla="*/ 107 w 159"/>
                  <a:gd name="T61" fmla="*/ 141 h 147"/>
                  <a:gd name="T62" fmla="*/ 118 w 159"/>
                  <a:gd name="T63" fmla="*/ 135 h 147"/>
                  <a:gd name="T64" fmla="*/ 111 w 159"/>
                  <a:gd name="T65" fmla="*/ 98 h 147"/>
                  <a:gd name="T66" fmla="*/ 133 w 159"/>
                  <a:gd name="T67" fmla="*/ 74 h 147"/>
                  <a:gd name="T68" fmla="*/ 159 w 159"/>
                  <a:gd name="T69" fmla="*/ 55 h 147"/>
                  <a:gd name="T70" fmla="*/ 157 w 159"/>
                  <a:gd name="T71" fmla="*/ 43 h 147"/>
                  <a:gd name="T72" fmla="*/ 159 w 159"/>
                  <a:gd name="T73" fmla="*/ 30 h 147"/>
                  <a:gd name="T74" fmla="*/ 145 w 159"/>
                  <a:gd name="T75" fmla="*/ 24 h 147"/>
                  <a:gd name="T76" fmla="*/ 132 w 159"/>
                  <a:gd name="T77" fmla="*/ 24 h 147"/>
                  <a:gd name="T78" fmla="*/ 132 w 159"/>
                  <a:gd name="T79" fmla="*/ 12 h 147"/>
                  <a:gd name="T80" fmla="*/ 127 w 159"/>
                  <a:gd name="T81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9" h="147">
                    <a:moveTo>
                      <a:pt x="127" y="0"/>
                    </a:moveTo>
                    <a:lnTo>
                      <a:pt x="118" y="0"/>
                    </a:lnTo>
                    <a:lnTo>
                      <a:pt x="110" y="6"/>
                    </a:lnTo>
                    <a:lnTo>
                      <a:pt x="104" y="6"/>
                    </a:lnTo>
                    <a:lnTo>
                      <a:pt x="99" y="6"/>
                    </a:lnTo>
                    <a:lnTo>
                      <a:pt x="95" y="12"/>
                    </a:lnTo>
                    <a:lnTo>
                      <a:pt x="92" y="18"/>
                    </a:lnTo>
                    <a:lnTo>
                      <a:pt x="80" y="18"/>
                    </a:lnTo>
                    <a:lnTo>
                      <a:pt x="72" y="12"/>
                    </a:lnTo>
                    <a:lnTo>
                      <a:pt x="62" y="0"/>
                    </a:lnTo>
                    <a:lnTo>
                      <a:pt x="49" y="6"/>
                    </a:lnTo>
                    <a:lnTo>
                      <a:pt x="36" y="12"/>
                    </a:lnTo>
                    <a:lnTo>
                      <a:pt x="32" y="24"/>
                    </a:lnTo>
                    <a:lnTo>
                      <a:pt x="30" y="30"/>
                    </a:lnTo>
                    <a:lnTo>
                      <a:pt x="30" y="43"/>
                    </a:lnTo>
                    <a:lnTo>
                      <a:pt x="28" y="49"/>
                    </a:lnTo>
                    <a:lnTo>
                      <a:pt x="21" y="43"/>
                    </a:lnTo>
                    <a:lnTo>
                      <a:pt x="0" y="49"/>
                    </a:lnTo>
                    <a:lnTo>
                      <a:pt x="4" y="61"/>
                    </a:lnTo>
                    <a:lnTo>
                      <a:pt x="16" y="74"/>
                    </a:lnTo>
                    <a:lnTo>
                      <a:pt x="33" y="79"/>
                    </a:lnTo>
                    <a:lnTo>
                      <a:pt x="48" y="86"/>
                    </a:lnTo>
                    <a:lnTo>
                      <a:pt x="48" y="92"/>
                    </a:lnTo>
                    <a:lnTo>
                      <a:pt x="47" y="92"/>
                    </a:lnTo>
                    <a:lnTo>
                      <a:pt x="53" y="98"/>
                    </a:lnTo>
                    <a:lnTo>
                      <a:pt x="60" y="98"/>
                    </a:lnTo>
                    <a:lnTo>
                      <a:pt x="65" y="110"/>
                    </a:lnTo>
                    <a:lnTo>
                      <a:pt x="64" y="117"/>
                    </a:lnTo>
                    <a:lnTo>
                      <a:pt x="79" y="129"/>
                    </a:lnTo>
                    <a:lnTo>
                      <a:pt x="96" y="147"/>
                    </a:lnTo>
                    <a:lnTo>
                      <a:pt x="107" y="141"/>
                    </a:lnTo>
                    <a:lnTo>
                      <a:pt x="118" y="135"/>
                    </a:lnTo>
                    <a:lnTo>
                      <a:pt x="111" y="98"/>
                    </a:lnTo>
                    <a:lnTo>
                      <a:pt x="133" y="74"/>
                    </a:lnTo>
                    <a:lnTo>
                      <a:pt x="159" y="55"/>
                    </a:lnTo>
                    <a:lnTo>
                      <a:pt x="157" y="43"/>
                    </a:lnTo>
                    <a:lnTo>
                      <a:pt x="159" y="30"/>
                    </a:lnTo>
                    <a:lnTo>
                      <a:pt x="145" y="24"/>
                    </a:lnTo>
                    <a:lnTo>
                      <a:pt x="132" y="24"/>
                    </a:lnTo>
                    <a:lnTo>
                      <a:pt x="132" y="12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0" name="ЦФО_Курская область">
                <a:extLst>
                  <a:ext uri="{FF2B5EF4-FFF2-40B4-BE49-F238E27FC236}">
                    <a16:creationId xmlns:a16="http://schemas.microsoft.com/office/drawing/2014/main" xmlns="" id="{BF055065-C939-4468-BB29-0AA3B7CE0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13" y="3268663"/>
                <a:ext cx="282575" cy="282575"/>
              </a:xfrm>
              <a:custGeom>
                <a:avLst/>
                <a:gdLst>
                  <a:gd name="T0" fmla="*/ 106 w 178"/>
                  <a:gd name="T1" fmla="*/ 25 h 178"/>
                  <a:gd name="T2" fmla="*/ 106 w 178"/>
                  <a:gd name="T3" fmla="*/ 18 h 178"/>
                  <a:gd name="T4" fmla="*/ 96 w 178"/>
                  <a:gd name="T5" fmla="*/ 13 h 178"/>
                  <a:gd name="T6" fmla="*/ 88 w 178"/>
                  <a:gd name="T7" fmla="*/ 6 h 178"/>
                  <a:gd name="T8" fmla="*/ 72 w 178"/>
                  <a:gd name="T9" fmla="*/ 6 h 178"/>
                  <a:gd name="T10" fmla="*/ 69 w 178"/>
                  <a:gd name="T11" fmla="*/ 6 h 178"/>
                  <a:gd name="T12" fmla="*/ 66 w 178"/>
                  <a:gd name="T13" fmla="*/ 6 h 178"/>
                  <a:gd name="T14" fmla="*/ 63 w 178"/>
                  <a:gd name="T15" fmla="*/ 6 h 178"/>
                  <a:gd name="T16" fmla="*/ 58 w 178"/>
                  <a:gd name="T17" fmla="*/ 13 h 178"/>
                  <a:gd name="T18" fmla="*/ 47 w 178"/>
                  <a:gd name="T19" fmla="*/ 0 h 178"/>
                  <a:gd name="T20" fmla="*/ 36 w 178"/>
                  <a:gd name="T21" fmla="*/ 13 h 178"/>
                  <a:gd name="T22" fmla="*/ 30 w 178"/>
                  <a:gd name="T23" fmla="*/ 18 h 178"/>
                  <a:gd name="T24" fmla="*/ 19 w 178"/>
                  <a:gd name="T25" fmla="*/ 13 h 178"/>
                  <a:gd name="T26" fmla="*/ 17 w 178"/>
                  <a:gd name="T27" fmla="*/ 18 h 178"/>
                  <a:gd name="T28" fmla="*/ 16 w 178"/>
                  <a:gd name="T29" fmla="*/ 25 h 178"/>
                  <a:gd name="T30" fmla="*/ 0 w 178"/>
                  <a:gd name="T31" fmla="*/ 37 h 178"/>
                  <a:gd name="T32" fmla="*/ 11 w 178"/>
                  <a:gd name="T33" fmla="*/ 55 h 178"/>
                  <a:gd name="T34" fmla="*/ 25 w 178"/>
                  <a:gd name="T35" fmla="*/ 74 h 178"/>
                  <a:gd name="T36" fmla="*/ 23 w 178"/>
                  <a:gd name="T37" fmla="*/ 80 h 178"/>
                  <a:gd name="T38" fmla="*/ 20 w 178"/>
                  <a:gd name="T39" fmla="*/ 86 h 178"/>
                  <a:gd name="T40" fmla="*/ 23 w 178"/>
                  <a:gd name="T41" fmla="*/ 86 h 178"/>
                  <a:gd name="T42" fmla="*/ 25 w 178"/>
                  <a:gd name="T43" fmla="*/ 92 h 178"/>
                  <a:gd name="T44" fmla="*/ 22 w 178"/>
                  <a:gd name="T45" fmla="*/ 92 h 178"/>
                  <a:gd name="T46" fmla="*/ 19 w 178"/>
                  <a:gd name="T47" fmla="*/ 98 h 178"/>
                  <a:gd name="T48" fmla="*/ 31 w 178"/>
                  <a:gd name="T49" fmla="*/ 111 h 178"/>
                  <a:gd name="T50" fmla="*/ 45 w 178"/>
                  <a:gd name="T51" fmla="*/ 111 h 178"/>
                  <a:gd name="T52" fmla="*/ 48 w 178"/>
                  <a:gd name="T53" fmla="*/ 111 h 178"/>
                  <a:gd name="T54" fmla="*/ 53 w 178"/>
                  <a:gd name="T55" fmla="*/ 111 h 178"/>
                  <a:gd name="T56" fmla="*/ 58 w 178"/>
                  <a:gd name="T57" fmla="*/ 123 h 178"/>
                  <a:gd name="T58" fmla="*/ 65 w 178"/>
                  <a:gd name="T59" fmla="*/ 129 h 178"/>
                  <a:gd name="T60" fmla="*/ 94 w 178"/>
                  <a:gd name="T61" fmla="*/ 142 h 178"/>
                  <a:gd name="T62" fmla="*/ 130 w 178"/>
                  <a:gd name="T63" fmla="*/ 160 h 178"/>
                  <a:gd name="T64" fmla="*/ 136 w 178"/>
                  <a:gd name="T65" fmla="*/ 166 h 178"/>
                  <a:gd name="T66" fmla="*/ 141 w 178"/>
                  <a:gd name="T67" fmla="*/ 178 h 178"/>
                  <a:gd name="T68" fmla="*/ 150 w 178"/>
                  <a:gd name="T69" fmla="*/ 166 h 178"/>
                  <a:gd name="T70" fmla="*/ 157 w 178"/>
                  <a:gd name="T71" fmla="*/ 154 h 178"/>
                  <a:gd name="T72" fmla="*/ 165 w 178"/>
                  <a:gd name="T73" fmla="*/ 160 h 178"/>
                  <a:gd name="T74" fmla="*/ 172 w 178"/>
                  <a:gd name="T75" fmla="*/ 160 h 178"/>
                  <a:gd name="T76" fmla="*/ 174 w 178"/>
                  <a:gd name="T77" fmla="*/ 160 h 178"/>
                  <a:gd name="T78" fmla="*/ 174 w 178"/>
                  <a:gd name="T79" fmla="*/ 154 h 178"/>
                  <a:gd name="T80" fmla="*/ 178 w 178"/>
                  <a:gd name="T81" fmla="*/ 147 h 178"/>
                  <a:gd name="T82" fmla="*/ 177 w 178"/>
                  <a:gd name="T83" fmla="*/ 142 h 178"/>
                  <a:gd name="T84" fmla="*/ 177 w 178"/>
                  <a:gd name="T85" fmla="*/ 142 h 178"/>
                  <a:gd name="T86" fmla="*/ 165 w 178"/>
                  <a:gd name="T87" fmla="*/ 129 h 178"/>
                  <a:gd name="T88" fmla="*/ 161 w 178"/>
                  <a:gd name="T89" fmla="*/ 117 h 178"/>
                  <a:gd name="T90" fmla="*/ 157 w 178"/>
                  <a:gd name="T91" fmla="*/ 117 h 178"/>
                  <a:gd name="T92" fmla="*/ 155 w 178"/>
                  <a:gd name="T93" fmla="*/ 111 h 178"/>
                  <a:gd name="T94" fmla="*/ 151 w 178"/>
                  <a:gd name="T95" fmla="*/ 111 h 178"/>
                  <a:gd name="T96" fmla="*/ 146 w 178"/>
                  <a:gd name="T97" fmla="*/ 111 h 178"/>
                  <a:gd name="T98" fmla="*/ 146 w 178"/>
                  <a:gd name="T99" fmla="*/ 105 h 178"/>
                  <a:gd name="T100" fmla="*/ 148 w 178"/>
                  <a:gd name="T101" fmla="*/ 98 h 178"/>
                  <a:gd name="T102" fmla="*/ 141 w 178"/>
                  <a:gd name="T103" fmla="*/ 86 h 178"/>
                  <a:gd name="T104" fmla="*/ 135 w 178"/>
                  <a:gd name="T105" fmla="*/ 80 h 178"/>
                  <a:gd name="T106" fmla="*/ 134 w 178"/>
                  <a:gd name="T107" fmla="*/ 62 h 178"/>
                  <a:gd name="T108" fmla="*/ 134 w 178"/>
                  <a:gd name="T109" fmla="*/ 49 h 178"/>
                  <a:gd name="T110" fmla="*/ 122 w 178"/>
                  <a:gd name="T111" fmla="*/ 43 h 178"/>
                  <a:gd name="T112" fmla="*/ 106 w 178"/>
                  <a:gd name="T113" fmla="*/ 37 h 178"/>
                  <a:gd name="T114" fmla="*/ 106 w 178"/>
                  <a:gd name="T115" fmla="*/ 2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78" h="178">
                    <a:moveTo>
                      <a:pt x="106" y="25"/>
                    </a:moveTo>
                    <a:lnTo>
                      <a:pt x="106" y="18"/>
                    </a:lnTo>
                    <a:lnTo>
                      <a:pt x="96" y="13"/>
                    </a:lnTo>
                    <a:lnTo>
                      <a:pt x="88" y="6"/>
                    </a:lnTo>
                    <a:lnTo>
                      <a:pt x="72" y="6"/>
                    </a:lnTo>
                    <a:lnTo>
                      <a:pt x="69" y="6"/>
                    </a:lnTo>
                    <a:lnTo>
                      <a:pt x="66" y="6"/>
                    </a:lnTo>
                    <a:lnTo>
                      <a:pt x="63" y="6"/>
                    </a:lnTo>
                    <a:lnTo>
                      <a:pt x="58" y="13"/>
                    </a:lnTo>
                    <a:lnTo>
                      <a:pt x="47" y="0"/>
                    </a:lnTo>
                    <a:lnTo>
                      <a:pt x="36" y="13"/>
                    </a:lnTo>
                    <a:lnTo>
                      <a:pt x="30" y="18"/>
                    </a:lnTo>
                    <a:lnTo>
                      <a:pt x="19" y="13"/>
                    </a:lnTo>
                    <a:lnTo>
                      <a:pt x="17" y="18"/>
                    </a:lnTo>
                    <a:lnTo>
                      <a:pt x="16" y="25"/>
                    </a:lnTo>
                    <a:lnTo>
                      <a:pt x="0" y="37"/>
                    </a:lnTo>
                    <a:lnTo>
                      <a:pt x="11" y="55"/>
                    </a:lnTo>
                    <a:lnTo>
                      <a:pt x="25" y="74"/>
                    </a:lnTo>
                    <a:lnTo>
                      <a:pt x="23" y="80"/>
                    </a:lnTo>
                    <a:lnTo>
                      <a:pt x="20" y="86"/>
                    </a:lnTo>
                    <a:lnTo>
                      <a:pt x="23" y="86"/>
                    </a:lnTo>
                    <a:lnTo>
                      <a:pt x="25" y="92"/>
                    </a:lnTo>
                    <a:lnTo>
                      <a:pt x="22" y="92"/>
                    </a:lnTo>
                    <a:lnTo>
                      <a:pt x="19" y="98"/>
                    </a:lnTo>
                    <a:lnTo>
                      <a:pt x="31" y="111"/>
                    </a:lnTo>
                    <a:lnTo>
                      <a:pt x="45" y="111"/>
                    </a:lnTo>
                    <a:lnTo>
                      <a:pt x="48" y="111"/>
                    </a:lnTo>
                    <a:lnTo>
                      <a:pt x="53" y="111"/>
                    </a:lnTo>
                    <a:lnTo>
                      <a:pt x="58" y="123"/>
                    </a:lnTo>
                    <a:lnTo>
                      <a:pt x="65" y="129"/>
                    </a:lnTo>
                    <a:lnTo>
                      <a:pt x="94" y="142"/>
                    </a:lnTo>
                    <a:lnTo>
                      <a:pt x="130" y="160"/>
                    </a:lnTo>
                    <a:lnTo>
                      <a:pt x="136" y="166"/>
                    </a:lnTo>
                    <a:lnTo>
                      <a:pt x="141" y="178"/>
                    </a:lnTo>
                    <a:lnTo>
                      <a:pt x="150" y="166"/>
                    </a:lnTo>
                    <a:lnTo>
                      <a:pt x="157" y="154"/>
                    </a:lnTo>
                    <a:lnTo>
                      <a:pt x="165" y="160"/>
                    </a:lnTo>
                    <a:lnTo>
                      <a:pt x="172" y="160"/>
                    </a:lnTo>
                    <a:lnTo>
                      <a:pt x="174" y="160"/>
                    </a:lnTo>
                    <a:lnTo>
                      <a:pt x="174" y="154"/>
                    </a:lnTo>
                    <a:lnTo>
                      <a:pt x="178" y="147"/>
                    </a:lnTo>
                    <a:lnTo>
                      <a:pt x="177" y="142"/>
                    </a:lnTo>
                    <a:lnTo>
                      <a:pt x="177" y="142"/>
                    </a:lnTo>
                    <a:lnTo>
                      <a:pt x="165" y="129"/>
                    </a:lnTo>
                    <a:lnTo>
                      <a:pt x="161" y="117"/>
                    </a:lnTo>
                    <a:lnTo>
                      <a:pt x="157" y="117"/>
                    </a:lnTo>
                    <a:lnTo>
                      <a:pt x="155" y="111"/>
                    </a:lnTo>
                    <a:lnTo>
                      <a:pt x="151" y="111"/>
                    </a:lnTo>
                    <a:lnTo>
                      <a:pt x="146" y="111"/>
                    </a:lnTo>
                    <a:lnTo>
                      <a:pt x="146" y="105"/>
                    </a:lnTo>
                    <a:lnTo>
                      <a:pt x="148" y="98"/>
                    </a:lnTo>
                    <a:lnTo>
                      <a:pt x="141" y="86"/>
                    </a:lnTo>
                    <a:lnTo>
                      <a:pt x="135" y="80"/>
                    </a:lnTo>
                    <a:lnTo>
                      <a:pt x="134" y="62"/>
                    </a:lnTo>
                    <a:lnTo>
                      <a:pt x="134" y="49"/>
                    </a:lnTo>
                    <a:lnTo>
                      <a:pt x="122" y="43"/>
                    </a:lnTo>
                    <a:lnTo>
                      <a:pt x="106" y="37"/>
                    </a:lnTo>
                    <a:lnTo>
                      <a:pt x="106" y="25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1" name="ЦФО_Костромская область">
                <a:extLst>
                  <a:ext uri="{FF2B5EF4-FFF2-40B4-BE49-F238E27FC236}">
                    <a16:creationId xmlns:a16="http://schemas.microsoft.com/office/drawing/2014/main" xmlns="" id="{065F2CF4-4FAE-4EB4-A5A5-CA1DD71D9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750" y="2974975"/>
                <a:ext cx="536575" cy="314325"/>
              </a:xfrm>
              <a:custGeom>
                <a:avLst/>
                <a:gdLst>
                  <a:gd name="T0" fmla="*/ 234 w 461"/>
                  <a:gd name="T1" fmla="*/ 17 h 269"/>
                  <a:gd name="T2" fmla="*/ 226 w 461"/>
                  <a:gd name="T3" fmla="*/ 9 h 269"/>
                  <a:gd name="T4" fmla="*/ 218 w 461"/>
                  <a:gd name="T5" fmla="*/ 9 h 269"/>
                  <a:gd name="T6" fmla="*/ 184 w 461"/>
                  <a:gd name="T7" fmla="*/ 9 h 269"/>
                  <a:gd name="T8" fmla="*/ 151 w 461"/>
                  <a:gd name="T9" fmla="*/ 9 h 269"/>
                  <a:gd name="T10" fmla="*/ 117 w 461"/>
                  <a:gd name="T11" fmla="*/ 26 h 269"/>
                  <a:gd name="T12" fmla="*/ 109 w 461"/>
                  <a:gd name="T13" fmla="*/ 51 h 269"/>
                  <a:gd name="T14" fmla="*/ 0 w 461"/>
                  <a:gd name="T15" fmla="*/ 109 h 269"/>
                  <a:gd name="T16" fmla="*/ 75 w 461"/>
                  <a:gd name="T17" fmla="*/ 135 h 269"/>
                  <a:gd name="T18" fmla="*/ 92 w 461"/>
                  <a:gd name="T19" fmla="*/ 143 h 269"/>
                  <a:gd name="T20" fmla="*/ 117 w 461"/>
                  <a:gd name="T21" fmla="*/ 168 h 269"/>
                  <a:gd name="T22" fmla="*/ 125 w 461"/>
                  <a:gd name="T23" fmla="*/ 193 h 269"/>
                  <a:gd name="T24" fmla="*/ 142 w 461"/>
                  <a:gd name="T25" fmla="*/ 202 h 269"/>
                  <a:gd name="T26" fmla="*/ 193 w 461"/>
                  <a:gd name="T27" fmla="*/ 244 h 269"/>
                  <a:gd name="T28" fmla="*/ 243 w 461"/>
                  <a:gd name="T29" fmla="*/ 227 h 269"/>
                  <a:gd name="T30" fmla="*/ 276 w 461"/>
                  <a:gd name="T31" fmla="*/ 244 h 269"/>
                  <a:gd name="T32" fmla="*/ 285 w 461"/>
                  <a:gd name="T33" fmla="*/ 260 h 269"/>
                  <a:gd name="T34" fmla="*/ 327 w 461"/>
                  <a:gd name="T35" fmla="*/ 269 h 269"/>
                  <a:gd name="T36" fmla="*/ 369 w 461"/>
                  <a:gd name="T37" fmla="*/ 244 h 269"/>
                  <a:gd name="T38" fmla="*/ 394 w 461"/>
                  <a:gd name="T39" fmla="*/ 252 h 269"/>
                  <a:gd name="T40" fmla="*/ 402 w 461"/>
                  <a:gd name="T41" fmla="*/ 244 h 269"/>
                  <a:gd name="T42" fmla="*/ 419 w 461"/>
                  <a:gd name="T43" fmla="*/ 244 h 269"/>
                  <a:gd name="T44" fmla="*/ 427 w 461"/>
                  <a:gd name="T45" fmla="*/ 244 h 269"/>
                  <a:gd name="T46" fmla="*/ 444 w 461"/>
                  <a:gd name="T47" fmla="*/ 210 h 269"/>
                  <a:gd name="T48" fmla="*/ 461 w 461"/>
                  <a:gd name="T49" fmla="*/ 168 h 269"/>
                  <a:gd name="T50" fmla="*/ 436 w 461"/>
                  <a:gd name="T51" fmla="*/ 143 h 269"/>
                  <a:gd name="T52" fmla="*/ 419 w 461"/>
                  <a:gd name="T53" fmla="*/ 160 h 269"/>
                  <a:gd name="T54" fmla="*/ 394 w 461"/>
                  <a:gd name="T55" fmla="*/ 151 h 269"/>
                  <a:gd name="T56" fmla="*/ 377 w 461"/>
                  <a:gd name="T57" fmla="*/ 160 h 269"/>
                  <a:gd name="T58" fmla="*/ 310 w 461"/>
                  <a:gd name="T59" fmla="*/ 101 h 269"/>
                  <a:gd name="T60" fmla="*/ 285 w 461"/>
                  <a:gd name="T61" fmla="*/ 76 h 269"/>
                  <a:gd name="T62" fmla="*/ 276 w 461"/>
                  <a:gd name="T63" fmla="*/ 68 h 269"/>
                  <a:gd name="T64" fmla="*/ 243 w 461"/>
                  <a:gd name="T65" fmla="*/ 51 h 269"/>
                  <a:gd name="T66" fmla="*/ 243 w 461"/>
                  <a:gd name="T67" fmla="*/ 2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69">
                    <a:moveTo>
                      <a:pt x="243" y="26"/>
                    </a:moveTo>
                    <a:lnTo>
                      <a:pt x="234" y="17"/>
                    </a:lnTo>
                    <a:lnTo>
                      <a:pt x="226" y="17"/>
                    </a:lnTo>
                    <a:lnTo>
                      <a:pt x="226" y="9"/>
                    </a:lnTo>
                    <a:lnTo>
                      <a:pt x="226" y="0"/>
                    </a:lnTo>
                    <a:lnTo>
                      <a:pt x="218" y="9"/>
                    </a:lnTo>
                    <a:lnTo>
                      <a:pt x="209" y="17"/>
                    </a:lnTo>
                    <a:lnTo>
                      <a:pt x="184" y="9"/>
                    </a:lnTo>
                    <a:lnTo>
                      <a:pt x="159" y="0"/>
                    </a:lnTo>
                    <a:lnTo>
                      <a:pt x="151" y="9"/>
                    </a:lnTo>
                    <a:lnTo>
                      <a:pt x="151" y="17"/>
                    </a:lnTo>
                    <a:lnTo>
                      <a:pt x="117" y="26"/>
                    </a:lnTo>
                    <a:lnTo>
                      <a:pt x="109" y="42"/>
                    </a:lnTo>
                    <a:lnTo>
                      <a:pt x="109" y="51"/>
                    </a:lnTo>
                    <a:lnTo>
                      <a:pt x="50" y="76"/>
                    </a:lnTo>
                    <a:lnTo>
                      <a:pt x="0" y="109"/>
                    </a:lnTo>
                    <a:lnTo>
                      <a:pt x="58" y="143"/>
                    </a:lnTo>
                    <a:lnTo>
                      <a:pt x="75" y="135"/>
                    </a:lnTo>
                    <a:lnTo>
                      <a:pt x="84" y="126"/>
                    </a:lnTo>
                    <a:lnTo>
                      <a:pt x="92" y="143"/>
                    </a:lnTo>
                    <a:lnTo>
                      <a:pt x="100" y="160"/>
                    </a:lnTo>
                    <a:lnTo>
                      <a:pt x="117" y="168"/>
                    </a:lnTo>
                    <a:lnTo>
                      <a:pt x="134" y="177"/>
                    </a:lnTo>
                    <a:lnTo>
                      <a:pt x="125" y="193"/>
                    </a:lnTo>
                    <a:lnTo>
                      <a:pt x="117" y="202"/>
                    </a:lnTo>
                    <a:lnTo>
                      <a:pt x="142" y="202"/>
                    </a:lnTo>
                    <a:lnTo>
                      <a:pt x="159" y="227"/>
                    </a:lnTo>
                    <a:lnTo>
                      <a:pt x="193" y="244"/>
                    </a:lnTo>
                    <a:lnTo>
                      <a:pt x="226" y="244"/>
                    </a:lnTo>
                    <a:lnTo>
                      <a:pt x="243" y="227"/>
                    </a:lnTo>
                    <a:lnTo>
                      <a:pt x="251" y="218"/>
                    </a:lnTo>
                    <a:lnTo>
                      <a:pt x="276" y="244"/>
                    </a:lnTo>
                    <a:lnTo>
                      <a:pt x="276" y="260"/>
                    </a:lnTo>
                    <a:lnTo>
                      <a:pt x="285" y="260"/>
                    </a:lnTo>
                    <a:lnTo>
                      <a:pt x="293" y="260"/>
                    </a:lnTo>
                    <a:lnTo>
                      <a:pt x="327" y="269"/>
                    </a:lnTo>
                    <a:lnTo>
                      <a:pt x="344" y="260"/>
                    </a:lnTo>
                    <a:lnTo>
                      <a:pt x="369" y="244"/>
                    </a:lnTo>
                    <a:lnTo>
                      <a:pt x="377" y="244"/>
                    </a:lnTo>
                    <a:lnTo>
                      <a:pt x="394" y="252"/>
                    </a:lnTo>
                    <a:lnTo>
                      <a:pt x="394" y="244"/>
                    </a:lnTo>
                    <a:lnTo>
                      <a:pt x="402" y="244"/>
                    </a:lnTo>
                    <a:lnTo>
                      <a:pt x="411" y="244"/>
                    </a:lnTo>
                    <a:lnTo>
                      <a:pt x="419" y="244"/>
                    </a:lnTo>
                    <a:lnTo>
                      <a:pt x="427" y="244"/>
                    </a:lnTo>
                    <a:lnTo>
                      <a:pt x="427" y="244"/>
                    </a:lnTo>
                    <a:lnTo>
                      <a:pt x="444" y="235"/>
                    </a:lnTo>
                    <a:lnTo>
                      <a:pt x="444" y="210"/>
                    </a:lnTo>
                    <a:lnTo>
                      <a:pt x="453" y="185"/>
                    </a:lnTo>
                    <a:lnTo>
                      <a:pt x="461" y="168"/>
                    </a:lnTo>
                    <a:lnTo>
                      <a:pt x="453" y="151"/>
                    </a:lnTo>
                    <a:lnTo>
                      <a:pt x="436" y="143"/>
                    </a:lnTo>
                    <a:lnTo>
                      <a:pt x="427" y="151"/>
                    </a:lnTo>
                    <a:lnTo>
                      <a:pt x="419" y="160"/>
                    </a:lnTo>
                    <a:lnTo>
                      <a:pt x="411" y="160"/>
                    </a:lnTo>
                    <a:lnTo>
                      <a:pt x="394" y="151"/>
                    </a:lnTo>
                    <a:lnTo>
                      <a:pt x="385" y="160"/>
                    </a:lnTo>
                    <a:lnTo>
                      <a:pt x="377" y="160"/>
                    </a:lnTo>
                    <a:lnTo>
                      <a:pt x="318" y="118"/>
                    </a:lnTo>
                    <a:lnTo>
                      <a:pt x="310" y="101"/>
                    </a:lnTo>
                    <a:lnTo>
                      <a:pt x="302" y="84"/>
                    </a:lnTo>
                    <a:lnTo>
                      <a:pt x="285" y="76"/>
                    </a:lnTo>
                    <a:lnTo>
                      <a:pt x="276" y="68"/>
                    </a:lnTo>
                    <a:lnTo>
                      <a:pt x="276" y="68"/>
                    </a:lnTo>
                    <a:lnTo>
                      <a:pt x="276" y="59"/>
                    </a:lnTo>
                    <a:lnTo>
                      <a:pt x="243" y="51"/>
                    </a:lnTo>
                    <a:lnTo>
                      <a:pt x="243" y="34"/>
                    </a:lnTo>
                    <a:lnTo>
                      <a:pt x="243" y="26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2" name="ЦФО_Калужская область">
                <a:extLst>
                  <a:ext uri="{FF2B5EF4-FFF2-40B4-BE49-F238E27FC236}">
                    <a16:creationId xmlns:a16="http://schemas.microsoft.com/office/drawing/2014/main" xmlns="" id="{CBB00B76-7869-4BA9-B03D-AA6E5B834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588" y="3014663"/>
                <a:ext cx="295275" cy="204788"/>
              </a:xfrm>
              <a:custGeom>
                <a:avLst/>
                <a:gdLst>
                  <a:gd name="T0" fmla="*/ 219 w 254"/>
                  <a:gd name="T1" fmla="*/ 67 h 176"/>
                  <a:gd name="T2" fmla="*/ 211 w 254"/>
                  <a:gd name="T3" fmla="*/ 50 h 176"/>
                  <a:gd name="T4" fmla="*/ 203 w 254"/>
                  <a:gd name="T5" fmla="*/ 34 h 176"/>
                  <a:gd name="T6" fmla="*/ 194 w 254"/>
                  <a:gd name="T7" fmla="*/ 34 h 176"/>
                  <a:gd name="T8" fmla="*/ 182 w 254"/>
                  <a:gd name="T9" fmla="*/ 25 h 176"/>
                  <a:gd name="T10" fmla="*/ 117 w 254"/>
                  <a:gd name="T11" fmla="*/ 42 h 176"/>
                  <a:gd name="T12" fmla="*/ 109 w 254"/>
                  <a:gd name="T13" fmla="*/ 34 h 176"/>
                  <a:gd name="T14" fmla="*/ 101 w 254"/>
                  <a:gd name="T15" fmla="*/ 25 h 176"/>
                  <a:gd name="T16" fmla="*/ 94 w 254"/>
                  <a:gd name="T17" fmla="*/ 34 h 176"/>
                  <a:gd name="T18" fmla="*/ 79 w 254"/>
                  <a:gd name="T19" fmla="*/ 34 h 176"/>
                  <a:gd name="T20" fmla="*/ 67 w 254"/>
                  <a:gd name="T21" fmla="*/ 8 h 176"/>
                  <a:gd name="T22" fmla="*/ 49 w 254"/>
                  <a:gd name="T23" fmla="*/ 0 h 176"/>
                  <a:gd name="T24" fmla="*/ 42 w 254"/>
                  <a:gd name="T25" fmla="*/ 8 h 176"/>
                  <a:gd name="T26" fmla="*/ 36 w 254"/>
                  <a:gd name="T27" fmla="*/ 17 h 176"/>
                  <a:gd name="T28" fmla="*/ 22 w 254"/>
                  <a:gd name="T29" fmla="*/ 17 h 176"/>
                  <a:gd name="T30" fmla="*/ 8 w 254"/>
                  <a:gd name="T31" fmla="*/ 25 h 176"/>
                  <a:gd name="T32" fmla="*/ 13 w 254"/>
                  <a:gd name="T33" fmla="*/ 67 h 176"/>
                  <a:gd name="T34" fmla="*/ 21 w 254"/>
                  <a:gd name="T35" fmla="*/ 101 h 176"/>
                  <a:gd name="T36" fmla="*/ 8 w 254"/>
                  <a:gd name="T37" fmla="*/ 117 h 176"/>
                  <a:gd name="T38" fmla="*/ 0 w 254"/>
                  <a:gd name="T39" fmla="*/ 126 h 176"/>
                  <a:gd name="T40" fmla="*/ 19 w 254"/>
                  <a:gd name="T41" fmla="*/ 159 h 176"/>
                  <a:gd name="T42" fmla="*/ 52 w 254"/>
                  <a:gd name="T43" fmla="*/ 168 h 176"/>
                  <a:gd name="T44" fmla="*/ 86 w 254"/>
                  <a:gd name="T45" fmla="*/ 176 h 176"/>
                  <a:gd name="T46" fmla="*/ 92 w 254"/>
                  <a:gd name="T47" fmla="*/ 168 h 176"/>
                  <a:gd name="T48" fmla="*/ 96 w 254"/>
                  <a:gd name="T49" fmla="*/ 159 h 176"/>
                  <a:gd name="T50" fmla="*/ 110 w 254"/>
                  <a:gd name="T51" fmla="*/ 151 h 176"/>
                  <a:gd name="T52" fmla="*/ 127 w 254"/>
                  <a:gd name="T53" fmla="*/ 151 h 176"/>
                  <a:gd name="T54" fmla="*/ 130 w 254"/>
                  <a:gd name="T55" fmla="*/ 143 h 176"/>
                  <a:gd name="T56" fmla="*/ 133 w 254"/>
                  <a:gd name="T57" fmla="*/ 143 h 176"/>
                  <a:gd name="T58" fmla="*/ 152 w 254"/>
                  <a:gd name="T59" fmla="*/ 151 h 176"/>
                  <a:gd name="T60" fmla="*/ 172 w 254"/>
                  <a:gd name="T61" fmla="*/ 159 h 176"/>
                  <a:gd name="T62" fmla="*/ 177 w 254"/>
                  <a:gd name="T63" fmla="*/ 159 h 176"/>
                  <a:gd name="T64" fmla="*/ 183 w 254"/>
                  <a:gd name="T65" fmla="*/ 168 h 176"/>
                  <a:gd name="T66" fmla="*/ 193 w 254"/>
                  <a:gd name="T67" fmla="*/ 159 h 176"/>
                  <a:gd name="T68" fmla="*/ 195 w 254"/>
                  <a:gd name="T69" fmla="*/ 151 h 176"/>
                  <a:gd name="T70" fmla="*/ 208 w 254"/>
                  <a:gd name="T71" fmla="*/ 151 h 176"/>
                  <a:gd name="T72" fmla="*/ 217 w 254"/>
                  <a:gd name="T73" fmla="*/ 151 h 176"/>
                  <a:gd name="T74" fmla="*/ 229 w 254"/>
                  <a:gd name="T75" fmla="*/ 143 h 176"/>
                  <a:gd name="T76" fmla="*/ 239 w 254"/>
                  <a:gd name="T77" fmla="*/ 134 h 176"/>
                  <a:gd name="T78" fmla="*/ 245 w 254"/>
                  <a:gd name="T79" fmla="*/ 126 h 176"/>
                  <a:gd name="T80" fmla="*/ 254 w 254"/>
                  <a:gd name="T81" fmla="*/ 109 h 176"/>
                  <a:gd name="T82" fmla="*/ 245 w 254"/>
                  <a:gd name="T83" fmla="*/ 75 h 176"/>
                  <a:gd name="T84" fmla="*/ 219 w 254"/>
                  <a:gd name="T85" fmla="*/ 59 h 176"/>
                  <a:gd name="T86" fmla="*/ 219 w 254"/>
                  <a:gd name="T87" fmla="*/ 6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4" h="176">
                    <a:moveTo>
                      <a:pt x="219" y="67"/>
                    </a:moveTo>
                    <a:lnTo>
                      <a:pt x="211" y="50"/>
                    </a:lnTo>
                    <a:lnTo>
                      <a:pt x="203" y="34"/>
                    </a:lnTo>
                    <a:lnTo>
                      <a:pt x="194" y="34"/>
                    </a:lnTo>
                    <a:lnTo>
                      <a:pt x="182" y="25"/>
                    </a:lnTo>
                    <a:lnTo>
                      <a:pt x="117" y="42"/>
                    </a:lnTo>
                    <a:lnTo>
                      <a:pt x="109" y="34"/>
                    </a:lnTo>
                    <a:lnTo>
                      <a:pt x="101" y="25"/>
                    </a:lnTo>
                    <a:lnTo>
                      <a:pt x="94" y="34"/>
                    </a:lnTo>
                    <a:lnTo>
                      <a:pt x="79" y="34"/>
                    </a:lnTo>
                    <a:lnTo>
                      <a:pt x="67" y="8"/>
                    </a:lnTo>
                    <a:lnTo>
                      <a:pt x="49" y="0"/>
                    </a:lnTo>
                    <a:lnTo>
                      <a:pt x="42" y="8"/>
                    </a:lnTo>
                    <a:lnTo>
                      <a:pt x="36" y="17"/>
                    </a:lnTo>
                    <a:lnTo>
                      <a:pt x="22" y="17"/>
                    </a:lnTo>
                    <a:lnTo>
                      <a:pt x="8" y="25"/>
                    </a:lnTo>
                    <a:lnTo>
                      <a:pt x="13" y="67"/>
                    </a:lnTo>
                    <a:lnTo>
                      <a:pt x="21" y="101"/>
                    </a:lnTo>
                    <a:lnTo>
                      <a:pt x="8" y="117"/>
                    </a:lnTo>
                    <a:lnTo>
                      <a:pt x="0" y="126"/>
                    </a:lnTo>
                    <a:lnTo>
                      <a:pt x="19" y="159"/>
                    </a:lnTo>
                    <a:lnTo>
                      <a:pt x="52" y="168"/>
                    </a:lnTo>
                    <a:lnTo>
                      <a:pt x="86" y="176"/>
                    </a:lnTo>
                    <a:lnTo>
                      <a:pt x="92" y="168"/>
                    </a:lnTo>
                    <a:lnTo>
                      <a:pt x="96" y="159"/>
                    </a:lnTo>
                    <a:lnTo>
                      <a:pt x="110" y="151"/>
                    </a:lnTo>
                    <a:lnTo>
                      <a:pt x="127" y="151"/>
                    </a:lnTo>
                    <a:lnTo>
                      <a:pt x="130" y="143"/>
                    </a:lnTo>
                    <a:lnTo>
                      <a:pt x="133" y="143"/>
                    </a:lnTo>
                    <a:lnTo>
                      <a:pt x="152" y="151"/>
                    </a:lnTo>
                    <a:lnTo>
                      <a:pt x="172" y="159"/>
                    </a:lnTo>
                    <a:lnTo>
                      <a:pt x="177" y="159"/>
                    </a:lnTo>
                    <a:lnTo>
                      <a:pt x="183" y="168"/>
                    </a:lnTo>
                    <a:lnTo>
                      <a:pt x="193" y="159"/>
                    </a:lnTo>
                    <a:lnTo>
                      <a:pt x="195" y="151"/>
                    </a:lnTo>
                    <a:lnTo>
                      <a:pt x="208" y="151"/>
                    </a:lnTo>
                    <a:lnTo>
                      <a:pt x="217" y="151"/>
                    </a:lnTo>
                    <a:lnTo>
                      <a:pt x="229" y="143"/>
                    </a:lnTo>
                    <a:lnTo>
                      <a:pt x="239" y="134"/>
                    </a:lnTo>
                    <a:lnTo>
                      <a:pt x="245" y="126"/>
                    </a:lnTo>
                    <a:lnTo>
                      <a:pt x="254" y="109"/>
                    </a:lnTo>
                    <a:lnTo>
                      <a:pt x="245" y="75"/>
                    </a:lnTo>
                    <a:lnTo>
                      <a:pt x="219" y="59"/>
                    </a:lnTo>
                    <a:lnTo>
                      <a:pt x="219" y="67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3" name="ЦФО_Ивановская область">
                <a:extLst>
                  <a:ext uri="{FF2B5EF4-FFF2-40B4-BE49-F238E27FC236}">
                    <a16:creationId xmlns:a16="http://schemas.microsoft.com/office/drawing/2014/main" xmlns="" id="{CEF2E012-B3C5-4A4D-8EB8-59A1DCF18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325" y="3082925"/>
                <a:ext cx="282575" cy="214313"/>
              </a:xfrm>
              <a:custGeom>
                <a:avLst/>
                <a:gdLst>
                  <a:gd name="T0" fmla="*/ 218 w 243"/>
                  <a:gd name="T1" fmla="*/ 84 h 184"/>
                  <a:gd name="T2" fmla="*/ 201 w 243"/>
                  <a:gd name="T3" fmla="*/ 75 h 184"/>
                  <a:gd name="T4" fmla="*/ 184 w 243"/>
                  <a:gd name="T5" fmla="*/ 67 h 184"/>
                  <a:gd name="T6" fmla="*/ 176 w 243"/>
                  <a:gd name="T7" fmla="*/ 50 h 184"/>
                  <a:gd name="T8" fmla="*/ 168 w 243"/>
                  <a:gd name="T9" fmla="*/ 33 h 184"/>
                  <a:gd name="T10" fmla="*/ 159 w 243"/>
                  <a:gd name="T11" fmla="*/ 42 h 184"/>
                  <a:gd name="T12" fmla="*/ 142 w 243"/>
                  <a:gd name="T13" fmla="*/ 50 h 184"/>
                  <a:gd name="T14" fmla="*/ 84 w 243"/>
                  <a:gd name="T15" fmla="*/ 16 h 184"/>
                  <a:gd name="T16" fmla="*/ 42 w 243"/>
                  <a:gd name="T17" fmla="*/ 0 h 184"/>
                  <a:gd name="T18" fmla="*/ 0 w 243"/>
                  <a:gd name="T19" fmla="*/ 16 h 184"/>
                  <a:gd name="T20" fmla="*/ 0 w 243"/>
                  <a:gd name="T21" fmla="*/ 16 h 184"/>
                  <a:gd name="T22" fmla="*/ 8 w 243"/>
                  <a:gd name="T23" fmla="*/ 42 h 184"/>
                  <a:gd name="T24" fmla="*/ 0 w 243"/>
                  <a:gd name="T25" fmla="*/ 75 h 184"/>
                  <a:gd name="T26" fmla="*/ 17 w 243"/>
                  <a:gd name="T27" fmla="*/ 75 h 184"/>
                  <a:gd name="T28" fmla="*/ 33 w 243"/>
                  <a:gd name="T29" fmla="*/ 75 h 184"/>
                  <a:gd name="T30" fmla="*/ 42 w 243"/>
                  <a:gd name="T31" fmla="*/ 92 h 184"/>
                  <a:gd name="T32" fmla="*/ 50 w 243"/>
                  <a:gd name="T33" fmla="*/ 109 h 184"/>
                  <a:gd name="T34" fmla="*/ 75 w 243"/>
                  <a:gd name="T35" fmla="*/ 134 h 184"/>
                  <a:gd name="T36" fmla="*/ 84 w 243"/>
                  <a:gd name="T37" fmla="*/ 134 h 184"/>
                  <a:gd name="T38" fmla="*/ 84 w 243"/>
                  <a:gd name="T39" fmla="*/ 134 h 184"/>
                  <a:gd name="T40" fmla="*/ 84 w 243"/>
                  <a:gd name="T41" fmla="*/ 151 h 184"/>
                  <a:gd name="T42" fmla="*/ 84 w 243"/>
                  <a:gd name="T43" fmla="*/ 159 h 184"/>
                  <a:gd name="T44" fmla="*/ 100 w 243"/>
                  <a:gd name="T45" fmla="*/ 167 h 184"/>
                  <a:gd name="T46" fmla="*/ 117 w 243"/>
                  <a:gd name="T47" fmla="*/ 176 h 184"/>
                  <a:gd name="T48" fmla="*/ 126 w 243"/>
                  <a:gd name="T49" fmla="*/ 176 h 184"/>
                  <a:gd name="T50" fmla="*/ 134 w 243"/>
                  <a:gd name="T51" fmla="*/ 184 h 184"/>
                  <a:gd name="T52" fmla="*/ 142 w 243"/>
                  <a:gd name="T53" fmla="*/ 176 h 184"/>
                  <a:gd name="T54" fmla="*/ 159 w 243"/>
                  <a:gd name="T55" fmla="*/ 159 h 184"/>
                  <a:gd name="T56" fmla="*/ 176 w 243"/>
                  <a:gd name="T57" fmla="*/ 167 h 184"/>
                  <a:gd name="T58" fmla="*/ 193 w 243"/>
                  <a:gd name="T59" fmla="*/ 176 h 184"/>
                  <a:gd name="T60" fmla="*/ 209 w 243"/>
                  <a:gd name="T61" fmla="*/ 167 h 184"/>
                  <a:gd name="T62" fmla="*/ 218 w 243"/>
                  <a:gd name="T63" fmla="*/ 151 h 184"/>
                  <a:gd name="T64" fmla="*/ 235 w 243"/>
                  <a:gd name="T65" fmla="*/ 142 h 184"/>
                  <a:gd name="T66" fmla="*/ 243 w 243"/>
                  <a:gd name="T67" fmla="*/ 142 h 184"/>
                  <a:gd name="T68" fmla="*/ 243 w 243"/>
                  <a:gd name="T69" fmla="*/ 134 h 184"/>
                  <a:gd name="T70" fmla="*/ 226 w 243"/>
                  <a:gd name="T71" fmla="*/ 109 h 184"/>
                  <a:gd name="T72" fmla="*/ 201 w 243"/>
                  <a:gd name="T73" fmla="*/ 109 h 184"/>
                  <a:gd name="T74" fmla="*/ 209 w 243"/>
                  <a:gd name="T75" fmla="*/ 100 h 184"/>
                  <a:gd name="T76" fmla="*/ 218 w 243"/>
                  <a:gd name="T77" fmla="*/ 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3" h="184">
                    <a:moveTo>
                      <a:pt x="218" y="84"/>
                    </a:moveTo>
                    <a:lnTo>
                      <a:pt x="201" y="75"/>
                    </a:lnTo>
                    <a:lnTo>
                      <a:pt x="184" y="67"/>
                    </a:lnTo>
                    <a:lnTo>
                      <a:pt x="176" y="50"/>
                    </a:lnTo>
                    <a:lnTo>
                      <a:pt x="168" y="33"/>
                    </a:lnTo>
                    <a:lnTo>
                      <a:pt x="159" y="42"/>
                    </a:lnTo>
                    <a:lnTo>
                      <a:pt x="142" y="50"/>
                    </a:lnTo>
                    <a:lnTo>
                      <a:pt x="84" y="16"/>
                    </a:lnTo>
                    <a:lnTo>
                      <a:pt x="42" y="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8" y="42"/>
                    </a:lnTo>
                    <a:lnTo>
                      <a:pt x="0" y="75"/>
                    </a:lnTo>
                    <a:lnTo>
                      <a:pt x="17" y="75"/>
                    </a:lnTo>
                    <a:lnTo>
                      <a:pt x="33" y="75"/>
                    </a:lnTo>
                    <a:lnTo>
                      <a:pt x="42" y="92"/>
                    </a:lnTo>
                    <a:lnTo>
                      <a:pt x="50" y="109"/>
                    </a:lnTo>
                    <a:lnTo>
                      <a:pt x="75" y="134"/>
                    </a:lnTo>
                    <a:lnTo>
                      <a:pt x="84" y="134"/>
                    </a:lnTo>
                    <a:lnTo>
                      <a:pt x="84" y="134"/>
                    </a:lnTo>
                    <a:lnTo>
                      <a:pt x="84" y="151"/>
                    </a:lnTo>
                    <a:lnTo>
                      <a:pt x="84" y="159"/>
                    </a:lnTo>
                    <a:lnTo>
                      <a:pt x="100" y="167"/>
                    </a:lnTo>
                    <a:lnTo>
                      <a:pt x="117" y="176"/>
                    </a:lnTo>
                    <a:lnTo>
                      <a:pt x="126" y="176"/>
                    </a:lnTo>
                    <a:lnTo>
                      <a:pt x="134" y="184"/>
                    </a:lnTo>
                    <a:lnTo>
                      <a:pt x="142" y="176"/>
                    </a:lnTo>
                    <a:lnTo>
                      <a:pt x="159" y="159"/>
                    </a:lnTo>
                    <a:lnTo>
                      <a:pt x="176" y="167"/>
                    </a:lnTo>
                    <a:lnTo>
                      <a:pt x="193" y="176"/>
                    </a:lnTo>
                    <a:lnTo>
                      <a:pt x="209" y="167"/>
                    </a:lnTo>
                    <a:lnTo>
                      <a:pt x="218" y="151"/>
                    </a:lnTo>
                    <a:lnTo>
                      <a:pt x="235" y="142"/>
                    </a:lnTo>
                    <a:lnTo>
                      <a:pt x="243" y="142"/>
                    </a:lnTo>
                    <a:lnTo>
                      <a:pt x="243" y="134"/>
                    </a:lnTo>
                    <a:lnTo>
                      <a:pt x="226" y="109"/>
                    </a:lnTo>
                    <a:lnTo>
                      <a:pt x="201" y="109"/>
                    </a:lnTo>
                    <a:lnTo>
                      <a:pt x="209" y="100"/>
                    </a:lnTo>
                    <a:lnTo>
                      <a:pt x="218" y="8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4" name="ЦФО_Воронежская область">
                <a:extLst>
                  <a:ext uri="{FF2B5EF4-FFF2-40B4-BE49-F238E27FC236}">
                    <a16:creationId xmlns:a16="http://schemas.microsoft.com/office/drawing/2014/main" xmlns="" id="{64998794-663F-49AE-9A5C-E344CB2D4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13" y="3494088"/>
                <a:ext cx="350838" cy="350838"/>
              </a:xfrm>
              <a:custGeom>
                <a:avLst/>
                <a:gdLst>
                  <a:gd name="T0" fmla="*/ 113 w 221"/>
                  <a:gd name="T1" fmla="*/ 12 h 221"/>
                  <a:gd name="T2" fmla="*/ 81 w 221"/>
                  <a:gd name="T3" fmla="*/ 0 h 221"/>
                  <a:gd name="T4" fmla="*/ 82 w 221"/>
                  <a:gd name="T5" fmla="*/ 5 h 221"/>
                  <a:gd name="T6" fmla="*/ 78 w 221"/>
                  <a:gd name="T7" fmla="*/ 18 h 221"/>
                  <a:gd name="T8" fmla="*/ 69 w 221"/>
                  <a:gd name="T9" fmla="*/ 18 h 221"/>
                  <a:gd name="T10" fmla="*/ 54 w 221"/>
                  <a:gd name="T11" fmla="*/ 24 h 221"/>
                  <a:gd name="T12" fmla="*/ 45 w 221"/>
                  <a:gd name="T13" fmla="*/ 49 h 221"/>
                  <a:gd name="T14" fmla="*/ 42 w 221"/>
                  <a:gd name="T15" fmla="*/ 61 h 221"/>
                  <a:gd name="T16" fmla="*/ 45 w 221"/>
                  <a:gd name="T17" fmla="*/ 73 h 221"/>
                  <a:gd name="T18" fmla="*/ 37 w 221"/>
                  <a:gd name="T19" fmla="*/ 92 h 221"/>
                  <a:gd name="T20" fmla="*/ 31 w 221"/>
                  <a:gd name="T21" fmla="*/ 110 h 221"/>
                  <a:gd name="T22" fmla="*/ 16 w 221"/>
                  <a:gd name="T23" fmla="*/ 129 h 221"/>
                  <a:gd name="T24" fmla="*/ 5 w 221"/>
                  <a:gd name="T25" fmla="*/ 147 h 221"/>
                  <a:gd name="T26" fmla="*/ 7 w 221"/>
                  <a:gd name="T27" fmla="*/ 190 h 221"/>
                  <a:gd name="T28" fmla="*/ 23 w 221"/>
                  <a:gd name="T29" fmla="*/ 203 h 221"/>
                  <a:gd name="T30" fmla="*/ 62 w 221"/>
                  <a:gd name="T31" fmla="*/ 221 h 221"/>
                  <a:gd name="T32" fmla="*/ 93 w 221"/>
                  <a:gd name="T33" fmla="*/ 209 h 221"/>
                  <a:gd name="T34" fmla="*/ 111 w 221"/>
                  <a:gd name="T35" fmla="*/ 203 h 221"/>
                  <a:gd name="T36" fmla="*/ 122 w 221"/>
                  <a:gd name="T37" fmla="*/ 178 h 221"/>
                  <a:gd name="T38" fmla="*/ 139 w 221"/>
                  <a:gd name="T39" fmla="*/ 165 h 221"/>
                  <a:gd name="T40" fmla="*/ 163 w 221"/>
                  <a:gd name="T41" fmla="*/ 165 h 221"/>
                  <a:gd name="T42" fmla="*/ 176 w 221"/>
                  <a:gd name="T43" fmla="*/ 178 h 221"/>
                  <a:gd name="T44" fmla="*/ 199 w 221"/>
                  <a:gd name="T45" fmla="*/ 190 h 221"/>
                  <a:gd name="T46" fmla="*/ 221 w 221"/>
                  <a:gd name="T47" fmla="*/ 172 h 221"/>
                  <a:gd name="T48" fmla="*/ 212 w 221"/>
                  <a:gd name="T49" fmla="*/ 147 h 221"/>
                  <a:gd name="T50" fmla="*/ 208 w 221"/>
                  <a:gd name="T51" fmla="*/ 141 h 221"/>
                  <a:gd name="T52" fmla="*/ 198 w 221"/>
                  <a:gd name="T53" fmla="*/ 129 h 221"/>
                  <a:gd name="T54" fmla="*/ 178 w 221"/>
                  <a:gd name="T55" fmla="*/ 110 h 221"/>
                  <a:gd name="T56" fmla="*/ 169 w 221"/>
                  <a:gd name="T57" fmla="*/ 98 h 221"/>
                  <a:gd name="T58" fmla="*/ 166 w 221"/>
                  <a:gd name="T59" fmla="*/ 79 h 221"/>
                  <a:gd name="T60" fmla="*/ 144 w 221"/>
                  <a:gd name="T61" fmla="*/ 55 h 221"/>
                  <a:gd name="T62" fmla="*/ 130 w 221"/>
                  <a:gd name="T63" fmla="*/ 36 h 221"/>
                  <a:gd name="T64" fmla="*/ 118 w 221"/>
                  <a:gd name="T65" fmla="*/ 24 h 221"/>
                  <a:gd name="T66" fmla="*/ 113 w 221"/>
                  <a:gd name="T67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1" h="221">
                    <a:moveTo>
                      <a:pt x="113" y="18"/>
                    </a:moveTo>
                    <a:lnTo>
                      <a:pt x="113" y="12"/>
                    </a:lnTo>
                    <a:lnTo>
                      <a:pt x="98" y="5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5"/>
                    </a:lnTo>
                    <a:lnTo>
                      <a:pt x="78" y="12"/>
                    </a:lnTo>
                    <a:lnTo>
                      <a:pt x="78" y="18"/>
                    </a:lnTo>
                    <a:lnTo>
                      <a:pt x="76" y="18"/>
                    </a:lnTo>
                    <a:lnTo>
                      <a:pt x="69" y="18"/>
                    </a:lnTo>
                    <a:lnTo>
                      <a:pt x="61" y="12"/>
                    </a:lnTo>
                    <a:lnTo>
                      <a:pt x="54" y="24"/>
                    </a:lnTo>
                    <a:lnTo>
                      <a:pt x="45" y="36"/>
                    </a:lnTo>
                    <a:lnTo>
                      <a:pt x="45" y="49"/>
                    </a:lnTo>
                    <a:lnTo>
                      <a:pt x="34" y="55"/>
                    </a:lnTo>
                    <a:lnTo>
                      <a:pt x="42" y="61"/>
                    </a:lnTo>
                    <a:lnTo>
                      <a:pt x="51" y="61"/>
                    </a:lnTo>
                    <a:lnTo>
                      <a:pt x="45" y="73"/>
                    </a:lnTo>
                    <a:lnTo>
                      <a:pt x="37" y="73"/>
                    </a:lnTo>
                    <a:lnTo>
                      <a:pt x="37" y="92"/>
                    </a:lnTo>
                    <a:lnTo>
                      <a:pt x="38" y="104"/>
                    </a:lnTo>
                    <a:lnTo>
                      <a:pt x="31" y="110"/>
                    </a:lnTo>
                    <a:lnTo>
                      <a:pt x="26" y="110"/>
                    </a:lnTo>
                    <a:lnTo>
                      <a:pt x="16" y="129"/>
                    </a:lnTo>
                    <a:lnTo>
                      <a:pt x="10" y="147"/>
                    </a:lnTo>
                    <a:lnTo>
                      <a:pt x="5" y="147"/>
                    </a:lnTo>
                    <a:lnTo>
                      <a:pt x="0" y="154"/>
                    </a:lnTo>
                    <a:lnTo>
                      <a:pt x="7" y="190"/>
                    </a:lnTo>
                    <a:lnTo>
                      <a:pt x="18" y="196"/>
                    </a:lnTo>
                    <a:lnTo>
                      <a:pt x="23" y="203"/>
                    </a:lnTo>
                    <a:lnTo>
                      <a:pt x="37" y="214"/>
                    </a:lnTo>
                    <a:lnTo>
                      <a:pt x="62" y="221"/>
                    </a:lnTo>
                    <a:lnTo>
                      <a:pt x="89" y="214"/>
                    </a:lnTo>
                    <a:lnTo>
                      <a:pt x="93" y="209"/>
                    </a:lnTo>
                    <a:lnTo>
                      <a:pt x="98" y="209"/>
                    </a:lnTo>
                    <a:lnTo>
                      <a:pt x="111" y="203"/>
                    </a:lnTo>
                    <a:lnTo>
                      <a:pt x="125" y="190"/>
                    </a:lnTo>
                    <a:lnTo>
                      <a:pt x="122" y="178"/>
                    </a:lnTo>
                    <a:lnTo>
                      <a:pt x="123" y="165"/>
                    </a:lnTo>
                    <a:lnTo>
                      <a:pt x="139" y="165"/>
                    </a:lnTo>
                    <a:lnTo>
                      <a:pt x="153" y="172"/>
                    </a:lnTo>
                    <a:lnTo>
                      <a:pt x="163" y="165"/>
                    </a:lnTo>
                    <a:lnTo>
                      <a:pt x="171" y="165"/>
                    </a:lnTo>
                    <a:lnTo>
                      <a:pt x="176" y="178"/>
                    </a:lnTo>
                    <a:lnTo>
                      <a:pt x="183" y="184"/>
                    </a:lnTo>
                    <a:lnTo>
                      <a:pt x="199" y="190"/>
                    </a:lnTo>
                    <a:lnTo>
                      <a:pt x="213" y="196"/>
                    </a:lnTo>
                    <a:lnTo>
                      <a:pt x="221" y="172"/>
                    </a:lnTo>
                    <a:lnTo>
                      <a:pt x="220" y="154"/>
                    </a:lnTo>
                    <a:lnTo>
                      <a:pt x="212" y="147"/>
                    </a:lnTo>
                    <a:lnTo>
                      <a:pt x="213" y="141"/>
                    </a:lnTo>
                    <a:lnTo>
                      <a:pt x="208" y="141"/>
                    </a:lnTo>
                    <a:lnTo>
                      <a:pt x="204" y="141"/>
                    </a:lnTo>
                    <a:lnTo>
                      <a:pt x="198" y="129"/>
                    </a:lnTo>
                    <a:lnTo>
                      <a:pt x="191" y="116"/>
                    </a:lnTo>
                    <a:lnTo>
                      <a:pt x="178" y="110"/>
                    </a:lnTo>
                    <a:lnTo>
                      <a:pt x="167" y="104"/>
                    </a:lnTo>
                    <a:lnTo>
                      <a:pt x="169" y="98"/>
                    </a:lnTo>
                    <a:lnTo>
                      <a:pt x="172" y="85"/>
                    </a:lnTo>
                    <a:lnTo>
                      <a:pt x="166" y="79"/>
                    </a:lnTo>
                    <a:lnTo>
                      <a:pt x="161" y="73"/>
                    </a:lnTo>
                    <a:lnTo>
                      <a:pt x="144" y="55"/>
                    </a:lnTo>
                    <a:lnTo>
                      <a:pt x="129" y="43"/>
                    </a:lnTo>
                    <a:lnTo>
                      <a:pt x="130" y="36"/>
                    </a:lnTo>
                    <a:lnTo>
                      <a:pt x="125" y="24"/>
                    </a:lnTo>
                    <a:lnTo>
                      <a:pt x="118" y="24"/>
                    </a:lnTo>
                    <a:lnTo>
                      <a:pt x="112" y="18"/>
                    </a:lnTo>
                    <a:lnTo>
                      <a:pt x="113" y="18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5" name="ЦФО_Владимирская область">
                <a:extLst>
                  <a:ext uri="{FF2B5EF4-FFF2-40B4-BE49-F238E27FC236}">
                    <a16:creationId xmlns:a16="http://schemas.microsoft.com/office/drawing/2014/main" xmlns="" id="{5B72DDCB-9445-4AC3-8BBB-016E08243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850" y="3054350"/>
                <a:ext cx="254000" cy="312738"/>
              </a:xfrm>
              <a:custGeom>
                <a:avLst/>
                <a:gdLst>
                  <a:gd name="T0" fmla="*/ 134 w 218"/>
                  <a:gd name="T1" fmla="*/ 109 h 268"/>
                  <a:gd name="T2" fmla="*/ 118 w 218"/>
                  <a:gd name="T3" fmla="*/ 100 h 268"/>
                  <a:gd name="T4" fmla="*/ 101 w 218"/>
                  <a:gd name="T5" fmla="*/ 100 h 268"/>
                  <a:gd name="T6" fmla="*/ 109 w 218"/>
                  <a:gd name="T7" fmla="*/ 67 h 268"/>
                  <a:gd name="T8" fmla="*/ 101 w 218"/>
                  <a:gd name="T9" fmla="*/ 41 h 268"/>
                  <a:gd name="T10" fmla="*/ 101 w 218"/>
                  <a:gd name="T11" fmla="*/ 41 h 268"/>
                  <a:gd name="T12" fmla="*/ 67 w 218"/>
                  <a:gd name="T13" fmla="*/ 50 h 268"/>
                  <a:gd name="T14" fmla="*/ 42 w 218"/>
                  <a:gd name="T15" fmla="*/ 25 h 268"/>
                  <a:gd name="T16" fmla="*/ 42 w 218"/>
                  <a:gd name="T17" fmla="*/ 8 h 268"/>
                  <a:gd name="T18" fmla="*/ 42 w 218"/>
                  <a:gd name="T19" fmla="*/ 0 h 268"/>
                  <a:gd name="T20" fmla="*/ 17 w 218"/>
                  <a:gd name="T21" fmla="*/ 41 h 268"/>
                  <a:gd name="T22" fmla="*/ 0 w 218"/>
                  <a:gd name="T23" fmla="*/ 92 h 268"/>
                  <a:gd name="T24" fmla="*/ 9 w 218"/>
                  <a:gd name="T25" fmla="*/ 100 h 268"/>
                  <a:gd name="T26" fmla="*/ 17 w 218"/>
                  <a:gd name="T27" fmla="*/ 117 h 268"/>
                  <a:gd name="T28" fmla="*/ 17 w 218"/>
                  <a:gd name="T29" fmla="*/ 117 h 268"/>
                  <a:gd name="T30" fmla="*/ 25 w 218"/>
                  <a:gd name="T31" fmla="*/ 125 h 268"/>
                  <a:gd name="T32" fmla="*/ 42 w 218"/>
                  <a:gd name="T33" fmla="*/ 142 h 268"/>
                  <a:gd name="T34" fmla="*/ 25 w 218"/>
                  <a:gd name="T35" fmla="*/ 192 h 268"/>
                  <a:gd name="T36" fmla="*/ 51 w 218"/>
                  <a:gd name="T37" fmla="*/ 226 h 268"/>
                  <a:gd name="T38" fmla="*/ 84 w 218"/>
                  <a:gd name="T39" fmla="*/ 268 h 268"/>
                  <a:gd name="T40" fmla="*/ 118 w 218"/>
                  <a:gd name="T41" fmla="*/ 259 h 268"/>
                  <a:gd name="T42" fmla="*/ 134 w 218"/>
                  <a:gd name="T43" fmla="*/ 243 h 268"/>
                  <a:gd name="T44" fmla="*/ 168 w 218"/>
                  <a:gd name="T45" fmla="*/ 243 h 268"/>
                  <a:gd name="T46" fmla="*/ 193 w 218"/>
                  <a:gd name="T47" fmla="*/ 243 h 268"/>
                  <a:gd name="T48" fmla="*/ 193 w 218"/>
                  <a:gd name="T49" fmla="*/ 234 h 268"/>
                  <a:gd name="T50" fmla="*/ 201 w 218"/>
                  <a:gd name="T51" fmla="*/ 234 h 268"/>
                  <a:gd name="T52" fmla="*/ 218 w 218"/>
                  <a:gd name="T53" fmla="*/ 234 h 268"/>
                  <a:gd name="T54" fmla="*/ 210 w 218"/>
                  <a:gd name="T55" fmla="*/ 234 h 268"/>
                  <a:gd name="T56" fmla="*/ 210 w 218"/>
                  <a:gd name="T57" fmla="*/ 226 h 268"/>
                  <a:gd name="T58" fmla="*/ 218 w 218"/>
                  <a:gd name="T59" fmla="*/ 218 h 268"/>
                  <a:gd name="T60" fmla="*/ 218 w 218"/>
                  <a:gd name="T61" fmla="*/ 201 h 268"/>
                  <a:gd name="T62" fmla="*/ 201 w 218"/>
                  <a:gd name="T63" fmla="*/ 192 h 268"/>
                  <a:gd name="T64" fmla="*/ 185 w 218"/>
                  <a:gd name="T65" fmla="*/ 184 h 268"/>
                  <a:gd name="T66" fmla="*/ 185 w 218"/>
                  <a:gd name="T67" fmla="*/ 176 h 268"/>
                  <a:gd name="T68" fmla="*/ 185 w 218"/>
                  <a:gd name="T69" fmla="*/ 167 h 268"/>
                  <a:gd name="T70" fmla="*/ 185 w 218"/>
                  <a:gd name="T71" fmla="*/ 159 h 268"/>
                  <a:gd name="T72" fmla="*/ 176 w 218"/>
                  <a:gd name="T73" fmla="*/ 159 h 268"/>
                  <a:gd name="T74" fmla="*/ 151 w 218"/>
                  <a:gd name="T75" fmla="*/ 134 h 268"/>
                  <a:gd name="T76" fmla="*/ 143 w 218"/>
                  <a:gd name="T77" fmla="*/ 117 h 268"/>
                  <a:gd name="T78" fmla="*/ 134 w 218"/>
                  <a:gd name="T79" fmla="*/ 1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68">
                    <a:moveTo>
                      <a:pt x="134" y="109"/>
                    </a:moveTo>
                    <a:lnTo>
                      <a:pt x="118" y="100"/>
                    </a:lnTo>
                    <a:lnTo>
                      <a:pt x="101" y="100"/>
                    </a:lnTo>
                    <a:lnTo>
                      <a:pt x="109" y="67"/>
                    </a:lnTo>
                    <a:lnTo>
                      <a:pt x="101" y="41"/>
                    </a:lnTo>
                    <a:lnTo>
                      <a:pt x="101" y="41"/>
                    </a:lnTo>
                    <a:lnTo>
                      <a:pt x="67" y="50"/>
                    </a:lnTo>
                    <a:lnTo>
                      <a:pt x="42" y="25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17" y="41"/>
                    </a:lnTo>
                    <a:lnTo>
                      <a:pt x="0" y="92"/>
                    </a:lnTo>
                    <a:lnTo>
                      <a:pt x="9" y="100"/>
                    </a:lnTo>
                    <a:lnTo>
                      <a:pt x="17" y="117"/>
                    </a:lnTo>
                    <a:lnTo>
                      <a:pt x="17" y="117"/>
                    </a:lnTo>
                    <a:lnTo>
                      <a:pt x="25" y="125"/>
                    </a:lnTo>
                    <a:lnTo>
                      <a:pt x="42" y="142"/>
                    </a:lnTo>
                    <a:lnTo>
                      <a:pt x="25" y="192"/>
                    </a:lnTo>
                    <a:lnTo>
                      <a:pt x="51" y="226"/>
                    </a:lnTo>
                    <a:lnTo>
                      <a:pt x="84" y="268"/>
                    </a:lnTo>
                    <a:lnTo>
                      <a:pt x="118" y="259"/>
                    </a:lnTo>
                    <a:lnTo>
                      <a:pt x="134" y="243"/>
                    </a:lnTo>
                    <a:lnTo>
                      <a:pt x="168" y="243"/>
                    </a:lnTo>
                    <a:lnTo>
                      <a:pt x="193" y="243"/>
                    </a:lnTo>
                    <a:lnTo>
                      <a:pt x="193" y="234"/>
                    </a:lnTo>
                    <a:lnTo>
                      <a:pt x="201" y="234"/>
                    </a:lnTo>
                    <a:lnTo>
                      <a:pt x="218" y="234"/>
                    </a:lnTo>
                    <a:lnTo>
                      <a:pt x="210" y="234"/>
                    </a:lnTo>
                    <a:lnTo>
                      <a:pt x="210" y="226"/>
                    </a:lnTo>
                    <a:lnTo>
                      <a:pt x="218" y="218"/>
                    </a:lnTo>
                    <a:lnTo>
                      <a:pt x="218" y="201"/>
                    </a:lnTo>
                    <a:lnTo>
                      <a:pt x="201" y="192"/>
                    </a:lnTo>
                    <a:lnTo>
                      <a:pt x="185" y="184"/>
                    </a:lnTo>
                    <a:lnTo>
                      <a:pt x="185" y="176"/>
                    </a:lnTo>
                    <a:lnTo>
                      <a:pt x="185" y="167"/>
                    </a:lnTo>
                    <a:lnTo>
                      <a:pt x="185" y="159"/>
                    </a:lnTo>
                    <a:lnTo>
                      <a:pt x="176" y="159"/>
                    </a:lnTo>
                    <a:lnTo>
                      <a:pt x="151" y="134"/>
                    </a:lnTo>
                    <a:lnTo>
                      <a:pt x="143" y="117"/>
                    </a:lnTo>
                    <a:lnTo>
                      <a:pt x="134" y="109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6" name="ЦФО_Брянская область">
                <a:extLst>
                  <a:ext uri="{FF2B5EF4-FFF2-40B4-BE49-F238E27FC236}">
                    <a16:creationId xmlns:a16="http://schemas.microsoft.com/office/drawing/2014/main" xmlns="" id="{67431C06-6BC5-4301-A722-DE4E7AAEB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5" y="3014663"/>
                <a:ext cx="288925" cy="274638"/>
              </a:xfrm>
              <a:custGeom>
                <a:avLst/>
                <a:gdLst>
                  <a:gd name="T0" fmla="*/ 176 w 248"/>
                  <a:gd name="T1" fmla="*/ 34 h 235"/>
                  <a:gd name="T2" fmla="*/ 168 w 248"/>
                  <a:gd name="T3" fmla="*/ 42 h 235"/>
                  <a:gd name="T4" fmla="*/ 159 w 248"/>
                  <a:gd name="T5" fmla="*/ 42 h 235"/>
                  <a:gd name="T6" fmla="*/ 153 w 248"/>
                  <a:gd name="T7" fmla="*/ 42 h 235"/>
                  <a:gd name="T8" fmla="*/ 150 w 248"/>
                  <a:gd name="T9" fmla="*/ 42 h 235"/>
                  <a:gd name="T10" fmla="*/ 142 w 248"/>
                  <a:gd name="T11" fmla="*/ 42 h 235"/>
                  <a:gd name="T12" fmla="*/ 134 w 248"/>
                  <a:gd name="T13" fmla="*/ 42 h 235"/>
                  <a:gd name="T14" fmla="*/ 118 w 248"/>
                  <a:gd name="T15" fmla="*/ 34 h 235"/>
                  <a:gd name="T16" fmla="*/ 100 w 248"/>
                  <a:gd name="T17" fmla="*/ 34 h 235"/>
                  <a:gd name="T18" fmla="*/ 86 w 248"/>
                  <a:gd name="T19" fmla="*/ 8 h 235"/>
                  <a:gd name="T20" fmla="*/ 61 w 248"/>
                  <a:gd name="T21" fmla="*/ 0 h 235"/>
                  <a:gd name="T22" fmla="*/ 53 w 248"/>
                  <a:gd name="T23" fmla="*/ 8 h 235"/>
                  <a:gd name="T24" fmla="*/ 51 w 248"/>
                  <a:gd name="T25" fmla="*/ 25 h 235"/>
                  <a:gd name="T26" fmla="*/ 46 w 248"/>
                  <a:gd name="T27" fmla="*/ 34 h 235"/>
                  <a:gd name="T28" fmla="*/ 40 w 248"/>
                  <a:gd name="T29" fmla="*/ 34 h 235"/>
                  <a:gd name="T30" fmla="*/ 27 w 248"/>
                  <a:gd name="T31" fmla="*/ 50 h 235"/>
                  <a:gd name="T32" fmla="*/ 14 w 248"/>
                  <a:gd name="T33" fmla="*/ 67 h 235"/>
                  <a:gd name="T34" fmla="*/ 6 w 248"/>
                  <a:gd name="T35" fmla="*/ 84 h 235"/>
                  <a:gd name="T36" fmla="*/ 0 w 248"/>
                  <a:gd name="T37" fmla="*/ 84 h 235"/>
                  <a:gd name="T38" fmla="*/ 7 w 248"/>
                  <a:gd name="T39" fmla="*/ 92 h 235"/>
                  <a:gd name="T40" fmla="*/ 5 w 248"/>
                  <a:gd name="T41" fmla="*/ 101 h 235"/>
                  <a:gd name="T42" fmla="*/ 10 w 248"/>
                  <a:gd name="T43" fmla="*/ 101 h 235"/>
                  <a:gd name="T44" fmla="*/ 31 w 248"/>
                  <a:gd name="T45" fmla="*/ 109 h 235"/>
                  <a:gd name="T46" fmla="*/ 47 w 248"/>
                  <a:gd name="T47" fmla="*/ 101 h 235"/>
                  <a:gd name="T48" fmla="*/ 55 w 248"/>
                  <a:gd name="T49" fmla="*/ 109 h 235"/>
                  <a:gd name="T50" fmla="*/ 60 w 248"/>
                  <a:gd name="T51" fmla="*/ 126 h 235"/>
                  <a:gd name="T52" fmla="*/ 76 w 248"/>
                  <a:gd name="T53" fmla="*/ 134 h 235"/>
                  <a:gd name="T54" fmla="*/ 89 w 248"/>
                  <a:gd name="T55" fmla="*/ 143 h 235"/>
                  <a:gd name="T56" fmla="*/ 109 w 248"/>
                  <a:gd name="T57" fmla="*/ 168 h 235"/>
                  <a:gd name="T58" fmla="*/ 112 w 248"/>
                  <a:gd name="T59" fmla="*/ 193 h 235"/>
                  <a:gd name="T60" fmla="*/ 101 w 248"/>
                  <a:gd name="T61" fmla="*/ 210 h 235"/>
                  <a:gd name="T62" fmla="*/ 99 w 248"/>
                  <a:gd name="T63" fmla="*/ 235 h 235"/>
                  <a:gd name="T64" fmla="*/ 115 w 248"/>
                  <a:gd name="T65" fmla="*/ 218 h 235"/>
                  <a:gd name="T66" fmla="*/ 130 w 248"/>
                  <a:gd name="T67" fmla="*/ 235 h 235"/>
                  <a:gd name="T68" fmla="*/ 136 w 248"/>
                  <a:gd name="T69" fmla="*/ 226 h 235"/>
                  <a:gd name="T70" fmla="*/ 140 w 248"/>
                  <a:gd name="T71" fmla="*/ 218 h 235"/>
                  <a:gd name="T72" fmla="*/ 145 w 248"/>
                  <a:gd name="T73" fmla="*/ 226 h 235"/>
                  <a:gd name="T74" fmla="*/ 149 w 248"/>
                  <a:gd name="T75" fmla="*/ 226 h 235"/>
                  <a:gd name="T76" fmla="*/ 170 w 248"/>
                  <a:gd name="T77" fmla="*/ 218 h 235"/>
                  <a:gd name="T78" fmla="*/ 179 w 248"/>
                  <a:gd name="T79" fmla="*/ 210 h 235"/>
                  <a:gd name="T80" fmla="*/ 199 w 248"/>
                  <a:gd name="T81" fmla="*/ 201 h 235"/>
                  <a:gd name="T82" fmla="*/ 201 w 248"/>
                  <a:gd name="T83" fmla="*/ 184 h 235"/>
                  <a:gd name="T84" fmla="*/ 205 w 248"/>
                  <a:gd name="T85" fmla="*/ 168 h 235"/>
                  <a:gd name="T86" fmla="*/ 218 w 248"/>
                  <a:gd name="T87" fmla="*/ 176 h 235"/>
                  <a:gd name="T88" fmla="*/ 237 w 248"/>
                  <a:gd name="T89" fmla="*/ 168 h 235"/>
                  <a:gd name="T90" fmla="*/ 243 w 248"/>
                  <a:gd name="T91" fmla="*/ 168 h 235"/>
                  <a:gd name="T92" fmla="*/ 246 w 248"/>
                  <a:gd name="T93" fmla="*/ 159 h 235"/>
                  <a:gd name="T94" fmla="*/ 227 w 248"/>
                  <a:gd name="T95" fmla="*/ 126 h 235"/>
                  <a:gd name="T96" fmla="*/ 235 w 248"/>
                  <a:gd name="T97" fmla="*/ 109 h 235"/>
                  <a:gd name="T98" fmla="*/ 248 w 248"/>
                  <a:gd name="T99" fmla="*/ 101 h 235"/>
                  <a:gd name="T100" fmla="*/ 240 w 248"/>
                  <a:gd name="T101" fmla="*/ 59 h 235"/>
                  <a:gd name="T102" fmla="*/ 235 w 248"/>
                  <a:gd name="T103" fmla="*/ 25 h 235"/>
                  <a:gd name="T104" fmla="*/ 206 w 248"/>
                  <a:gd name="T105" fmla="*/ 34 h 235"/>
                  <a:gd name="T106" fmla="*/ 176 w 248"/>
                  <a:gd name="T107" fmla="*/ 3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8" h="235">
                    <a:moveTo>
                      <a:pt x="176" y="34"/>
                    </a:moveTo>
                    <a:lnTo>
                      <a:pt x="168" y="42"/>
                    </a:lnTo>
                    <a:lnTo>
                      <a:pt x="159" y="42"/>
                    </a:lnTo>
                    <a:lnTo>
                      <a:pt x="153" y="42"/>
                    </a:lnTo>
                    <a:lnTo>
                      <a:pt x="150" y="42"/>
                    </a:lnTo>
                    <a:lnTo>
                      <a:pt x="142" y="42"/>
                    </a:lnTo>
                    <a:lnTo>
                      <a:pt x="134" y="42"/>
                    </a:lnTo>
                    <a:lnTo>
                      <a:pt x="118" y="34"/>
                    </a:lnTo>
                    <a:lnTo>
                      <a:pt x="100" y="34"/>
                    </a:lnTo>
                    <a:lnTo>
                      <a:pt x="86" y="8"/>
                    </a:lnTo>
                    <a:lnTo>
                      <a:pt x="61" y="0"/>
                    </a:lnTo>
                    <a:lnTo>
                      <a:pt x="53" y="8"/>
                    </a:lnTo>
                    <a:lnTo>
                      <a:pt x="51" y="25"/>
                    </a:lnTo>
                    <a:lnTo>
                      <a:pt x="46" y="34"/>
                    </a:lnTo>
                    <a:lnTo>
                      <a:pt x="40" y="34"/>
                    </a:lnTo>
                    <a:lnTo>
                      <a:pt x="27" y="50"/>
                    </a:lnTo>
                    <a:lnTo>
                      <a:pt x="14" y="67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7" y="92"/>
                    </a:lnTo>
                    <a:lnTo>
                      <a:pt x="5" y="101"/>
                    </a:lnTo>
                    <a:lnTo>
                      <a:pt x="10" y="101"/>
                    </a:lnTo>
                    <a:lnTo>
                      <a:pt x="31" y="109"/>
                    </a:lnTo>
                    <a:lnTo>
                      <a:pt x="47" y="101"/>
                    </a:lnTo>
                    <a:lnTo>
                      <a:pt x="55" y="109"/>
                    </a:lnTo>
                    <a:lnTo>
                      <a:pt x="60" y="126"/>
                    </a:lnTo>
                    <a:lnTo>
                      <a:pt x="76" y="134"/>
                    </a:lnTo>
                    <a:lnTo>
                      <a:pt x="89" y="143"/>
                    </a:lnTo>
                    <a:lnTo>
                      <a:pt x="109" y="168"/>
                    </a:lnTo>
                    <a:lnTo>
                      <a:pt x="112" y="193"/>
                    </a:lnTo>
                    <a:lnTo>
                      <a:pt x="101" y="210"/>
                    </a:lnTo>
                    <a:lnTo>
                      <a:pt x="99" y="235"/>
                    </a:lnTo>
                    <a:lnTo>
                      <a:pt x="115" y="218"/>
                    </a:lnTo>
                    <a:lnTo>
                      <a:pt x="130" y="235"/>
                    </a:lnTo>
                    <a:lnTo>
                      <a:pt x="136" y="226"/>
                    </a:lnTo>
                    <a:lnTo>
                      <a:pt x="140" y="218"/>
                    </a:lnTo>
                    <a:lnTo>
                      <a:pt x="145" y="226"/>
                    </a:lnTo>
                    <a:lnTo>
                      <a:pt x="149" y="226"/>
                    </a:lnTo>
                    <a:lnTo>
                      <a:pt x="170" y="218"/>
                    </a:lnTo>
                    <a:lnTo>
                      <a:pt x="179" y="210"/>
                    </a:lnTo>
                    <a:lnTo>
                      <a:pt x="199" y="201"/>
                    </a:lnTo>
                    <a:lnTo>
                      <a:pt x="201" y="184"/>
                    </a:lnTo>
                    <a:lnTo>
                      <a:pt x="205" y="168"/>
                    </a:lnTo>
                    <a:lnTo>
                      <a:pt x="218" y="176"/>
                    </a:lnTo>
                    <a:lnTo>
                      <a:pt x="237" y="168"/>
                    </a:lnTo>
                    <a:lnTo>
                      <a:pt x="243" y="168"/>
                    </a:lnTo>
                    <a:lnTo>
                      <a:pt x="246" y="159"/>
                    </a:lnTo>
                    <a:lnTo>
                      <a:pt x="227" y="126"/>
                    </a:lnTo>
                    <a:lnTo>
                      <a:pt x="235" y="109"/>
                    </a:lnTo>
                    <a:lnTo>
                      <a:pt x="248" y="101"/>
                    </a:lnTo>
                    <a:lnTo>
                      <a:pt x="240" y="59"/>
                    </a:lnTo>
                    <a:lnTo>
                      <a:pt x="235" y="25"/>
                    </a:lnTo>
                    <a:lnTo>
                      <a:pt x="206" y="34"/>
                    </a:lnTo>
                    <a:lnTo>
                      <a:pt x="176" y="3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7" name="ЦФО_Белгородская область">
                <a:extLst>
                  <a:ext uri="{FF2B5EF4-FFF2-40B4-BE49-F238E27FC236}">
                    <a16:creationId xmlns:a16="http://schemas.microsoft.com/office/drawing/2014/main" xmlns="" id="{AD85AEF1-61FD-4573-91E6-90B466E7D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450" y="3424238"/>
                <a:ext cx="238125" cy="314325"/>
              </a:xfrm>
              <a:custGeom>
                <a:avLst/>
                <a:gdLst>
                  <a:gd name="T0" fmla="*/ 182 w 205"/>
                  <a:gd name="T1" fmla="*/ 134 h 269"/>
                  <a:gd name="T2" fmla="*/ 196 w 205"/>
                  <a:gd name="T3" fmla="*/ 126 h 269"/>
                  <a:gd name="T4" fmla="*/ 197 w 205"/>
                  <a:gd name="T5" fmla="*/ 109 h 269"/>
                  <a:gd name="T6" fmla="*/ 190 w 205"/>
                  <a:gd name="T7" fmla="*/ 92 h 269"/>
                  <a:gd name="T8" fmla="*/ 182 w 205"/>
                  <a:gd name="T9" fmla="*/ 84 h 269"/>
                  <a:gd name="T10" fmla="*/ 132 w 205"/>
                  <a:gd name="T11" fmla="*/ 59 h 269"/>
                  <a:gd name="T12" fmla="*/ 93 w 205"/>
                  <a:gd name="T13" fmla="*/ 42 h 269"/>
                  <a:gd name="T14" fmla="*/ 83 w 205"/>
                  <a:gd name="T15" fmla="*/ 25 h 269"/>
                  <a:gd name="T16" fmla="*/ 76 w 205"/>
                  <a:gd name="T17" fmla="*/ 17 h 269"/>
                  <a:gd name="T18" fmla="*/ 70 w 205"/>
                  <a:gd name="T19" fmla="*/ 17 h 269"/>
                  <a:gd name="T20" fmla="*/ 65 w 205"/>
                  <a:gd name="T21" fmla="*/ 17 h 269"/>
                  <a:gd name="T22" fmla="*/ 46 w 205"/>
                  <a:gd name="T23" fmla="*/ 17 h 269"/>
                  <a:gd name="T24" fmla="*/ 30 w 205"/>
                  <a:gd name="T25" fmla="*/ 0 h 269"/>
                  <a:gd name="T26" fmla="*/ 0 w 205"/>
                  <a:gd name="T27" fmla="*/ 50 h 269"/>
                  <a:gd name="T28" fmla="*/ 10 w 205"/>
                  <a:gd name="T29" fmla="*/ 59 h 269"/>
                  <a:gd name="T30" fmla="*/ 27 w 205"/>
                  <a:gd name="T31" fmla="*/ 76 h 269"/>
                  <a:gd name="T32" fmla="*/ 31 w 205"/>
                  <a:gd name="T33" fmla="*/ 92 h 269"/>
                  <a:gd name="T34" fmla="*/ 37 w 205"/>
                  <a:gd name="T35" fmla="*/ 109 h 269"/>
                  <a:gd name="T36" fmla="*/ 38 w 205"/>
                  <a:gd name="T37" fmla="*/ 118 h 269"/>
                  <a:gd name="T38" fmla="*/ 66 w 205"/>
                  <a:gd name="T39" fmla="*/ 126 h 269"/>
                  <a:gd name="T40" fmla="*/ 93 w 205"/>
                  <a:gd name="T41" fmla="*/ 143 h 269"/>
                  <a:gd name="T42" fmla="*/ 92 w 205"/>
                  <a:gd name="T43" fmla="*/ 143 h 269"/>
                  <a:gd name="T44" fmla="*/ 89 w 205"/>
                  <a:gd name="T45" fmla="*/ 143 h 269"/>
                  <a:gd name="T46" fmla="*/ 83 w 205"/>
                  <a:gd name="T47" fmla="*/ 176 h 269"/>
                  <a:gd name="T48" fmla="*/ 83 w 205"/>
                  <a:gd name="T49" fmla="*/ 201 h 269"/>
                  <a:gd name="T50" fmla="*/ 94 w 205"/>
                  <a:gd name="T51" fmla="*/ 210 h 269"/>
                  <a:gd name="T52" fmla="*/ 105 w 205"/>
                  <a:gd name="T53" fmla="*/ 201 h 269"/>
                  <a:gd name="T54" fmla="*/ 115 w 205"/>
                  <a:gd name="T55" fmla="*/ 235 h 269"/>
                  <a:gd name="T56" fmla="*/ 135 w 205"/>
                  <a:gd name="T57" fmla="*/ 269 h 269"/>
                  <a:gd name="T58" fmla="*/ 141 w 205"/>
                  <a:gd name="T59" fmla="*/ 260 h 269"/>
                  <a:gd name="T60" fmla="*/ 149 w 205"/>
                  <a:gd name="T61" fmla="*/ 252 h 269"/>
                  <a:gd name="T62" fmla="*/ 157 w 205"/>
                  <a:gd name="T63" fmla="*/ 235 h 269"/>
                  <a:gd name="T64" fmla="*/ 170 w 205"/>
                  <a:gd name="T65" fmla="*/ 210 h 269"/>
                  <a:gd name="T66" fmla="*/ 178 w 205"/>
                  <a:gd name="T67" fmla="*/ 210 h 269"/>
                  <a:gd name="T68" fmla="*/ 187 w 205"/>
                  <a:gd name="T69" fmla="*/ 201 h 269"/>
                  <a:gd name="T70" fmla="*/ 185 w 205"/>
                  <a:gd name="T71" fmla="*/ 185 h 269"/>
                  <a:gd name="T72" fmla="*/ 185 w 205"/>
                  <a:gd name="T73" fmla="*/ 159 h 269"/>
                  <a:gd name="T74" fmla="*/ 197 w 205"/>
                  <a:gd name="T75" fmla="*/ 159 h 269"/>
                  <a:gd name="T76" fmla="*/ 205 w 205"/>
                  <a:gd name="T77" fmla="*/ 143 h 269"/>
                  <a:gd name="T78" fmla="*/ 193 w 205"/>
                  <a:gd name="T79" fmla="*/ 143 h 269"/>
                  <a:gd name="T80" fmla="*/ 182 w 205"/>
                  <a:gd name="T81" fmla="*/ 126 h 269"/>
                  <a:gd name="T82" fmla="*/ 182 w 205"/>
                  <a:gd name="T83" fmla="*/ 13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5" h="269">
                    <a:moveTo>
                      <a:pt x="182" y="134"/>
                    </a:moveTo>
                    <a:lnTo>
                      <a:pt x="196" y="126"/>
                    </a:lnTo>
                    <a:lnTo>
                      <a:pt x="197" y="109"/>
                    </a:lnTo>
                    <a:lnTo>
                      <a:pt x="190" y="92"/>
                    </a:lnTo>
                    <a:lnTo>
                      <a:pt x="182" y="84"/>
                    </a:lnTo>
                    <a:lnTo>
                      <a:pt x="132" y="59"/>
                    </a:lnTo>
                    <a:lnTo>
                      <a:pt x="93" y="42"/>
                    </a:lnTo>
                    <a:lnTo>
                      <a:pt x="83" y="25"/>
                    </a:lnTo>
                    <a:lnTo>
                      <a:pt x="76" y="17"/>
                    </a:lnTo>
                    <a:lnTo>
                      <a:pt x="70" y="17"/>
                    </a:lnTo>
                    <a:lnTo>
                      <a:pt x="65" y="17"/>
                    </a:lnTo>
                    <a:lnTo>
                      <a:pt x="46" y="17"/>
                    </a:lnTo>
                    <a:lnTo>
                      <a:pt x="30" y="0"/>
                    </a:lnTo>
                    <a:lnTo>
                      <a:pt x="0" y="50"/>
                    </a:lnTo>
                    <a:lnTo>
                      <a:pt x="10" y="59"/>
                    </a:lnTo>
                    <a:lnTo>
                      <a:pt x="27" y="76"/>
                    </a:lnTo>
                    <a:lnTo>
                      <a:pt x="31" y="92"/>
                    </a:lnTo>
                    <a:lnTo>
                      <a:pt x="37" y="109"/>
                    </a:lnTo>
                    <a:lnTo>
                      <a:pt x="38" y="118"/>
                    </a:lnTo>
                    <a:lnTo>
                      <a:pt x="66" y="126"/>
                    </a:lnTo>
                    <a:lnTo>
                      <a:pt x="93" y="143"/>
                    </a:lnTo>
                    <a:lnTo>
                      <a:pt x="92" y="143"/>
                    </a:lnTo>
                    <a:lnTo>
                      <a:pt x="89" y="143"/>
                    </a:lnTo>
                    <a:lnTo>
                      <a:pt x="83" y="176"/>
                    </a:lnTo>
                    <a:lnTo>
                      <a:pt x="83" y="201"/>
                    </a:lnTo>
                    <a:lnTo>
                      <a:pt x="94" y="210"/>
                    </a:lnTo>
                    <a:lnTo>
                      <a:pt x="105" y="201"/>
                    </a:lnTo>
                    <a:lnTo>
                      <a:pt x="115" y="235"/>
                    </a:lnTo>
                    <a:lnTo>
                      <a:pt x="135" y="269"/>
                    </a:lnTo>
                    <a:lnTo>
                      <a:pt x="141" y="260"/>
                    </a:lnTo>
                    <a:lnTo>
                      <a:pt x="149" y="252"/>
                    </a:lnTo>
                    <a:lnTo>
                      <a:pt x="157" y="235"/>
                    </a:lnTo>
                    <a:lnTo>
                      <a:pt x="170" y="210"/>
                    </a:lnTo>
                    <a:lnTo>
                      <a:pt x="178" y="210"/>
                    </a:lnTo>
                    <a:lnTo>
                      <a:pt x="187" y="201"/>
                    </a:lnTo>
                    <a:lnTo>
                      <a:pt x="185" y="185"/>
                    </a:lnTo>
                    <a:lnTo>
                      <a:pt x="185" y="159"/>
                    </a:lnTo>
                    <a:lnTo>
                      <a:pt x="197" y="159"/>
                    </a:lnTo>
                    <a:lnTo>
                      <a:pt x="205" y="143"/>
                    </a:lnTo>
                    <a:lnTo>
                      <a:pt x="193" y="143"/>
                    </a:lnTo>
                    <a:lnTo>
                      <a:pt x="182" y="126"/>
                    </a:lnTo>
                    <a:lnTo>
                      <a:pt x="182" y="134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8" name="ЦФО_Москва">
                <a:extLst>
                  <a:ext uri="{FF2B5EF4-FFF2-40B4-BE49-F238E27FC236}">
                    <a16:creationId xmlns:a16="http://schemas.microsoft.com/office/drawing/2014/main" xmlns="" id="{140B9E95-6BF0-4EA8-9613-10B1C0E31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513" y="3065463"/>
                <a:ext cx="127000" cy="69850"/>
              </a:xfrm>
              <a:custGeom>
                <a:avLst/>
                <a:gdLst>
                  <a:gd name="T0" fmla="*/ 95 w 109"/>
                  <a:gd name="T1" fmla="*/ 12 h 60"/>
                  <a:gd name="T2" fmla="*/ 89 w 109"/>
                  <a:gd name="T3" fmla="*/ 0 h 60"/>
                  <a:gd name="T4" fmla="*/ 82 w 109"/>
                  <a:gd name="T5" fmla="*/ 10 h 60"/>
                  <a:gd name="T6" fmla="*/ 72 w 109"/>
                  <a:gd name="T7" fmla="*/ 15 h 60"/>
                  <a:gd name="T8" fmla="*/ 69 w 109"/>
                  <a:gd name="T9" fmla="*/ 32 h 60"/>
                  <a:gd name="T10" fmla="*/ 45 w 109"/>
                  <a:gd name="T11" fmla="*/ 22 h 60"/>
                  <a:gd name="T12" fmla="*/ 34 w 109"/>
                  <a:gd name="T13" fmla="*/ 33 h 60"/>
                  <a:gd name="T14" fmla="*/ 19 w 109"/>
                  <a:gd name="T15" fmla="*/ 16 h 60"/>
                  <a:gd name="T16" fmla="*/ 14 w 109"/>
                  <a:gd name="T17" fmla="*/ 34 h 60"/>
                  <a:gd name="T18" fmla="*/ 0 w 109"/>
                  <a:gd name="T19" fmla="*/ 38 h 60"/>
                  <a:gd name="T20" fmla="*/ 4 w 109"/>
                  <a:gd name="T21" fmla="*/ 58 h 60"/>
                  <a:gd name="T22" fmla="*/ 16 w 109"/>
                  <a:gd name="T23" fmla="*/ 49 h 60"/>
                  <a:gd name="T24" fmla="*/ 25 w 109"/>
                  <a:gd name="T25" fmla="*/ 60 h 60"/>
                  <a:gd name="T26" fmla="*/ 45 w 109"/>
                  <a:gd name="T27" fmla="*/ 59 h 60"/>
                  <a:gd name="T28" fmla="*/ 50 w 109"/>
                  <a:gd name="T29" fmla="*/ 47 h 60"/>
                  <a:gd name="T30" fmla="*/ 57 w 109"/>
                  <a:gd name="T31" fmla="*/ 58 h 60"/>
                  <a:gd name="T32" fmla="*/ 71 w 109"/>
                  <a:gd name="T33" fmla="*/ 51 h 60"/>
                  <a:gd name="T34" fmla="*/ 84 w 109"/>
                  <a:gd name="T35" fmla="*/ 60 h 60"/>
                  <a:gd name="T36" fmla="*/ 106 w 109"/>
                  <a:gd name="T37" fmla="*/ 58 h 60"/>
                  <a:gd name="T38" fmla="*/ 109 w 109"/>
                  <a:gd name="T39" fmla="*/ 44 h 60"/>
                  <a:gd name="T40" fmla="*/ 103 w 109"/>
                  <a:gd name="T41" fmla="*/ 24 h 60"/>
                  <a:gd name="T42" fmla="*/ 105 w 109"/>
                  <a:gd name="T43" fmla="*/ 15 h 60"/>
                  <a:gd name="T44" fmla="*/ 95 w 109"/>
                  <a:gd name="T4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9" h="60">
                    <a:moveTo>
                      <a:pt x="95" y="12"/>
                    </a:moveTo>
                    <a:lnTo>
                      <a:pt x="89" y="0"/>
                    </a:lnTo>
                    <a:lnTo>
                      <a:pt x="82" y="10"/>
                    </a:lnTo>
                    <a:lnTo>
                      <a:pt x="72" y="15"/>
                    </a:lnTo>
                    <a:lnTo>
                      <a:pt x="69" y="32"/>
                    </a:lnTo>
                    <a:lnTo>
                      <a:pt x="45" y="22"/>
                    </a:lnTo>
                    <a:lnTo>
                      <a:pt x="34" y="33"/>
                    </a:lnTo>
                    <a:lnTo>
                      <a:pt x="19" y="16"/>
                    </a:lnTo>
                    <a:lnTo>
                      <a:pt x="14" y="34"/>
                    </a:lnTo>
                    <a:lnTo>
                      <a:pt x="0" y="38"/>
                    </a:lnTo>
                    <a:lnTo>
                      <a:pt x="4" y="58"/>
                    </a:lnTo>
                    <a:lnTo>
                      <a:pt x="16" y="49"/>
                    </a:lnTo>
                    <a:lnTo>
                      <a:pt x="25" y="60"/>
                    </a:lnTo>
                    <a:lnTo>
                      <a:pt x="45" y="59"/>
                    </a:lnTo>
                    <a:lnTo>
                      <a:pt x="50" y="47"/>
                    </a:lnTo>
                    <a:lnTo>
                      <a:pt x="57" y="58"/>
                    </a:lnTo>
                    <a:lnTo>
                      <a:pt x="71" y="51"/>
                    </a:lnTo>
                    <a:lnTo>
                      <a:pt x="84" y="60"/>
                    </a:lnTo>
                    <a:lnTo>
                      <a:pt x="106" y="58"/>
                    </a:lnTo>
                    <a:lnTo>
                      <a:pt x="109" y="44"/>
                    </a:lnTo>
                    <a:lnTo>
                      <a:pt x="103" y="24"/>
                    </a:lnTo>
                    <a:lnTo>
                      <a:pt x="105" y="15"/>
                    </a:lnTo>
                    <a:cubicBezTo>
                      <a:pt x="99" y="16"/>
                      <a:pt x="98" y="14"/>
                      <a:pt x="95" y="12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6224"/>
            <a:ext cx="11315700" cy="822960"/>
          </a:xfrm>
        </p:spPr>
        <p:txBody>
          <a:bodyPr/>
          <a:lstStyle/>
          <a:p>
            <a:r>
              <a:rPr lang="ru-RU" dirty="0"/>
              <a:t>РЕГИОНЫ ПРОВЕДЕНИЯ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МОНИТОРИНГ</a:t>
            </a:r>
            <a:endParaRPr lang="en-US" sz="2500" dirty="0"/>
          </a:p>
        </p:txBody>
      </p:sp>
      <p:sp>
        <p:nvSpPr>
          <p:cNvPr id="1458" name="Freeform 45">
            <a:extLst>
              <a:ext uri="{FF2B5EF4-FFF2-40B4-BE49-F238E27FC236}">
                <a16:creationId xmlns:a16="http://schemas.microsoft.com/office/drawing/2014/main" xmlns="" id="{796E1317-3540-498D-AD71-626504BA39FF}"/>
              </a:ext>
            </a:extLst>
          </p:cNvPr>
          <p:cNvSpPr>
            <a:spLocks noEditPoints="1"/>
          </p:cNvSpPr>
          <p:nvPr/>
        </p:nvSpPr>
        <p:spPr bwMode="auto">
          <a:xfrm>
            <a:off x="1350492" y="2101576"/>
            <a:ext cx="131907" cy="135397"/>
          </a:xfrm>
          <a:custGeom>
            <a:avLst/>
            <a:gdLst>
              <a:gd name="T0" fmla="*/ 52 w 52"/>
              <a:gd name="T1" fmla="*/ 37 h 42"/>
              <a:gd name="T2" fmla="*/ 47 w 52"/>
              <a:gd name="T3" fmla="*/ 42 h 42"/>
              <a:gd name="T4" fmla="*/ 4 w 52"/>
              <a:gd name="T5" fmla="*/ 42 h 42"/>
              <a:gd name="T6" fmla="*/ 0 w 52"/>
              <a:gd name="T7" fmla="*/ 37 h 42"/>
              <a:gd name="T8" fmla="*/ 0 w 52"/>
              <a:gd name="T9" fmla="*/ 5 h 42"/>
              <a:gd name="T10" fmla="*/ 4 w 52"/>
              <a:gd name="T11" fmla="*/ 0 h 42"/>
              <a:gd name="T12" fmla="*/ 47 w 52"/>
              <a:gd name="T13" fmla="*/ 0 h 42"/>
              <a:gd name="T14" fmla="*/ 52 w 52"/>
              <a:gd name="T15" fmla="*/ 5 h 42"/>
              <a:gd name="T16" fmla="*/ 52 w 52"/>
              <a:gd name="T17" fmla="*/ 37 h 42"/>
              <a:gd name="T18" fmla="*/ 48 w 52"/>
              <a:gd name="T19" fmla="*/ 5 h 42"/>
              <a:gd name="T20" fmla="*/ 47 w 52"/>
              <a:gd name="T21" fmla="*/ 4 h 42"/>
              <a:gd name="T22" fmla="*/ 4 w 52"/>
              <a:gd name="T23" fmla="*/ 4 h 42"/>
              <a:gd name="T24" fmla="*/ 3 w 52"/>
              <a:gd name="T25" fmla="*/ 5 h 42"/>
              <a:gd name="T26" fmla="*/ 3 w 52"/>
              <a:gd name="T27" fmla="*/ 37 h 42"/>
              <a:gd name="T28" fmla="*/ 4 w 52"/>
              <a:gd name="T29" fmla="*/ 38 h 42"/>
              <a:gd name="T30" fmla="*/ 47 w 52"/>
              <a:gd name="T31" fmla="*/ 38 h 42"/>
              <a:gd name="T32" fmla="*/ 48 w 52"/>
              <a:gd name="T33" fmla="*/ 37 h 42"/>
              <a:gd name="T34" fmla="*/ 48 w 52"/>
              <a:gd name="T35" fmla="*/ 5 h 42"/>
              <a:gd name="T36" fmla="*/ 14 w 52"/>
              <a:gd name="T37" fmla="*/ 35 h 42"/>
              <a:gd name="T38" fmla="*/ 7 w 52"/>
              <a:gd name="T39" fmla="*/ 35 h 42"/>
              <a:gd name="T40" fmla="*/ 7 w 52"/>
              <a:gd name="T41" fmla="*/ 24 h 42"/>
              <a:gd name="T42" fmla="*/ 14 w 52"/>
              <a:gd name="T43" fmla="*/ 24 h 42"/>
              <a:gd name="T44" fmla="*/ 14 w 52"/>
              <a:gd name="T45" fmla="*/ 35 h 42"/>
              <a:gd name="T46" fmla="*/ 24 w 52"/>
              <a:gd name="T47" fmla="*/ 35 h 42"/>
              <a:gd name="T48" fmla="*/ 17 w 52"/>
              <a:gd name="T49" fmla="*/ 35 h 42"/>
              <a:gd name="T50" fmla="*/ 17 w 52"/>
              <a:gd name="T51" fmla="*/ 11 h 42"/>
              <a:gd name="T52" fmla="*/ 24 w 52"/>
              <a:gd name="T53" fmla="*/ 11 h 42"/>
              <a:gd name="T54" fmla="*/ 24 w 52"/>
              <a:gd name="T55" fmla="*/ 35 h 42"/>
              <a:gd name="T56" fmla="*/ 34 w 52"/>
              <a:gd name="T57" fmla="*/ 35 h 42"/>
              <a:gd name="T58" fmla="*/ 28 w 52"/>
              <a:gd name="T59" fmla="*/ 35 h 42"/>
              <a:gd name="T60" fmla="*/ 28 w 52"/>
              <a:gd name="T61" fmla="*/ 18 h 42"/>
              <a:gd name="T62" fmla="*/ 34 w 52"/>
              <a:gd name="T63" fmla="*/ 18 h 42"/>
              <a:gd name="T64" fmla="*/ 34 w 52"/>
              <a:gd name="T65" fmla="*/ 35 h 42"/>
              <a:gd name="T66" fmla="*/ 45 w 52"/>
              <a:gd name="T67" fmla="*/ 35 h 42"/>
              <a:gd name="T68" fmla="*/ 38 w 52"/>
              <a:gd name="T69" fmla="*/ 35 h 42"/>
              <a:gd name="T70" fmla="*/ 38 w 52"/>
              <a:gd name="T71" fmla="*/ 7 h 42"/>
              <a:gd name="T72" fmla="*/ 45 w 52"/>
              <a:gd name="T73" fmla="*/ 7 h 42"/>
              <a:gd name="T74" fmla="*/ 45 w 52"/>
              <a:gd name="T75" fmla="*/ 3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2" h="42">
                <a:moveTo>
                  <a:pt x="52" y="37"/>
                </a:moveTo>
                <a:cubicBezTo>
                  <a:pt x="52" y="40"/>
                  <a:pt x="50" y="42"/>
                  <a:pt x="47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2" y="42"/>
                  <a:pt x="0" y="40"/>
                  <a:pt x="0" y="37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0" y="0"/>
                  <a:pt x="52" y="2"/>
                  <a:pt x="52" y="5"/>
                </a:cubicBezTo>
                <a:lnTo>
                  <a:pt x="52" y="37"/>
                </a:lnTo>
                <a:close/>
                <a:moveTo>
                  <a:pt x="48" y="5"/>
                </a:moveTo>
                <a:cubicBezTo>
                  <a:pt x="48" y="4"/>
                  <a:pt x="48" y="4"/>
                  <a:pt x="47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3" y="4"/>
                  <a:pt x="3" y="5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8"/>
                  <a:pt x="4" y="38"/>
                  <a:pt x="4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8"/>
                  <a:pt x="48" y="38"/>
                  <a:pt x="48" y="37"/>
                </a:cubicBezTo>
                <a:lnTo>
                  <a:pt x="48" y="5"/>
                </a:lnTo>
                <a:close/>
                <a:moveTo>
                  <a:pt x="14" y="35"/>
                </a:moveTo>
                <a:cubicBezTo>
                  <a:pt x="7" y="35"/>
                  <a:pt x="7" y="35"/>
                  <a:pt x="7" y="35"/>
                </a:cubicBezTo>
                <a:cubicBezTo>
                  <a:pt x="7" y="24"/>
                  <a:pt x="7" y="24"/>
                  <a:pt x="7" y="24"/>
                </a:cubicBezTo>
                <a:cubicBezTo>
                  <a:pt x="14" y="24"/>
                  <a:pt x="14" y="24"/>
                  <a:pt x="14" y="24"/>
                </a:cubicBezTo>
                <a:lnTo>
                  <a:pt x="14" y="35"/>
                </a:lnTo>
                <a:close/>
                <a:moveTo>
                  <a:pt x="24" y="35"/>
                </a:moveTo>
                <a:cubicBezTo>
                  <a:pt x="17" y="35"/>
                  <a:pt x="17" y="35"/>
                  <a:pt x="17" y="35"/>
                </a:cubicBezTo>
                <a:cubicBezTo>
                  <a:pt x="17" y="11"/>
                  <a:pt x="17" y="11"/>
                  <a:pt x="17" y="11"/>
                </a:cubicBezTo>
                <a:cubicBezTo>
                  <a:pt x="24" y="11"/>
                  <a:pt x="24" y="11"/>
                  <a:pt x="24" y="11"/>
                </a:cubicBezTo>
                <a:lnTo>
                  <a:pt x="24" y="35"/>
                </a:lnTo>
                <a:close/>
                <a:moveTo>
                  <a:pt x="34" y="35"/>
                </a:moveTo>
                <a:cubicBezTo>
                  <a:pt x="28" y="35"/>
                  <a:pt x="28" y="35"/>
                  <a:pt x="28" y="35"/>
                </a:cubicBezTo>
                <a:cubicBezTo>
                  <a:pt x="28" y="18"/>
                  <a:pt x="28" y="18"/>
                  <a:pt x="28" y="18"/>
                </a:cubicBezTo>
                <a:cubicBezTo>
                  <a:pt x="34" y="18"/>
                  <a:pt x="34" y="18"/>
                  <a:pt x="34" y="18"/>
                </a:cubicBezTo>
                <a:lnTo>
                  <a:pt x="34" y="35"/>
                </a:lnTo>
                <a:close/>
                <a:moveTo>
                  <a:pt x="45" y="35"/>
                </a:moveTo>
                <a:cubicBezTo>
                  <a:pt x="38" y="35"/>
                  <a:pt x="38" y="35"/>
                  <a:pt x="38" y="35"/>
                </a:cubicBezTo>
                <a:cubicBezTo>
                  <a:pt x="38" y="7"/>
                  <a:pt x="38" y="7"/>
                  <a:pt x="38" y="7"/>
                </a:cubicBezTo>
                <a:cubicBezTo>
                  <a:pt x="45" y="7"/>
                  <a:pt x="45" y="7"/>
                  <a:pt x="45" y="7"/>
                </a:cubicBezTo>
                <a:lnTo>
                  <a:pt x="45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endParaRPr lang="id-ID" sz="2430"/>
          </a:p>
        </p:txBody>
      </p:sp>
      <p:grpSp>
        <p:nvGrpSpPr>
          <p:cNvPr id="1854" name="Group 1134">
            <a:extLst>
              <a:ext uri="{FF2B5EF4-FFF2-40B4-BE49-F238E27FC236}">
                <a16:creationId xmlns:a16="http://schemas.microsoft.com/office/drawing/2014/main" xmlns="" id="{24C365C5-2AA4-4603-9C98-7570E9C97626}"/>
              </a:ext>
            </a:extLst>
          </p:cNvPr>
          <p:cNvGrpSpPr/>
          <p:nvPr/>
        </p:nvGrpSpPr>
        <p:grpSpPr>
          <a:xfrm>
            <a:off x="215379" y="3094232"/>
            <a:ext cx="1714904" cy="466371"/>
            <a:chOff x="3789119" y="3213031"/>
            <a:chExt cx="2339474" cy="373325"/>
          </a:xfrm>
        </p:grpSpPr>
        <p:sp>
          <p:nvSpPr>
            <p:cNvPr id="1860" name="Text Placeholder 33">
              <a:extLst>
                <a:ext uri="{FF2B5EF4-FFF2-40B4-BE49-F238E27FC236}">
                  <a16:creationId xmlns:a16="http://schemas.microsoft.com/office/drawing/2014/main" xmlns="" id="{6F6338A7-BEDA-43A3-8FC4-201638C1D3E5}"/>
                </a:ext>
              </a:extLst>
            </p:cNvPr>
            <p:cNvSpPr txBox="1">
              <a:spLocks/>
            </p:cNvSpPr>
            <p:nvPr/>
          </p:nvSpPr>
          <p:spPr>
            <a:xfrm>
              <a:off x="3789120" y="3213031"/>
              <a:ext cx="2339473" cy="373325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lIns="137160" tIns="68580" rIns="68580" bIns="6858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50" b="1" dirty="0">
                  <a:solidFill>
                    <a:schemeClr val="accent5"/>
                  </a:solidFill>
                  <a:latin typeface="+mn-lt"/>
                </a:rPr>
                <a:t>Калининградская область</a:t>
              </a:r>
              <a:endParaRPr lang="en-AU" sz="1350" b="1" dirty="0">
                <a:solidFill>
                  <a:schemeClr val="accent5"/>
                </a:solidFill>
                <a:latin typeface="+mn-lt"/>
              </a:endParaRPr>
            </a:p>
          </p:txBody>
        </p:sp>
        <p:cxnSp>
          <p:nvCxnSpPr>
            <p:cNvPr id="1861" name="Straight Connector 1131">
              <a:extLst>
                <a:ext uri="{FF2B5EF4-FFF2-40B4-BE49-F238E27FC236}">
                  <a16:creationId xmlns:a16="http://schemas.microsoft.com/office/drawing/2014/main" xmlns="" id="{1DF41491-938A-4533-BC8A-05084DF138A7}"/>
                </a:ext>
              </a:extLst>
            </p:cNvPr>
            <p:cNvCxnSpPr>
              <a:cxnSpLocks/>
            </p:cNvCxnSpPr>
            <p:nvPr/>
          </p:nvCxnSpPr>
          <p:spPr>
            <a:xfrm>
              <a:off x="3789119" y="3213031"/>
              <a:ext cx="0" cy="373325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" name="СЗФО_Калининградская область">
            <a:extLst>
              <a:ext uri="{FF2B5EF4-FFF2-40B4-BE49-F238E27FC236}">
                <a16:creationId xmlns:a16="http://schemas.microsoft.com/office/drawing/2014/main" xmlns="" id="{A022134A-309A-4470-9DE5-D17651D5CE56}"/>
              </a:ext>
            </a:extLst>
          </p:cNvPr>
          <p:cNvSpPr>
            <a:spLocks/>
          </p:cNvSpPr>
          <p:nvPr/>
        </p:nvSpPr>
        <p:spPr bwMode="auto">
          <a:xfrm rot="360000">
            <a:off x="369961" y="4025418"/>
            <a:ext cx="279060" cy="287188"/>
          </a:xfrm>
          <a:custGeom>
            <a:avLst/>
            <a:gdLst>
              <a:gd name="T0" fmla="*/ 155 w 232"/>
              <a:gd name="T1" fmla="*/ 33 h 240"/>
              <a:gd name="T2" fmla="*/ 140 w 232"/>
              <a:gd name="T3" fmla="*/ 35 h 240"/>
              <a:gd name="T4" fmla="*/ 124 w 232"/>
              <a:gd name="T5" fmla="*/ 36 h 240"/>
              <a:gd name="T6" fmla="*/ 110 w 232"/>
              <a:gd name="T7" fmla="*/ 37 h 240"/>
              <a:gd name="T8" fmla="*/ 102 w 232"/>
              <a:gd name="T9" fmla="*/ 37 h 240"/>
              <a:gd name="T10" fmla="*/ 105 w 232"/>
              <a:gd name="T11" fmla="*/ 46 h 240"/>
              <a:gd name="T12" fmla="*/ 113 w 232"/>
              <a:gd name="T13" fmla="*/ 52 h 240"/>
              <a:gd name="T14" fmla="*/ 116 w 232"/>
              <a:gd name="T15" fmla="*/ 63 h 240"/>
              <a:gd name="T16" fmla="*/ 120 w 232"/>
              <a:gd name="T17" fmla="*/ 71 h 240"/>
              <a:gd name="T18" fmla="*/ 126 w 232"/>
              <a:gd name="T19" fmla="*/ 77 h 240"/>
              <a:gd name="T20" fmla="*/ 139 w 232"/>
              <a:gd name="T21" fmla="*/ 82 h 240"/>
              <a:gd name="T22" fmla="*/ 146 w 232"/>
              <a:gd name="T23" fmla="*/ 74 h 240"/>
              <a:gd name="T24" fmla="*/ 155 w 232"/>
              <a:gd name="T25" fmla="*/ 64 h 240"/>
              <a:gd name="T26" fmla="*/ 161 w 232"/>
              <a:gd name="T27" fmla="*/ 56 h 240"/>
              <a:gd name="T28" fmla="*/ 166 w 232"/>
              <a:gd name="T29" fmla="*/ 52 h 240"/>
              <a:gd name="T30" fmla="*/ 168 w 232"/>
              <a:gd name="T31" fmla="*/ 54 h 240"/>
              <a:gd name="T32" fmla="*/ 176 w 232"/>
              <a:gd name="T33" fmla="*/ 53 h 240"/>
              <a:gd name="T34" fmla="*/ 184 w 232"/>
              <a:gd name="T35" fmla="*/ 43 h 240"/>
              <a:gd name="T36" fmla="*/ 190 w 232"/>
              <a:gd name="T37" fmla="*/ 53 h 240"/>
              <a:gd name="T38" fmla="*/ 181 w 232"/>
              <a:gd name="T39" fmla="*/ 65 h 240"/>
              <a:gd name="T40" fmla="*/ 187 w 232"/>
              <a:gd name="T41" fmla="*/ 81 h 240"/>
              <a:gd name="T42" fmla="*/ 192 w 232"/>
              <a:gd name="T43" fmla="*/ 101 h 240"/>
              <a:gd name="T44" fmla="*/ 198 w 232"/>
              <a:gd name="T45" fmla="*/ 116 h 240"/>
              <a:gd name="T46" fmla="*/ 201 w 232"/>
              <a:gd name="T47" fmla="*/ 129 h 240"/>
              <a:gd name="T48" fmla="*/ 212 w 232"/>
              <a:gd name="T49" fmla="*/ 135 h 240"/>
              <a:gd name="T50" fmla="*/ 223 w 232"/>
              <a:gd name="T51" fmla="*/ 150 h 240"/>
              <a:gd name="T52" fmla="*/ 227 w 232"/>
              <a:gd name="T53" fmla="*/ 161 h 240"/>
              <a:gd name="T54" fmla="*/ 226 w 232"/>
              <a:gd name="T55" fmla="*/ 167 h 240"/>
              <a:gd name="T56" fmla="*/ 227 w 232"/>
              <a:gd name="T57" fmla="*/ 171 h 240"/>
              <a:gd name="T58" fmla="*/ 226 w 232"/>
              <a:gd name="T59" fmla="*/ 179 h 240"/>
              <a:gd name="T60" fmla="*/ 230 w 232"/>
              <a:gd name="T61" fmla="*/ 188 h 240"/>
              <a:gd name="T62" fmla="*/ 223 w 232"/>
              <a:gd name="T63" fmla="*/ 194 h 240"/>
              <a:gd name="T64" fmla="*/ 218 w 232"/>
              <a:gd name="T65" fmla="*/ 200 h 240"/>
              <a:gd name="T66" fmla="*/ 212 w 232"/>
              <a:gd name="T67" fmla="*/ 200 h 240"/>
              <a:gd name="T68" fmla="*/ 206 w 232"/>
              <a:gd name="T69" fmla="*/ 199 h 240"/>
              <a:gd name="T70" fmla="*/ 195 w 232"/>
              <a:gd name="T71" fmla="*/ 207 h 240"/>
              <a:gd name="T72" fmla="*/ 186 w 232"/>
              <a:gd name="T73" fmla="*/ 209 h 240"/>
              <a:gd name="T74" fmla="*/ 177 w 232"/>
              <a:gd name="T75" fmla="*/ 215 h 240"/>
              <a:gd name="T76" fmla="*/ 170 w 232"/>
              <a:gd name="T77" fmla="*/ 225 h 240"/>
              <a:gd name="T78" fmla="*/ 102 w 232"/>
              <a:gd name="T79" fmla="*/ 176 h 240"/>
              <a:gd name="T80" fmla="*/ 48 w 232"/>
              <a:gd name="T81" fmla="*/ 112 h 240"/>
              <a:gd name="T82" fmla="*/ 3 w 232"/>
              <a:gd name="T83" fmla="*/ 39 h 240"/>
              <a:gd name="T84" fmla="*/ 13 w 232"/>
              <a:gd name="T85" fmla="*/ 42 h 240"/>
              <a:gd name="T86" fmla="*/ 23 w 232"/>
              <a:gd name="T87" fmla="*/ 39 h 240"/>
              <a:gd name="T88" fmla="*/ 28 w 232"/>
              <a:gd name="T89" fmla="*/ 44 h 240"/>
              <a:gd name="T90" fmla="*/ 40 w 232"/>
              <a:gd name="T91" fmla="*/ 47 h 240"/>
              <a:gd name="T92" fmla="*/ 54 w 232"/>
              <a:gd name="T93" fmla="*/ 52 h 240"/>
              <a:gd name="T94" fmla="*/ 63 w 232"/>
              <a:gd name="T95" fmla="*/ 56 h 240"/>
              <a:gd name="T96" fmla="*/ 57 w 232"/>
              <a:gd name="T97" fmla="*/ 48 h 240"/>
              <a:gd name="T98" fmla="*/ 49 w 232"/>
              <a:gd name="T99" fmla="*/ 39 h 240"/>
              <a:gd name="T100" fmla="*/ 41 w 232"/>
              <a:gd name="T101" fmla="*/ 37 h 240"/>
              <a:gd name="T102" fmla="*/ 46 w 232"/>
              <a:gd name="T103" fmla="*/ 30 h 240"/>
              <a:gd name="T104" fmla="*/ 38 w 232"/>
              <a:gd name="T105" fmla="*/ 25 h 240"/>
              <a:gd name="T106" fmla="*/ 33 w 232"/>
              <a:gd name="T107" fmla="*/ 30 h 240"/>
              <a:gd name="T108" fmla="*/ 31 w 232"/>
              <a:gd name="T109" fmla="*/ 23 h 240"/>
              <a:gd name="T110" fmla="*/ 47 w 232"/>
              <a:gd name="T111" fmla="*/ 17 h 240"/>
              <a:gd name="T112" fmla="*/ 59 w 232"/>
              <a:gd name="T113" fmla="*/ 2 h 240"/>
              <a:gd name="T114" fmla="*/ 71 w 232"/>
              <a:gd name="T115" fmla="*/ 2 h 240"/>
              <a:gd name="T116" fmla="*/ 78 w 232"/>
              <a:gd name="T117" fmla="*/ 13 h 240"/>
              <a:gd name="T118" fmla="*/ 87 w 232"/>
              <a:gd name="T119" fmla="*/ 20 h 240"/>
              <a:gd name="T120" fmla="*/ 97 w 232"/>
              <a:gd name="T121" fmla="*/ 31 h 240"/>
              <a:gd name="T122" fmla="*/ 126 w 232"/>
              <a:gd name="T123" fmla="*/ 34 h 240"/>
              <a:gd name="T124" fmla="*/ 155 w 232"/>
              <a:gd name="T125" fmla="*/ 31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2" h="240">
                <a:moveTo>
                  <a:pt x="163" y="32"/>
                </a:moveTo>
                <a:lnTo>
                  <a:pt x="162" y="32"/>
                </a:lnTo>
                <a:lnTo>
                  <a:pt x="160" y="33"/>
                </a:lnTo>
                <a:lnTo>
                  <a:pt x="158" y="33"/>
                </a:lnTo>
                <a:lnTo>
                  <a:pt x="155" y="33"/>
                </a:lnTo>
                <a:lnTo>
                  <a:pt x="155" y="33"/>
                </a:lnTo>
                <a:lnTo>
                  <a:pt x="153" y="33"/>
                </a:lnTo>
                <a:lnTo>
                  <a:pt x="149" y="34"/>
                </a:lnTo>
                <a:lnTo>
                  <a:pt x="147" y="34"/>
                </a:lnTo>
                <a:lnTo>
                  <a:pt x="145" y="34"/>
                </a:lnTo>
                <a:lnTo>
                  <a:pt x="143" y="35"/>
                </a:lnTo>
                <a:lnTo>
                  <a:pt x="140" y="35"/>
                </a:lnTo>
                <a:lnTo>
                  <a:pt x="138" y="35"/>
                </a:lnTo>
                <a:lnTo>
                  <a:pt x="135" y="35"/>
                </a:lnTo>
                <a:lnTo>
                  <a:pt x="133" y="35"/>
                </a:lnTo>
                <a:lnTo>
                  <a:pt x="130" y="35"/>
                </a:lnTo>
                <a:lnTo>
                  <a:pt x="128" y="36"/>
                </a:lnTo>
                <a:lnTo>
                  <a:pt x="124" y="36"/>
                </a:lnTo>
                <a:lnTo>
                  <a:pt x="120" y="37"/>
                </a:lnTo>
                <a:lnTo>
                  <a:pt x="118" y="37"/>
                </a:lnTo>
                <a:lnTo>
                  <a:pt x="115" y="37"/>
                </a:lnTo>
                <a:lnTo>
                  <a:pt x="113" y="37"/>
                </a:lnTo>
                <a:lnTo>
                  <a:pt x="112" y="37"/>
                </a:lnTo>
                <a:lnTo>
                  <a:pt x="110" y="37"/>
                </a:lnTo>
                <a:lnTo>
                  <a:pt x="107" y="37"/>
                </a:lnTo>
                <a:lnTo>
                  <a:pt x="105" y="36"/>
                </a:lnTo>
                <a:lnTo>
                  <a:pt x="104" y="36"/>
                </a:lnTo>
                <a:lnTo>
                  <a:pt x="103" y="36"/>
                </a:lnTo>
                <a:lnTo>
                  <a:pt x="103" y="36"/>
                </a:lnTo>
                <a:lnTo>
                  <a:pt x="102" y="37"/>
                </a:lnTo>
                <a:lnTo>
                  <a:pt x="100" y="38"/>
                </a:lnTo>
                <a:lnTo>
                  <a:pt x="100" y="39"/>
                </a:lnTo>
                <a:lnTo>
                  <a:pt x="102" y="41"/>
                </a:lnTo>
                <a:lnTo>
                  <a:pt x="103" y="42"/>
                </a:lnTo>
                <a:lnTo>
                  <a:pt x="104" y="44"/>
                </a:lnTo>
                <a:lnTo>
                  <a:pt x="105" y="46"/>
                </a:lnTo>
                <a:lnTo>
                  <a:pt x="107" y="48"/>
                </a:lnTo>
                <a:lnTo>
                  <a:pt x="108" y="51"/>
                </a:lnTo>
                <a:lnTo>
                  <a:pt x="109" y="52"/>
                </a:lnTo>
                <a:lnTo>
                  <a:pt x="111" y="52"/>
                </a:lnTo>
                <a:lnTo>
                  <a:pt x="112" y="51"/>
                </a:lnTo>
                <a:lnTo>
                  <a:pt x="113" y="52"/>
                </a:lnTo>
                <a:lnTo>
                  <a:pt x="114" y="53"/>
                </a:lnTo>
                <a:lnTo>
                  <a:pt x="115" y="56"/>
                </a:lnTo>
                <a:lnTo>
                  <a:pt x="114" y="58"/>
                </a:lnTo>
                <a:lnTo>
                  <a:pt x="114" y="61"/>
                </a:lnTo>
                <a:lnTo>
                  <a:pt x="114" y="62"/>
                </a:lnTo>
                <a:lnTo>
                  <a:pt x="116" y="63"/>
                </a:lnTo>
                <a:lnTo>
                  <a:pt x="116" y="65"/>
                </a:lnTo>
                <a:lnTo>
                  <a:pt x="117" y="67"/>
                </a:lnTo>
                <a:lnTo>
                  <a:pt x="119" y="67"/>
                </a:lnTo>
                <a:lnTo>
                  <a:pt x="119" y="69"/>
                </a:lnTo>
                <a:lnTo>
                  <a:pt x="119" y="71"/>
                </a:lnTo>
                <a:lnTo>
                  <a:pt x="120" y="71"/>
                </a:lnTo>
                <a:lnTo>
                  <a:pt x="121" y="72"/>
                </a:lnTo>
                <a:lnTo>
                  <a:pt x="122" y="73"/>
                </a:lnTo>
                <a:lnTo>
                  <a:pt x="122" y="76"/>
                </a:lnTo>
                <a:lnTo>
                  <a:pt x="124" y="74"/>
                </a:lnTo>
                <a:lnTo>
                  <a:pt x="125" y="78"/>
                </a:lnTo>
                <a:lnTo>
                  <a:pt x="126" y="77"/>
                </a:lnTo>
                <a:lnTo>
                  <a:pt x="129" y="77"/>
                </a:lnTo>
                <a:lnTo>
                  <a:pt x="130" y="78"/>
                </a:lnTo>
                <a:lnTo>
                  <a:pt x="131" y="79"/>
                </a:lnTo>
                <a:lnTo>
                  <a:pt x="134" y="79"/>
                </a:lnTo>
                <a:lnTo>
                  <a:pt x="135" y="81"/>
                </a:lnTo>
                <a:lnTo>
                  <a:pt x="139" y="82"/>
                </a:lnTo>
                <a:lnTo>
                  <a:pt x="141" y="82"/>
                </a:lnTo>
                <a:lnTo>
                  <a:pt x="142" y="81"/>
                </a:lnTo>
                <a:lnTo>
                  <a:pt x="143" y="79"/>
                </a:lnTo>
                <a:lnTo>
                  <a:pt x="143" y="78"/>
                </a:lnTo>
                <a:lnTo>
                  <a:pt x="145" y="78"/>
                </a:lnTo>
                <a:lnTo>
                  <a:pt x="146" y="74"/>
                </a:lnTo>
                <a:lnTo>
                  <a:pt x="147" y="72"/>
                </a:lnTo>
                <a:lnTo>
                  <a:pt x="150" y="71"/>
                </a:lnTo>
                <a:lnTo>
                  <a:pt x="153" y="69"/>
                </a:lnTo>
                <a:lnTo>
                  <a:pt x="153" y="67"/>
                </a:lnTo>
                <a:lnTo>
                  <a:pt x="155" y="66"/>
                </a:lnTo>
                <a:lnTo>
                  <a:pt x="155" y="64"/>
                </a:lnTo>
                <a:lnTo>
                  <a:pt x="156" y="62"/>
                </a:lnTo>
                <a:lnTo>
                  <a:pt x="158" y="60"/>
                </a:lnTo>
                <a:lnTo>
                  <a:pt x="159" y="58"/>
                </a:lnTo>
                <a:lnTo>
                  <a:pt x="160" y="58"/>
                </a:lnTo>
                <a:lnTo>
                  <a:pt x="161" y="57"/>
                </a:lnTo>
                <a:lnTo>
                  <a:pt x="161" y="56"/>
                </a:lnTo>
                <a:lnTo>
                  <a:pt x="163" y="54"/>
                </a:lnTo>
                <a:lnTo>
                  <a:pt x="163" y="54"/>
                </a:lnTo>
                <a:lnTo>
                  <a:pt x="163" y="53"/>
                </a:lnTo>
                <a:lnTo>
                  <a:pt x="163" y="52"/>
                </a:lnTo>
                <a:lnTo>
                  <a:pt x="165" y="51"/>
                </a:lnTo>
                <a:lnTo>
                  <a:pt x="166" y="52"/>
                </a:lnTo>
                <a:lnTo>
                  <a:pt x="168" y="52"/>
                </a:lnTo>
                <a:lnTo>
                  <a:pt x="169" y="53"/>
                </a:lnTo>
                <a:lnTo>
                  <a:pt x="168" y="53"/>
                </a:lnTo>
                <a:lnTo>
                  <a:pt x="167" y="54"/>
                </a:lnTo>
                <a:lnTo>
                  <a:pt x="167" y="54"/>
                </a:lnTo>
                <a:lnTo>
                  <a:pt x="168" y="54"/>
                </a:lnTo>
                <a:lnTo>
                  <a:pt x="169" y="57"/>
                </a:lnTo>
                <a:lnTo>
                  <a:pt x="171" y="57"/>
                </a:lnTo>
                <a:lnTo>
                  <a:pt x="173" y="56"/>
                </a:lnTo>
                <a:lnTo>
                  <a:pt x="175" y="54"/>
                </a:lnTo>
                <a:lnTo>
                  <a:pt x="175" y="54"/>
                </a:lnTo>
                <a:lnTo>
                  <a:pt x="176" y="53"/>
                </a:lnTo>
                <a:lnTo>
                  <a:pt x="179" y="51"/>
                </a:lnTo>
                <a:lnTo>
                  <a:pt x="180" y="49"/>
                </a:lnTo>
                <a:lnTo>
                  <a:pt x="182" y="48"/>
                </a:lnTo>
                <a:lnTo>
                  <a:pt x="184" y="46"/>
                </a:lnTo>
                <a:lnTo>
                  <a:pt x="185" y="45"/>
                </a:lnTo>
                <a:lnTo>
                  <a:pt x="184" y="43"/>
                </a:lnTo>
                <a:lnTo>
                  <a:pt x="185" y="43"/>
                </a:lnTo>
                <a:lnTo>
                  <a:pt x="186" y="44"/>
                </a:lnTo>
                <a:lnTo>
                  <a:pt x="188" y="44"/>
                </a:lnTo>
                <a:lnTo>
                  <a:pt x="189" y="46"/>
                </a:lnTo>
                <a:lnTo>
                  <a:pt x="190" y="51"/>
                </a:lnTo>
                <a:lnTo>
                  <a:pt x="190" y="53"/>
                </a:lnTo>
                <a:lnTo>
                  <a:pt x="189" y="54"/>
                </a:lnTo>
                <a:lnTo>
                  <a:pt x="187" y="54"/>
                </a:lnTo>
                <a:lnTo>
                  <a:pt x="186" y="57"/>
                </a:lnTo>
                <a:lnTo>
                  <a:pt x="185" y="60"/>
                </a:lnTo>
                <a:lnTo>
                  <a:pt x="182" y="63"/>
                </a:lnTo>
                <a:lnTo>
                  <a:pt x="181" y="65"/>
                </a:lnTo>
                <a:lnTo>
                  <a:pt x="181" y="69"/>
                </a:lnTo>
                <a:lnTo>
                  <a:pt x="181" y="72"/>
                </a:lnTo>
                <a:lnTo>
                  <a:pt x="182" y="76"/>
                </a:lnTo>
                <a:lnTo>
                  <a:pt x="185" y="76"/>
                </a:lnTo>
                <a:lnTo>
                  <a:pt x="187" y="78"/>
                </a:lnTo>
                <a:lnTo>
                  <a:pt x="187" y="81"/>
                </a:lnTo>
                <a:lnTo>
                  <a:pt x="189" y="85"/>
                </a:lnTo>
                <a:lnTo>
                  <a:pt x="191" y="88"/>
                </a:lnTo>
                <a:lnTo>
                  <a:pt x="191" y="92"/>
                </a:lnTo>
                <a:lnTo>
                  <a:pt x="190" y="94"/>
                </a:lnTo>
                <a:lnTo>
                  <a:pt x="190" y="98"/>
                </a:lnTo>
                <a:lnTo>
                  <a:pt x="192" y="101"/>
                </a:lnTo>
                <a:lnTo>
                  <a:pt x="192" y="104"/>
                </a:lnTo>
                <a:lnTo>
                  <a:pt x="192" y="107"/>
                </a:lnTo>
                <a:lnTo>
                  <a:pt x="193" y="111"/>
                </a:lnTo>
                <a:lnTo>
                  <a:pt x="194" y="114"/>
                </a:lnTo>
                <a:lnTo>
                  <a:pt x="195" y="115"/>
                </a:lnTo>
                <a:lnTo>
                  <a:pt x="198" y="116"/>
                </a:lnTo>
                <a:lnTo>
                  <a:pt x="199" y="119"/>
                </a:lnTo>
                <a:lnTo>
                  <a:pt x="198" y="122"/>
                </a:lnTo>
                <a:lnTo>
                  <a:pt x="197" y="122"/>
                </a:lnTo>
                <a:lnTo>
                  <a:pt x="196" y="125"/>
                </a:lnTo>
                <a:lnTo>
                  <a:pt x="200" y="129"/>
                </a:lnTo>
                <a:lnTo>
                  <a:pt x="201" y="129"/>
                </a:lnTo>
                <a:lnTo>
                  <a:pt x="204" y="129"/>
                </a:lnTo>
                <a:lnTo>
                  <a:pt x="205" y="130"/>
                </a:lnTo>
                <a:lnTo>
                  <a:pt x="206" y="130"/>
                </a:lnTo>
                <a:lnTo>
                  <a:pt x="209" y="131"/>
                </a:lnTo>
                <a:lnTo>
                  <a:pt x="211" y="134"/>
                </a:lnTo>
                <a:lnTo>
                  <a:pt x="212" y="135"/>
                </a:lnTo>
                <a:lnTo>
                  <a:pt x="214" y="136"/>
                </a:lnTo>
                <a:lnTo>
                  <a:pt x="216" y="138"/>
                </a:lnTo>
                <a:lnTo>
                  <a:pt x="218" y="141"/>
                </a:lnTo>
                <a:lnTo>
                  <a:pt x="220" y="145"/>
                </a:lnTo>
                <a:lnTo>
                  <a:pt x="222" y="148"/>
                </a:lnTo>
                <a:lnTo>
                  <a:pt x="223" y="150"/>
                </a:lnTo>
                <a:lnTo>
                  <a:pt x="224" y="150"/>
                </a:lnTo>
                <a:lnTo>
                  <a:pt x="226" y="152"/>
                </a:lnTo>
                <a:lnTo>
                  <a:pt x="230" y="153"/>
                </a:lnTo>
                <a:lnTo>
                  <a:pt x="231" y="153"/>
                </a:lnTo>
                <a:lnTo>
                  <a:pt x="232" y="155"/>
                </a:lnTo>
                <a:lnTo>
                  <a:pt x="227" y="161"/>
                </a:lnTo>
                <a:lnTo>
                  <a:pt x="226" y="164"/>
                </a:lnTo>
                <a:lnTo>
                  <a:pt x="225" y="166"/>
                </a:lnTo>
                <a:lnTo>
                  <a:pt x="224" y="166"/>
                </a:lnTo>
                <a:lnTo>
                  <a:pt x="225" y="167"/>
                </a:lnTo>
                <a:lnTo>
                  <a:pt x="225" y="168"/>
                </a:lnTo>
                <a:lnTo>
                  <a:pt x="226" y="167"/>
                </a:lnTo>
                <a:lnTo>
                  <a:pt x="227" y="167"/>
                </a:lnTo>
                <a:lnTo>
                  <a:pt x="229" y="167"/>
                </a:lnTo>
                <a:lnTo>
                  <a:pt x="229" y="168"/>
                </a:lnTo>
                <a:lnTo>
                  <a:pt x="229" y="169"/>
                </a:lnTo>
                <a:lnTo>
                  <a:pt x="227" y="170"/>
                </a:lnTo>
                <a:lnTo>
                  <a:pt x="227" y="171"/>
                </a:lnTo>
                <a:lnTo>
                  <a:pt x="229" y="173"/>
                </a:lnTo>
                <a:lnTo>
                  <a:pt x="229" y="174"/>
                </a:lnTo>
                <a:lnTo>
                  <a:pt x="227" y="175"/>
                </a:lnTo>
                <a:lnTo>
                  <a:pt x="227" y="178"/>
                </a:lnTo>
                <a:lnTo>
                  <a:pt x="229" y="179"/>
                </a:lnTo>
                <a:lnTo>
                  <a:pt x="226" y="179"/>
                </a:lnTo>
                <a:lnTo>
                  <a:pt x="225" y="180"/>
                </a:lnTo>
                <a:lnTo>
                  <a:pt x="225" y="181"/>
                </a:lnTo>
                <a:lnTo>
                  <a:pt x="227" y="182"/>
                </a:lnTo>
                <a:lnTo>
                  <a:pt x="227" y="184"/>
                </a:lnTo>
                <a:lnTo>
                  <a:pt x="229" y="187"/>
                </a:lnTo>
                <a:lnTo>
                  <a:pt x="230" y="188"/>
                </a:lnTo>
                <a:lnTo>
                  <a:pt x="230" y="189"/>
                </a:lnTo>
                <a:lnTo>
                  <a:pt x="229" y="190"/>
                </a:lnTo>
                <a:lnTo>
                  <a:pt x="229" y="191"/>
                </a:lnTo>
                <a:lnTo>
                  <a:pt x="227" y="193"/>
                </a:lnTo>
                <a:lnTo>
                  <a:pt x="225" y="193"/>
                </a:lnTo>
                <a:lnTo>
                  <a:pt x="223" y="194"/>
                </a:lnTo>
                <a:lnTo>
                  <a:pt x="223" y="196"/>
                </a:lnTo>
                <a:lnTo>
                  <a:pt x="222" y="198"/>
                </a:lnTo>
                <a:lnTo>
                  <a:pt x="221" y="199"/>
                </a:lnTo>
                <a:lnTo>
                  <a:pt x="220" y="199"/>
                </a:lnTo>
                <a:lnTo>
                  <a:pt x="219" y="199"/>
                </a:lnTo>
                <a:lnTo>
                  <a:pt x="218" y="200"/>
                </a:lnTo>
                <a:lnTo>
                  <a:pt x="217" y="200"/>
                </a:lnTo>
                <a:lnTo>
                  <a:pt x="216" y="200"/>
                </a:lnTo>
                <a:lnTo>
                  <a:pt x="215" y="200"/>
                </a:lnTo>
                <a:lnTo>
                  <a:pt x="214" y="201"/>
                </a:lnTo>
                <a:lnTo>
                  <a:pt x="213" y="203"/>
                </a:lnTo>
                <a:lnTo>
                  <a:pt x="212" y="200"/>
                </a:lnTo>
                <a:lnTo>
                  <a:pt x="212" y="199"/>
                </a:lnTo>
                <a:lnTo>
                  <a:pt x="211" y="199"/>
                </a:lnTo>
                <a:lnTo>
                  <a:pt x="210" y="200"/>
                </a:lnTo>
                <a:lnTo>
                  <a:pt x="209" y="199"/>
                </a:lnTo>
                <a:lnTo>
                  <a:pt x="207" y="199"/>
                </a:lnTo>
                <a:lnTo>
                  <a:pt x="206" y="199"/>
                </a:lnTo>
                <a:lnTo>
                  <a:pt x="205" y="199"/>
                </a:lnTo>
                <a:lnTo>
                  <a:pt x="201" y="199"/>
                </a:lnTo>
                <a:lnTo>
                  <a:pt x="198" y="201"/>
                </a:lnTo>
                <a:lnTo>
                  <a:pt x="196" y="203"/>
                </a:lnTo>
                <a:lnTo>
                  <a:pt x="196" y="205"/>
                </a:lnTo>
                <a:lnTo>
                  <a:pt x="195" y="207"/>
                </a:lnTo>
                <a:lnTo>
                  <a:pt x="194" y="208"/>
                </a:lnTo>
                <a:lnTo>
                  <a:pt x="193" y="208"/>
                </a:lnTo>
                <a:lnTo>
                  <a:pt x="191" y="209"/>
                </a:lnTo>
                <a:lnTo>
                  <a:pt x="189" y="210"/>
                </a:lnTo>
                <a:lnTo>
                  <a:pt x="187" y="209"/>
                </a:lnTo>
                <a:lnTo>
                  <a:pt x="186" y="209"/>
                </a:lnTo>
                <a:lnTo>
                  <a:pt x="182" y="210"/>
                </a:lnTo>
                <a:lnTo>
                  <a:pt x="181" y="211"/>
                </a:lnTo>
                <a:lnTo>
                  <a:pt x="181" y="212"/>
                </a:lnTo>
                <a:lnTo>
                  <a:pt x="180" y="214"/>
                </a:lnTo>
                <a:lnTo>
                  <a:pt x="180" y="214"/>
                </a:lnTo>
                <a:lnTo>
                  <a:pt x="177" y="215"/>
                </a:lnTo>
                <a:lnTo>
                  <a:pt x="176" y="216"/>
                </a:lnTo>
                <a:lnTo>
                  <a:pt x="175" y="217"/>
                </a:lnTo>
                <a:lnTo>
                  <a:pt x="174" y="218"/>
                </a:lnTo>
                <a:lnTo>
                  <a:pt x="173" y="220"/>
                </a:lnTo>
                <a:lnTo>
                  <a:pt x="171" y="222"/>
                </a:lnTo>
                <a:lnTo>
                  <a:pt x="170" y="225"/>
                </a:lnTo>
                <a:lnTo>
                  <a:pt x="167" y="231"/>
                </a:lnTo>
                <a:lnTo>
                  <a:pt x="168" y="239"/>
                </a:lnTo>
                <a:lnTo>
                  <a:pt x="167" y="240"/>
                </a:lnTo>
                <a:lnTo>
                  <a:pt x="166" y="239"/>
                </a:lnTo>
                <a:lnTo>
                  <a:pt x="136" y="212"/>
                </a:lnTo>
                <a:lnTo>
                  <a:pt x="102" y="176"/>
                </a:lnTo>
                <a:lnTo>
                  <a:pt x="83" y="161"/>
                </a:lnTo>
                <a:lnTo>
                  <a:pt x="83" y="159"/>
                </a:lnTo>
                <a:lnTo>
                  <a:pt x="70" y="141"/>
                </a:lnTo>
                <a:lnTo>
                  <a:pt x="60" y="129"/>
                </a:lnTo>
                <a:lnTo>
                  <a:pt x="55" y="122"/>
                </a:lnTo>
                <a:lnTo>
                  <a:pt x="48" y="112"/>
                </a:lnTo>
                <a:lnTo>
                  <a:pt x="42" y="106"/>
                </a:lnTo>
                <a:lnTo>
                  <a:pt x="40" y="101"/>
                </a:lnTo>
                <a:lnTo>
                  <a:pt x="40" y="98"/>
                </a:lnTo>
                <a:lnTo>
                  <a:pt x="0" y="39"/>
                </a:lnTo>
                <a:lnTo>
                  <a:pt x="2" y="39"/>
                </a:lnTo>
                <a:lnTo>
                  <a:pt x="3" y="39"/>
                </a:lnTo>
                <a:lnTo>
                  <a:pt x="4" y="38"/>
                </a:lnTo>
                <a:lnTo>
                  <a:pt x="6" y="38"/>
                </a:lnTo>
                <a:lnTo>
                  <a:pt x="7" y="38"/>
                </a:lnTo>
                <a:lnTo>
                  <a:pt x="9" y="40"/>
                </a:lnTo>
                <a:lnTo>
                  <a:pt x="11" y="41"/>
                </a:lnTo>
                <a:lnTo>
                  <a:pt x="13" y="42"/>
                </a:lnTo>
                <a:lnTo>
                  <a:pt x="15" y="42"/>
                </a:lnTo>
                <a:lnTo>
                  <a:pt x="16" y="42"/>
                </a:lnTo>
                <a:lnTo>
                  <a:pt x="19" y="41"/>
                </a:lnTo>
                <a:lnTo>
                  <a:pt x="21" y="40"/>
                </a:lnTo>
                <a:lnTo>
                  <a:pt x="22" y="39"/>
                </a:lnTo>
                <a:lnTo>
                  <a:pt x="23" y="39"/>
                </a:lnTo>
                <a:lnTo>
                  <a:pt x="24" y="38"/>
                </a:lnTo>
                <a:lnTo>
                  <a:pt x="26" y="38"/>
                </a:lnTo>
                <a:lnTo>
                  <a:pt x="27" y="39"/>
                </a:lnTo>
                <a:lnTo>
                  <a:pt x="28" y="40"/>
                </a:lnTo>
                <a:lnTo>
                  <a:pt x="28" y="42"/>
                </a:lnTo>
                <a:lnTo>
                  <a:pt x="28" y="44"/>
                </a:lnTo>
                <a:lnTo>
                  <a:pt x="28" y="45"/>
                </a:lnTo>
                <a:lnTo>
                  <a:pt x="31" y="46"/>
                </a:lnTo>
                <a:lnTo>
                  <a:pt x="33" y="46"/>
                </a:lnTo>
                <a:lnTo>
                  <a:pt x="35" y="47"/>
                </a:lnTo>
                <a:lnTo>
                  <a:pt x="38" y="48"/>
                </a:lnTo>
                <a:lnTo>
                  <a:pt x="40" y="47"/>
                </a:lnTo>
                <a:lnTo>
                  <a:pt x="42" y="48"/>
                </a:lnTo>
                <a:lnTo>
                  <a:pt x="45" y="51"/>
                </a:lnTo>
                <a:lnTo>
                  <a:pt x="47" y="52"/>
                </a:lnTo>
                <a:lnTo>
                  <a:pt x="50" y="52"/>
                </a:lnTo>
                <a:lnTo>
                  <a:pt x="52" y="52"/>
                </a:lnTo>
                <a:lnTo>
                  <a:pt x="54" y="52"/>
                </a:lnTo>
                <a:lnTo>
                  <a:pt x="57" y="52"/>
                </a:lnTo>
                <a:lnTo>
                  <a:pt x="55" y="54"/>
                </a:lnTo>
                <a:lnTo>
                  <a:pt x="58" y="54"/>
                </a:lnTo>
                <a:lnTo>
                  <a:pt x="60" y="54"/>
                </a:lnTo>
                <a:lnTo>
                  <a:pt x="62" y="56"/>
                </a:lnTo>
                <a:lnTo>
                  <a:pt x="63" y="56"/>
                </a:lnTo>
                <a:lnTo>
                  <a:pt x="62" y="54"/>
                </a:lnTo>
                <a:lnTo>
                  <a:pt x="60" y="54"/>
                </a:lnTo>
                <a:lnTo>
                  <a:pt x="62" y="54"/>
                </a:lnTo>
                <a:lnTo>
                  <a:pt x="61" y="52"/>
                </a:lnTo>
                <a:lnTo>
                  <a:pt x="59" y="51"/>
                </a:lnTo>
                <a:lnTo>
                  <a:pt x="57" y="48"/>
                </a:lnTo>
                <a:lnTo>
                  <a:pt x="55" y="46"/>
                </a:lnTo>
                <a:lnTo>
                  <a:pt x="54" y="44"/>
                </a:lnTo>
                <a:lnTo>
                  <a:pt x="53" y="42"/>
                </a:lnTo>
                <a:lnTo>
                  <a:pt x="52" y="41"/>
                </a:lnTo>
                <a:lnTo>
                  <a:pt x="52" y="40"/>
                </a:lnTo>
                <a:lnTo>
                  <a:pt x="49" y="39"/>
                </a:lnTo>
                <a:lnTo>
                  <a:pt x="48" y="39"/>
                </a:lnTo>
                <a:lnTo>
                  <a:pt x="46" y="39"/>
                </a:lnTo>
                <a:lnTo>
                  <a:pt x="44" y="39"/>
                </a:lnTo>
                <a:lnTo>
                  <a:pt x="43" y="38"/>
                </a:lnTo>
                <a:lnTo>
                  <a:pt x="42" y="38"/>
                </a:lnTo>
                <a:lnTo>
                  <a:pt x="41" y="37"/>
                </a:lnTo>
                <a:lnTo>
                  <a:pt x="41" y="36"/>
                </a:lnTo>
                <a:lnTo>
                  <a:pt x="42" y="34"/>
                </a:lnTo>
                <a:lnTo>
                  <a:pt x="43" y="33"/>
                </a:lnTo>
                <a:lnTo>
                  <a:pt x="44" y="32"/>
                </a:lnTo>
                <a:lnTo>
                  <a:pt x="45" y="31"/>
                </a:lnTo>
                <a:lnTo>
                  <a:pt x="46" y="30"/>
                </a:lnTo>
                <a:lnTo>
                  <a:pt x="45" y="28"/>
                </a:lnTo>
                <a:lnTo>
                  <a:pt x="45" y="27"/>
                </a:lnTo>
                <a:lnTo>
                  <a:pt x="43" y="26"/>
                </a:lnTo>
                <a:lnTo>
                  <a:pt x="42" y="25"/>
                </a:lnTo>
                <a:lnTo>
                  <a:pt x="40" y="25"/>
                </a:lnTo>
                <a:lnTo>
                  <a:pt x="38" y="25"/>
                </a:lnTo>
                <a:lnTo>
                  <a:pt x="36" y="25"/>
                </a:lnTo>
                <a:lnTo>
                  <a:pt x="35" y="26"/>
                </a:lnTo>
                <a:lnTo>
                  <a:pt x="34" y="26"/>
                </a:lnTo>
                <a:lnTo>
                  <a:pt x="34" y="27"/>
                </a:lnTo>
                <a:lnTo>
                  <a:pt x="34" y="28"/>
                </a:lnTo>
                <a:lnTo>
                  <a:pt x="33" y="30"/>
                </a:lnTo>
                <a:lnTo>
                  <a:pt x="32" y="30"/>
                </a:lnTo>
                <a:lnTo>
                  <a:pt x="29" y="28"/>
                </a:lnTo>
                <a:lnTo>
                  <a:pt x="29" y="28"/>
                </a:lnTo>
                <a:lnTo>
                  <a:pt x="28" y="26"/>
                </a:lnTo>
                <a:lnTo>
                  <a:pt x="28" y="25"/>
                </a:lnTo>
                <a:lnTo>
                  <a:pt x="31" y="23"/>
                </a:lnTo>
                <a:lnTo>
                  <a:pt x="34" y="21"/>
                </a:lnTo>
                <a:lnTo>
                  <a:pt x="36" y="21"/>
                </a:lnTo>
                <a:lnTo>
                  <a:pt x="39" y="20"/>
                </a:lnTo>
                <a:lnTo>
                  <a:pt x="42" y="19"/>
                </a:lnTo>
                <a:lnTo>
                  <a:pt x="44" y="18"/>
                </a:lnTo>
                <a:lnTo>
                  <a:pt x="47" y="17"/>
                </a:lnTo>
                <a:lnTo>
                  <a:pt x="49" y="15"/>
                </a:lnTo>
                <a:lnTo>
                  <a:pt x="52" y="12"/>
                </a:lnTo>
                <a:lnTo>
                  <a:pt x="53" y="9"/>
                </a:lnTo>
                <a:lnTo>
                  <a:pt x="54" y="7"/>
                </a:lnTo>
                <a:lnTo>
                  <a:pt x="57" y="5"/>
                </a:lnTo>
                <a:lnTo>
                  <a:pt x="59" y="2"/>
                </a:lnTo>
                <a:lnTo>
                  <a:pt x="63" y="2"/>
                </a:lnTo>
                <a:lnTo>
                  <a:pt x="65" y="1"/>
                </a:lnTo>
                <a:lnTo>
                  <a:pt x="68" y="0"/>
                </a:lnTo>
                <a:lnTo>
                  <a:pt x="69" y="0"/>
                </a:lnTo>
                <a:lnTo>
                  <a:pt x="71" y="0"/>
                </a:lnTo>
                <a:lnTo>
                  <a:pt x="71" y="2"/>
                </a:lnTo>
                <a:lnTo>
                  <a:pt x="71" y="5"/>
                </a:lnTo>
                <a:lnTo>
                  <a:pt x="73" y="7"/>
                </a:lnTo>
                <a:lnTo>
                  <a:pt x="75" y="8"/>
                </a:lnTo>
                <a:lnTo>
                  <a:pt x="77" y="10"/>
                </a:lnTo>
                <a:lnTo>
                  <a:pt x="77" y="11"/>
                </a:lnTo>
                <a:lnTo>
                  <a:pt x="78" y="13"/>
                </a:lnTo>
                <a:lnTo>
                  <a:pt x="80" y="13"/>
                </a:lnTo>
                <a:lnTo>
                  <a:pt x="83" y="14"/>
                </a:lnTo>
                <a:lnTo>
                  <a:pt x="84" y="15"/>
                </a:lnTo>
                <a:lnTo>
                  <a:pt x="86" y="17"/>
                </a:lnTo>
                <a:lnTo>
                  <a:pt x="87" y="17"/>
                </a:lnTo>
                <a:lnTo>
                  <a:pt x="87" y="20"/>
                </a:lnTo>
                <a:lnTo>
                  <a:pt x="87" y="22"/>
                </a:lnTo>
                <a:lnTo>
                  <a:pt x="88" y="25"/>
                </a:lnTo>
                <a:lnTo>
                  <a:pt x="89" y="27"/>
                </a:lnTo>
                <a:lnTo>
                  <a:pt x="91" y="28"/>
                </a:lnTo>
                <a:lnTo>
                  <a:pt x="93" y="30"/>
                </a:lnTo>
                <a:lnTo>
                  <a:pt x="97" y="31"/>
                </a:lnTo>
                <a:lnTo>
                  <a:pt x="102" y="33"/>
                </a:lnTo>
                <a:lnTo>
                  <a:pt x="107" y="34"/>
                </a:lnTo>
                <a:lnTo>
                  <a:pt x="112" y="34"/>
                </a:lnTo>
                <a:lnTo>
                  <a:pt x="116" y="34"/>
                </a:lnTo>
                <a:lnTo>
                  <a:pt x="121" y="34"/>
                </a:lnTo>
                <a:lnTo>
                  <a:pt x="126" y="34"/>
                </a:lnTo>
                <a:lnTo>
                  <a:pt x="130" y="33"/>
                </a:lnTo>
                <a:lnTo>
                  <a:pt x="135" y="32"/>
                </a:lnTo>
                <a:lnTo>
                  <a:pt x="137" y="33"/>
                </a:lnTo>
                <a:lnTo>
                  <a:pt x="142" y="32"/>
                </a:lnTo>
                <a:lnTo>
                  <a:pt x="149" y="32"/>
                </a:lnTo>
                <a:lnTo>
                  <a:pt x="155" y="31"/>
                </a:lnTo>
                <a:lnTo>
                  <a:pt x="162" y="30"/>
                </a:lnTo>
                <a:lnTo>
                  <a:pt x="163" y="32"/>
                </a:lnTo>
                <a:close/>
              </a:path>
            </a:pathLst>
          </a:custGeom>
          <a:solidFill>
            <a:schemeClr val="accent2"/>
          </a:solidFill>
          <a:ln w="4826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18" name="Группа 1617">
            <a:extLst>
              <a:ext uri="{FF2B5EF4-FFF2-40B4-BE49-F238E27FC236}">
                <a16:creationId xmlns:a16="http://schemas.microsoft.com/office/drawing/2014/main" xmlns="" id="{2305041E-ED91-426D-B9A7-528CC3FB68D1}"/>
              </a:ext>
            </a:extLst>
          </p:cNvPr>
          <p:cNvGrpSpPr/>
          <p:nvPr/>
        </p:nvGrpSpPr>
        <p:grpSpPr>
          <a:xfrm>
            <a:off x="407683" y="3670857"/>
            <a:ext cx="227663" cy="540451"/>
            <a:chOff x="9500866" y="4815748"/>
            <a:chExt cx="227663" cy="540451"/>
          </a:xfrm>
        </p:grpSpPr>
        <p:grpSp>
          <p:nvGrpSpPr>
            <p:cNvPr id="1619" name="Group 1114">
              <a:extLst>
                <a:ext uri="{FF2B5EF4-FFF2-40B4-BE49-F238E27FC236}">
                  <a16:creationId xmlns:a16="http://schemas.microsoft.com/office/drawing/2014/main" xmlns="" id="{427D0A48-F6F0-4919-801A-556590C048CC}"/>
                </a:ext>
              </a:extLst>
            </p:cNvPr>
            <p:cNvGrpSpPr/>
            <p:nvPr/>
          </p:nvGrpSpPr>
          <p:grpSpPr>
            <a:xfrm>
              <a:off x="9500866" y="4815748"/>
              <a:ext cx="227663" cy="540451"/>
              <a:chOff x="4034970" y="4004222"/>
              <a:chExt cx="303551" cy="720601"/>
            </a:xfrm>
            <a:solidFill>
              <a:schemeClr val="accent5"/>
            </a:solidFill>
          </p:grpSpPr>
          <p:sp>
            <p:nvSpPr>
              <p:cNvPr id="1621" name="Oval 1110">
                <a:extLst>
                  <a:ext uri="{FF2B5EF4-FFF2-40B4-BE49-F238E27FC236}">
                    <a16:creationId xmlns:a16="http://schemas.microsoft.com/office/drawing/2014/main" xmlns="" id="{7C3497D9-D151-4222-AB99-F215E46A75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3947" y="4570510"/>
                <a:ext cx="154314" cy="154313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025"/>
              </a:p>
            </p:txBody>
          </p:sp>
          <p:sp>
            <p:nvSpPr>
              <p:cNvPr id="1622" name="Pentagon 1112">
                <a:extLst>
                  <a:ext uri="{FF2B5EF4-FFF2-40B4-BE49-F238E27FC236}">
                    <a16:creationId xmlns:a16="http://schemas.microsoft.com/office/drawing/2014/main" xmlns="" id="{39ADF8F7-023D-450C-BD48-5DED29F434F5}"/>
                  </a:ext>
                </a:extLst>
              </p:cNvPr>
              <p:cNvSpPr/>
              <p:nvPr/>
            </p:nvSpPr>
            <p:spPr>
              <a:xfrm rot="5400000">
                <a:off x="3954146" y="4085046"/>
                <a:ext cx="465200" cy="303551"/>
              </a:xfrm>
              <a:prstGeom prst="homePlate">
                <a:avLst>
                  <a:gd name="adj" fmla="val 44115"/>
                </a:avLst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AU" sz="105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</p:grpSp>
        <p:sp>
          <p:nvSpPr>
            <p:cNvPr id="1620" name="Freeform 45">
              <a:extLst>
                <a:ext uri="{FF2B5EF4-FFF2-40B4-BE49-F238E27FC236}">
                  <a16:creationId xmlns:a16="http://schemas.microsoft.com/office/drawing/2014/main" xmlns="" id="{6482DEA5-B041-4817-89BB-27C3BEC27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1903" y="4883784"/>
              <a:ext cx="164547" cy="135397"/>
            </a:xfrm>
            <a:custGeom>
              <a:avLst/>
              <a:gdLst>
                <a:gd name="T0" fmla="*/ 52 w 52"/>
                <a:gd name="T1" fmla="*/ 37 h 42"/>
                <a:gd name="T2" fmla="*/ 47 w 52"/>
                <a:gd name="T3" fmla="*/ 42 h 42"/>
                <a:gd name="T4" fmla="*/ 4 w 52"/>
                <a:gd name="T5" fmla="*/ 42 h 42"/>
                <a:gd name="T6" fmla="*/ 0 w 52"/>
                <a:gd name="T7" fmla="*/ 37 h 42"/>
                <a:gd name="T8" fmla="*/ 0 w 52"/>
                <a:gd name="T9" fmla="*/ 5 h 42"/>
                <a:gd name="T10" fmla="*/ 4 w 52"/>
                <a:gd name="T11" fmla="*/ 0 h 42"/>
                <a:gd name="T12" fmla="*/ 47 w 52"/>
                <a:gd name="T13" fmla="*/ 0 h 42"/>
                <a:gd name="T14" fmla="*/ 52 w 52"/>
                <a:gd name="T15" fmla="*/ 5 h 42"/>
                <a:gd name="T16" fmla="*/ 52 w 52"/>
                <a:gd name="T17" fmla="*/ 37 h 42"/>
                <a:gd name="T18" fmla="*/ 48 w 52"/>
                <a:gd name="T19" fmla="*/ 5 h 42"/>
                <a:gd name="T20" fmla="*/ 47 w 52"/>
                <a:gd name="T21" fmla="*/ 4 h 42"/>
                <a:gd name="T22" fmla="*/ 4 w 52"/>
                <a:gd name="T23" fmla="*/ 4 h 42"/>
                <a:gd name="T24" fmla="*/ 3 w 52"/>
                <a:gd name="T25" fmla="*/ 5 h 42"/>
                <a:gd name="T26" fmla="*/ 3 w 52"/>
                <a:gd name="T27" fmla="*/ 37 h 42"/>
                <a:gd name="T28" fmla="*/ 4 w 52"/>
                <a:gd name="T29" fmla="*/ 38 h 42"/>
                <a:gd name="T30" fmla="*/ 47 w 52"/>
                <a:gd name="T31" fmla="*/ 38 h 42"/>
                <a:gd name="T32" fmla="*/ 48 w 52"/>
                <a:gd name="T33" fmla="*/ 37 h 42"/>
                <a:gd name="T34" fmla="*/ 48 w 52"/>
                <a:gd name="T35" fmla="*/ 5 h 42"/>
                <a:gd name="T36" fmla="*/ 14 w 52"/>
                <a:gd name="T37" fmla="*/ 35 h 42"/>
                <a:gd name="T38" fmla="*/ 7 w 52"/>
                <a:gd name="T39" fmla="*/ 35 h 42"/>
                <a:gd name="T40" fmla="*/ 7 w 52"/>
                <a:gd name="T41" fmla="*/ 24 h 42"/>
                <a:gd name="T42" fmla="*/ 14 w 52"/>
                <a:gd name="T43" fmla="*/ 24 h 42"/>
                <a:gd name="T44" fmla="*/ 14 w 52"/>
                <a:gd name="T45" fmla="*/ 35 h 42"/>
                <a:gd name="T46" fmla="*/ 24 w 52"/>
                <a:gd name="T47" fmla="*/ 35 h 42"/>
                <a:gd name="T48" fmla="*/ 17 w 52"/>
                <a:gd name="T49" fmla="*/ 35 h 42"/>
                <a:gd name="T50" fmla="*/ 17 w 52"/>
                <a:gd name="T51" fmla="*/ 11 h 42"/>
                <a:gd name="T52" fmla="*/ 24 w 52"/>
                <a:gd name="T53" fmla="*/ 11 h 42"/>
                <a:gd name="T54" fmla="*/ 24 w 52"/>
                <a:gd name="T55" fmla="*/ 35 h 42"/>
                <a:gd name="T56" fmla="*/ 34 w 52"/>
                <a:gd name="T57" fmla="*/ 35 h 42"/>
                <a:gd name="T58" fmla="*/ 28 w 52"/>
                <a:gd name="T59" fmla="*/ 35 h 42"/>
                <a:gd name="T60" fmla="*/ 28 w 52"/>
                <a:gd name="T61" fmla="*/ 18 h 42"/>
                <a:gd name="T62" fmla="*/ 34 w 52"/>
                <a:gd name="T63" fmla="*/ 18 h 42"/>
                <a:gd name="T64" fmla="*/ 34 w 52"/>
                <a:gd name="T65" fmla="*/ 35 h 42"/>
                <a:gd name="T66" fmla="*/ 45 w 52"/>
                <a:gd name="T67" fmla="*/ 35 h 42"/>
                <a:gd name="T68" fmla="*/ 38 w 52"/>
                <a:gd name="T69" fmla="*/ 35 h 42"/>
                <a:gd name="T70" fmla="*/ 38 w 52"/>
                <a:gd name="T71" fmla="*/ 7 h 42"/>
                <a:gd name="T72" fmla="*/ 45 w 52"/>
                <a:gd name="T73" fmla="*/ 7 h 42"/>
                <a:gd name="T74" fmla="*/ 45 w 52"/>
                <a:gd name="T75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42">
                  <a:moveTo>
                    <a:pt x="52" y="37"/>
                  </a:moveTo>
                  <a:cubicBezTo>
                    <a:pt x="52" y="40"/>
                    <a:pt x="50" y="42"/>
                    <a:pt x="47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" y="42"/>
                    <a:pt x="0" y="40"/>
                    <a:pt x="0" y="3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0"/>
                    <a:pt x="52" y="2"/>
                    <a:pt x="52" y="5"/>
                  </a:cubicBezTo>
                  <a:lnTo>
                    <a:pt x="52" y="37"/>
                  </a:lnTo>
                  <a:close/>
                  <a:moveTo>
                    <a:pt x="48" y="5"/>
                  </a:moveTo>
                  <a:cubicBezTo>
                    <a:pt x="48" y="4"/>
                    <a:pt x="48" y="4"/>
                    <a:pt x="47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5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8"/>
                    <a:pt x="4" y="38"/>
                    <a:pt x="4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7"/>
                  </a:cubicBezTo>
                  <a:lnTo>
                    <a:pt x="48" y="5"/>
                  </a:lnTo>
                  <a:close/>
                  <a:moveTo>
                    <a:pt x="14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4" y="24"/>
                    <a:pt x="14" y="24"/>
                    <a:pt x="14" y="24"/>
                  </a:cubicBezTo>
                  <a:lnTo>
                    <a:pt x="14" y="35"/>
                  </a:lnTo>
                  <a:close/>
                  <a:moveTo>
                    <a:pt x="24" y="35"/>
                  </a:moveTo>
                  <a:cubicBezTo>
                    <a:pt x="17" y="35"/>
                    <a:pt x="17" y="35"/>
                    <a:pt x="17" y="35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4" y="11"/>
                    <a:pt x="24" y="11"/>
                    <a:pt x="24" y="11"/>
                  </a:cubicBezTo>
                  <a:lnTo>
                    <a:pt x="24" y="35"/>
                  </a:lnTo>
                  <a:close/>
                  <a:moveTo>
                    <a:pt x="34" y="35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4" y="18"/>
                    <a:pt x="34" y="18"/>
                    <a:pt x="34" y="18"/>
                  </a:cubicBezTo>
                  <a:lnTo>
                    <a:pt x="34" y="35"/>
                  </a:lnTo>
                  <a:close/>
                  <a:moveTo>
                    <a:pt x="45" y="35"/>
                  </a:moveTo>
                  <a:cubicBezTo>
                    <a:pt x="38" y="35"/>
                    <a:pt x="38" y="35"/>
                    <a:pt x="38" y="35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45" y="7"/>
                    <a:pt x="45" y="7"/>
                  </a:cubicBezTo>
                  <a:lnTo>
                    <a:pt x="45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id-ID" sz="2430" dirty="0"/>
            </a:p>
          </p:txBody>
        </p:sp>
      </p:grpSp>
      <p:sp>
        <p:nvSpPr>
          <p:cNvPr id="216" name="ДФО_Амурская область">
            <a:extLst>
              <a:ext uri="{FF2B5EF4-FFF2-40B4-BE49-F238E27FC236}">
                <a16:creationId xmlns:a16="http://schemas.microsoft.com/office/drawing/2014/main" xmlns="" id="{B8928C28-D2CB-4569-B4DB-4A44D9436DCD}"/>
              </a:ext>
            </a:extLst>
          </p:cNvPr>
          <p:cNvSpPr>
            <a:spLocks/>
          </p:cNvSpPr>
          <p:nvPr/>
        </p:nvSpPr>
        <p:spPr bwMode="auto">
          <a:xfrm>
            <a:off x="9316467" y="7346496"/>
            <a:ext cx="1662013" cy="1217929"/>
          </a:xfrm>
          <a:custGeom>
            <a:avLst/>
            <a:gdLst>
              <a:gd name="T0" fmla="*/ 813 w 1031"/>
              <a:gd name="T1" fmla="*/ 17 h 755"/>
              <a:gd name="T2" fmla="*/ 771 w 1031"/>
              <a:gd name="T3" fmla="*/ 8 h 755"/>
              <a:gd name="T4" fmla="*/ 713 w 1031"/>
              <a:gd name="T5" fmla="*/ 25 h 755"/>
              <a:gd name="T6" fmla="*/ 629 w 1031"/>
              <a:gd name="T7" fmla="*/ 42 h 755"/>
              <a:gd name="T8" fmla="*/ 595 w 1031"/>
              <a:gd name="T9" fmla="*/ 84 h 755"/>
              <a:gd name="T10" fmla="*/ 537 w 1031"/>
              <a:gd name="T11" fmla="*/ 84 h 755"/>
              <a:gd name="T12" fmla="*/ 495 w 1031"/>
              <a:gd name="T13" fmla="*/ 101 h 755"/>
              <a:gd name="T14" fmla="*/ 453 w 1031"/>
              <a:gd name="T15" fmla="*/ 109 h 755"/>
              <a:gd name="T16" fmla="*/ 369 w 1031"/>
              <a:gd name="T17" fmla="*/ 117 h 755"/>
              <a:gd name="T18" fmla="*/ 268 w 1031"/>
              <a:gd name="T19" fmla="*/ 84 h 755"/>
              <a:gd name="T20" fmla="*/ 151 w 1031"/>
              <a:gd name="T21" fmla="*/ 59 h 755"/>
              <a:gd name="T22" fmla="*/ 84 w 1031"/>
              <a:gd name="T23" fmla="*/ 42 h 755"/>
              <a:gd name="T24" fmla="*/ 0 w 1031"/>
              <a:gd name="T25" fmla="*/ 92 h 755"/>
              <a:gd name="T26" fmla="*/ 17 w 1031"/>
              <a:gd name="T27" fmla="*/ 117 h 755"/>
              <a:gd name="T28" fmla="*/ 33 w 1031"/>
              <a:gd name="T29" fmla="*/ 143 h 755"/>
              <a:gd name="T30" fmla="*/ 59 w 1031"/>
              <a:gd name="T31" fmla="*/ 168 h 755"/>
              <a:gd name="T32" fmla="*/ 126 w 1031"/>
              <a:gd name="T33" fmla="*/ 201 h 755"/>
              <a:gd name="T34" fmla="*/ 151 w 1031"/>
              <a:gd name="T35" fmla="*/ 277 h 755"/>
              <a:gd name="T36" fmla="*/ 184 w 1031"/>
              <a:gd name="T37" fmla="*/ 310 h 755"/>
              <a:gd name="T38" fmla="*/ 176 w 1031"/>
              <a:gd name="T39" fmla="*/ 344 h 755"/>
              <a:gd name="T40" fmla="*/ 210 w 1031"/>
              <a:gd name="T41" fmla="*/ 411 h 755"/>
              <a:gd name="T42" fmla="*/ 268 w 1031"/>
              <a:gd name="T43" fmla="*/ 403 h 755"/>
              <a:gd name="T44" fmla="*/ 302 w 1031"/>
              <a:gd name="T45" fmla="*/ 386 h 755"/>
              <a:gd name="T46" fmla="*/ 344 w 1031"/>
              <a:gd name="T47" fmla="*/ 394 h 755"/>
              <a:gd name="T48" fmla="*/ 394 w 1031"/>
              <a:gd name="T49" fmla="*/ 411 h 755"/>
              <a:gd name="T50" fmla="*/ 453 w 1031"/>
              <a:gd name="T51" fmla="*/ 428 h 755"/>
              <a:gd name="T52" fmla="*/ 470 w 1031"/>
              <a:gd name="T53" fmla="*/ 436 h 755"/>
              <a:gd name="T54" fmla="*/ 486 w 1031"/>
              <a:gd name="T55" fmla="*/ 453 h 755"/>
              <a:gd name="T56" fmla="*/ 520 w 1031"/>
              <a:gd name="T57" fmla="*/ 512 h 755"/>
              <a:gd name="T58" fmla="*/ 579 w 1031"/>
              <a:gd name="T59" fmla="*/ 579 h 755"/>
              <a:gd name="T60" fmla="*/ 620 w 1031"/>
              <a:gd name="T61" fmla="*/ 646 h 755"/>
              <a:gd name="T62" fmla="*/ 646 w 1031"/>
              <a:gd name="T63" fmla="*/ 696 h 755"/>
              <a:gd name="T64" fmla="*/ 738 w 1031"/>
              <a:gd name="T65" fmla="*/ 721 h 755"/>
              <a:gd name="T66" fmla="*/ 763 w 1031"/>
              <a:gd name="T67" fmla="*/ 730 h 755"/>
              <a:gd name="T68" fmla="*/ 780 w 1031"/>
              <a:gd name="T69" fmla="*/ 730 h 755"/>
              <a:gd name="T70" fmla="*/ 797 w 1031"/>
              <a:gd name="T71" fmla="*/ 721 h 755"/>
              <a:gd name="T72" fmla="*/ 906 w 1031"/>
              <a:gd name="T73" fmla="*/ 738 h 755"/>
              <a:gd name="T74" fmla="*/ 922 w 1031"/>
              <a:gd name="T75" fmla="*/ 704 h 755"/>
              <a:gd name="T76" fmla="*/ 914 w 1031"/>
              <a:gd name="T77" fmla="*/ 595 h 755"/>
              <a:gd name="T78" fmla="*/ 880 w 1031"/>
              <a:gd name="T79" fmla="*/ 570 h 755"/>
              <a:gd name="T80" fmla="*/ 864 w 1031"/>
              <a:gd name="T81" fmla="*/ 562 h 755"/>
              <a:gd name="T82" fmla="*/ 847 w 1031"/>
              <a:gd name="T83" fmla="*/ 520 h 755"/>
              <a:gd name="T84" fmla="*/ 855 w 1031"/>
              <a:gd name="T85" fmla="*/ 453 h 755"/>
              <a:gd name="T86" fmla="*/ 906 w 1031"/>
              <a:gd name="T87" fmla="*/ 403 h 755"/>
              <a:gd name="T88" fmla="*/ 956 w 1031"/>
              <a:gd name="T89" fmla="*/ 361 h 755"/>
              <a:gd name="T90" fmla="*/ 989 w 1031"/>
              <a:gd name="T91" fmla="*/ 302 h 755"/>
              <a:gd name="T92" fmla="*/ 1023 w 1031"/>
              <a:gd name="T93" fmla="*/ 260 h 755"/>
              <a:gd name="T94" fmla="*/ 989 w 1031"/>
              <a:gd name="T95" fmla="*/ 193 h 755"/>
              <a:gd name="T96" fmla="*/ 931 w 1031"/>
              <a:gd name="T97" fmla="*/ 210 h 755"/>
              <a:gd name="T98" fmla="*/ 855 w 1031"/>
              <a:gd name="T99" fmla="*/ 268 h 755"/>
              <a:gd name="T100" fmla="*/ 830 w 1031"/>
              <a:gd name="T101" fmla="*/ 277 h 755"/>
              <a:gd name="T102" fmla="*/ 780 w 1031"/>
              <a:gd name="T103" fmla="*/ 235 h 755"/>
              <a:gd name="T104" fmla="*/ 746 w 1031"/>
              <a:gd name="T105" fmla="*/ 176 h 755"/>
              <a:gd name="T106" fmla="*/ 763 w 1031"/>
              <a:gd name="T107" fmla="*/ 109 h 755"/>
              <a:gd name="T108" fmla="*/ 797 w 1031"/>
              <a:gd name="T109" fmla="*/ 59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31" h="755">
                <a:moveTo>
                  <a:pt x="797" y="59"/>
                </a:moveTo>
                <a:lnTo>
                  <a:pt x="813" y="42"/>
                </a:lnTo>
                <a:lnTo>
                  <a:pt x="822" y="17"/>
                </a:lnTo>
                <a:lnTo>
                  <a:pt x="813" y="17"/>
                </a:lnTo>
                <a:lnTo>
                  <a:pt x="805" y="17"/>
                </a:lnTo>
                <a:lnTo>
                  <a:pt x="797" y="8"/>
                </a:lnTo>
                <a:lnTo>
                  <a:pt x="780" y="0"/>
                </a:lnTo>
                <a:lnTo>
                  <a:pt x="771" y="8"/>
                </a:lnTo>
                <a:lnTo>
                  <a:pt x="755" y="17"/>
                </a:lnTo>
                <a:lnTo>
                  <a:pt x="746" y="17"/>
                </a:lnTo>
                <a:lnTo>
                  <a:pt x="738" y="8"/>
                </a:lnTo>
                <a:lnTo>
                  <a:pt x="713" y="25"/>
                </a:lnTo>
                <a:lnTo>
                  <a:pt x="679" y="17"/>
                </a:lnTo>
                <a:lnTo>
                  <a:pt x="662" y="34"/>
                </a:lnTo>
                <a:lnTo>
                  <a:pt x="637" y="34"/>
                </a:lnTo>
                <a:lnTo>
                  <a:pt x="629" y="42"/>
                </a:lnTo>
                <a:lnTo>
                  <a:pt x="629" y="50"/>
                </a:lnTo>
                <a:lnTo>
                  <a:pt x="612" y="59"/>
                </a:lnTo>
                <a:lnTo>
                  <a:pt x="595" y="75"/>
                </a:lnTo>
                <a:lnTo>
                  <a:pt x="595" y="84"/>
                </a:lnTo>
                <a:lnTo>
                  <a:pt x="587" y="92"/>
                </a:lnTo>
                <a:lnTo>
                  <a:pt x="562" y="84"/>
                </a:lnTo>
                <a:lnTo>
                  <a:pt x="537" y="75"/>
                </a:lnTo>
                <a:lnTo>
                  <a:pt x="537" y="84"/>
                </a:lnTo>
                <a:lnTo>
                  <a:pt x="520" y="84"/>
                </a:lnTo>
                <a:lnTo>
                  <a:pt x="511" y="84"/>
                </a:lnTo>
                <a:lnTo>
                  <a:pt x="503" y="84"/>
                </a:lnTo>
                <a:lnTo>
                  <a:pt x="495" y="101"/>
                </a:lnTo>
                <a:lnTo>
                  <a:pt x="495" y="109"/>
                </a:lnTo>
                <a:lnTo>
                  <a:pt x="478" y="101"/>
                </a:lnTo>
                <a:lnTo>
                  <a:pt x="470" y="101"/>
                </a:lnTo>
                <a:lnTo>
                  <a:pt x="453" y="109"/>
                </a:lnTo>
                <a:lnTo>
                  <a:pt x="428" y="126"/>
                </a:lnTo>
                <a:lnTo>
                  <a:pt x="402" y="126"/>
                </a:lnTo>
                <a:lnTo>
                  <a:pt x="394" y="117"/>
                </a:lnTo>
                <a:lnTo>
                  <a:pt x="369" y="117"/>
                </a:lnTo>
                <a:lnTo>
                  <a:pt x="344" y="126"/>
                </a:lnTo>
                <a:lnTo>
                  <a:pt x="302" y="117"/>
                </a:lnTo>
                <a:lnTo>
                  <a:pt x="285" y="101"/>
                </a:lnTo>
                <a:lnTo>
                  <a:pt x="268" y="84"/>
                </a:lnTo>
                <a:lnTo>
                  <a:pt x="226" y="75"/>
                </a:lnTo>
                <a:lnTo>
                  <a:pt x="176" y="75"/>
                </a:lnTo>
                <a:lnTo>
                  <a:pt x="168" y="67"/>
                </a:lnTo>
                <a:lnTo>
                  <a:pt x="151" y="59"/>
                </a:lnTo>
                <a:lnTo>
                  <a:pt x="134" y="59"/>
                </a:lnTo>
                <a:lnTo>
                  <a:pt x="117" y="59"/>
                </a:lnTo>
                <a:lnTo>
                  <a:pt x="101" y="50"/>
                </a:lnTo>
                <a:lnTo>
                  <a:pt x="84" y="42"/>
                </a:lnTo>
                <a:lnTo>
                  <a:pt x="67" y="34"/>
                </a:lnTo>
                <a:lnTo>
                  <a:pt x="33" y="42"/>
                </a:lnTo>
                <a:lnTo>
                  <a:pt x="0" y="59"/>
                </a:lnTo>
                <a:lnTo>
                  <a:pt x="0" y="92"/>
                </a:lnTo>
                <a:lnTo>
                  <a:pt x="0" y="92"/>
                </a:lnTo>
                <a:lnTo>
                  <a:pt x="8" y="92"/>
                </a:lnTo>
                <a:lnTo>
                  <a:pt x="17" y="109"/>
                </a:lnTo>
                <a:lnTo>
                  <a:pt x="17" y="117"/>
                </a:lnTo>
                <a:lnTo>
                  <a:pt x="33" y="126"/>
                </a:lnTo>
                <a:lnTo>
                  <a:pt x="59" y="134"/>
                </a:lnTo>
                <a:lnTo>
                  <a:pt x="42" y="143"/>
                </a:lnTo>
                <a:lnTo>
                  <a:pt x="33" y="143"/>
                </a:lnTo>
                <a:lnTo>
                  <a:pt x="33" y="159"/>
                </a:lnTo>
                <a:lnTo>
                  <a:pt x="50" y="176"/>
                </a:lnTo>
                <a:lnTo>
                  <a:pt x="59" y="176"/>
                </a:lnTo>
                <a:lnTo>
                  <a:pt x="59" y="168"/>
                </a:lnTo>
                <a:lnTo>
                  <a:pt x="75" y="159"/>
                </a:lnTo>
                <a:lnTo>
                  <a:pt x="101" y="151"/>
                </a:lnTo>
                <a:lnTo>
                  <a:pt x="117" y="176"/>
                </a:lnTo>
                <a:lnTo>
                  <a:pt x="126" y="201"/>
                </a:lnTo>
                <a:lnTo>
                  <a:pt x="134" y="201"/>
                </a:lnTo>
                <a:lnTo>
                  <a:pt x="151" y="193"/>
                </a:lnTo>
                <a:lnTo>
                  <a:pt x="168" y="235"/>
                </a:lnTo>
                <a:lnTo>
                  <a:pt x="151" y="277"/>
                </a:lnTo>
                <a:lnTo>
                  <a:pt x="159" y="285"/>
                </a:lnTo>
                <a:lnTo>
                  <a:pt x="168" y="285"/>
                </a:lnTo>
                <a:lnTo>
                  <a:pt x="193" y="302"/>
                </a:lnTo>
                <a:lnTo>
                  <a:pt x="184" y="310"/>
                </a:lnTo>
                <a:lnTo>
                  <a:pt x="176" y="319"/>
                </a:lnTo>
                <a:lnTo>
                  <a:pt x="176" y="327"/>
                </a:lnTo>
                <a:lnTo>
                  <a:pt x="176" y="335"/>
                </a:lnTo>
                <a:lnTo>
                  <a:pt x="176" y="344"/>
                </a:lnTo>
                <a:lnTo>
                  <a:pt x="168" y="361"/>
                </a:lnTo>
                <a:lnTo>
                  <a:pt x="168" y="361"/>
                </a:lnTo>
                <a:lnTo>
                  <a:pt x="193" y="386"/>
                </a:lnTo>
                <a:lnTo>
                  <a:pt x="210" y="411"/>
                </a:lnTo>
                <a:lnTo>
                  <a:pt x="218" y="411"/>
                </a:lnTo>
                <a:lnTo>
                  <a:pt x="226" y="411"/>
                </a:lnTo>
                <a:lnTo>
                  <a:pt x="252" y="411"/>
                </a:lnTo>
                <a:lnTo>
                  <a:pt x="268" y="403"/>
                </a:lnTo>
                <a:lnTo>
                  <a:pt x="285" y="394"/>
                </a:lnTo>
                <a:lnTo>
                  <a:pt x="285" y="394"/>
                </a:lnTo>
                <a:lnTo>
                  <a:pt x="293" y="394"/>
                </a:lnTo>
                <a:lnTo>
                  <a:pt x="302" y="386"/>
                </a:lnTo>
                <a:lnTo>
                  <a:pt x="319" y="394"/>
                </a:lnTo>
                <a:lnTo>
                  <a:pt x="335" y="403"/>
                </a:lnTo>
                <a:lnTo>
                  <a:pt x="335" y="403"/>
                </a:lnTo>
                <a:lnTo>
                  <a:pt x="344" y="394"/>
                </a:lnTo>
                <a:lnTo>
                  <a:pt x="369" y="411"/>
                </a:lnTo>
                <a:lnTo>
                  <a:pt x="394" y="419"/>
                </a:lnTo>
                <a:lnTo>
                  <a:pt x="394" y="411"/>
                </a:lnTo>
                <a:lnTo>
                  <a:pt x="394" y="411"/>
                </a:lnTo>
                <a:lnTo>
                  <a:pt x="444" y="411"/>
                </a:lnTo>
                <a:lnTo>
                  <a:pt x="453" y="419"/>
                </a:lnTo>
                <a:lnTo>
                  <a:pt x="453" y="428"/>
                </a:lnTo>
                <a:lnTo>
                  <a:pt x="453" y="428"/>
                </a:lnTo>
                <a:lnTo>
                  <a:pt x="461" y="428"/>
                </a:lnTo>
                <a:lnTo>
                  <a:pt x="461" y="428"/>
                </a:lnTo>
                <a:lnTo>
                  <a:pt x="470" y="436"/>
                </a:lnTo>
                <a:lnTo>
                  <a:pt x="470" y="436"/>
                </a:lnTo>
                <a:lnTo>
                  <a:pt x="478" y="436"/>
                </a:lnTo>
                <a:lnTo>
                  <a:pt x="478" y="444"/>
                </a:lnTo>
                <a:lnTo>
                  <a:pt x="478" y="453"/>
                </a:lnTo>
                <a:lnTo>
                  <a:pt x="486" y="453"/>
                </a:lnTo>
                <a:lnTo>
                  <a:pt x="486" y="453"/>
                </a:lnTo>
                <a:lnTo>
                  <a:pt x="503" y="470"/>
                </a:lnTo>
                <a:lnTo>
                  <a:pt x="511" y="478"/>
                </a:lnTo>
                <a:lnTo>
                  <a:pt x="520" y="512"/>
                </a:lnTo>
                <a:lnTo>
                  <a:pt x="562" y="562"/>
                </a:lnTo>
                <a:lnTo>
                  <a:pt x="570" y="562"/>
                </a:lnTo>
                <a:lnTo>
                  <a:pt x="570" y="570"/>
                </a:lnTo>
                <a:lnTo>
                  <a:pt x="579" y="579"/>
                </a:lnTo>
                <a:lnTo>
                  <a:pt x="579" y="595"/>
                </a:lnTo>
                <a:lnTo>
                  <a:pt x="595" y="612"/>
                </a:lnTo>
                <a:lnTo>
                  <a:pt x="612" y="637"/>
                </a:lnTo>
                <a:lnTo>
                  <a:pt x="620" y="646"/>
                </a:lnTo>
                <a:lnTo>
                  <a:pt x="629" y="671"/>
                </a:lnTo>
                <a:lnTo>
                  <a:pt x="637" y="671"/>
                </a:lnTo>
                <a:lnTo>
                  <a:pt x="646" y="679"/>
                </a:lnTo>
                <a:lnTo>
                  <a:pt x="646" y="696"/>
                </a:lnTo>
                <a:lnTo>
                  <a:pt x="671" y="738"/>
                </a:lnTo>
                <a:lnTo>
                  <a:pt x="704" y="730"/>
                </a:lnTo>
                <a:lnTo>
                  <a:pt x="738" y="721"/>
                </a:lnTo>
                <a:lnTo>
                  <a:pt x="738" y="721"/>
                </a:lnTo>
                <a:lnTo>
                  <a:pt x="746" y="730"/>
                </a:lnTo>
                <a:lnTo>
                  <a:pt x="746" y="730"/>
                </a:lnTo>
                <a:lnTo>
                  <a:pt x="755" y="730"/>
                </a:lnTo>
                <a:lnTo>
                  <a:pt x="763" y="730"/>
                </a:lnTo>
                <a:lnTo>
                  <a:pt x="763" y="738"/>
                </a:lnTo>
                <a:lnTo>
                  <a:pt x="771" y="738"/>
                </a:lnTo>
                <a:lnTo>
                  <a:pt x="771" y="738"/>
                </a:lnTo>
                <a:lnTo>
                  <a:pt x="780" y="730"/>
                </a:lnTo>
                <a:lnTo>
                  <a:pt x="788" y="738"/>
                </a:lnTo>
                <a:lnTo>
                  <a:pt x="788" y="730"/>
                </a:lnTo>
                <a:lnTo>
                  <a:pt x="797" y="730"/>
                </a:lnTo>
                <a:lnTo>
                  <a:pt x="797" y="721"/>
                </a:lnTo>
                <a:lnTo>
                  <a:pt x="830" y="746"/>
                </a:lnTo>
                <a:lnTo>
                  <a:pt x="889" y="755"/>
                </a:lnTo>
                <a:lnTo>
                  <a:pt x="897" y="755"/>
                </a:lnTo>
                <a:lnTo>
                  <a:pt x="906" y="738"/>
                </a:lnTo>
                <a:lnTo>
                  <a:pt x="914" y="713"/>
                </a:lnTo>
                <a:lnTo>
                  <a:pt x="922" y="704"/>
                </a:lnTo>
                <a:lnTo>
                  <a:pt x="922" y="704"/>
                </a:lnTo>
                <a:lnTo>
                  <a:pt x="922" y="704"/>
                </a:lnTo>
                <a:lnTo>
                  <a:pt x="922" y="679"/>
                </a:lnTo>
                <a:lnTo>
                  <a:pt x="914" y="654"/>
                </a:lnTo>
                <a:lnTo>
                  <a:pt x="914" y="629"/>
                </a:lnTo>
                <a:lnTo>
                  <a:pt x="914" y="595"/>
                </a:lnTo>
                <a:lnTo>
                  <a:pt x="906" y="587"/>
                </a:lnTo>
                <a:lnTo>
                  <a:pt x="889" y="587"/>
                </a:lnTo>
                <a:lnTo>
                  <a:pt x="889" y="579"/>
                </a:lnTo>
                <a:lnTo>
                  <a:pt x="880" y="570"/>
                </a:lnTo>
                <a:lnTo>
                  <a:pt x="872" y="579"/>
                </a:lnTo>
                <a:lnTo>
                  <a:pt x="864" y="579"/>
                </a:lnTo>
                <a:lnTo>
                  <a:pt x="864" y="570"/>
                </a:lnTo>
                <a:lnTo>
                  <a:pt x="864" y="562"/>
                </a:lnTo>
                <a:lnTo>
                  <a:pt x="855" y="562"/>
                </a:lnTo>
                <a:lnTo>
                  <a:pt x="847" y="570"/>
                </a:lnTo>
                <a:lnTo>
                  <a:pt x="847" y="545"/>
                </a:lnTo>
                <a:lnTo>
                  <a:pt x="847" y="520"/>
                </a:lnTo>
                <a:lnTo>
                  <a:pt x="855" y="495"/>
                </a:lnTo>
                <a:lnTo>
                  <a:pt x="864" y="478"/>
                </a:lnTo>
                <a:lnTo>
                  <a:pt x="864" y="470"/>
                </a:lnTo>
                <a:lnTo>
                  <a:pt x="855" y="453"/>
                </a:lnTo>
                <a:lnTo>
                  <a:pt x="880" y="436"/>
                </a:lnTo>
                <a:lnTo>
                  <a:pt x="906" y="419"/>
                </a:lnTo>
                <a:lnTo>
                  <a:pt x="914" y="411"/>
                </a:lnTo>
                <a:lnTo>
                  <a:pt x="906" y="403"/>
                </a:lnTo>
                <a:lnTo>
                  <a:pt x="914" y="386"/>
                </a:lnTo>
                <a:lnTo>
                  <a:pt x="922" y="377"/>
                </a:lnTo>
                <a:lnTo>
                  <a:pt x="939" y="369"/>
                </a:lnTo>
                <a:lnTo>
                  <a:pt x="956" y="361"/>
                </a:lnTo>
                <a:lnTo>
                  <a:pt x="956" y="327"/>
                </a:lnTo>
                <a:lnTo>
                  <a:pt x="947" y="310"/>
                </a:lnTo>
                <a:lnTo>
                  <a:pt x="947" y="310"/>
                </a:lnTo>
                <a:lnTo>
                  <a:pt x="989" y="302"/>
                </a:lnTo>
                <a:lnTo>
                  <a:pt x="1023" y="302"/>
                </a:lnTo>
                <a:lnTo>
                  <a:pt x="1031" y="294"/>
                </a:lnTo>
                <a:lnTo>
                  <a:pt x="1031" y="277"/>
                </a:lnTo>
                <a:lnTo>
                  <a:pt x="1023" y="260"/>
                </a:lnTo>
                <a:lnTo>
                  <a:pt x="1023" y="226"/>
                </a:lnTo>
                <a:lnTo>
                  <a:pt x="1015" y="201"/>
                </a:lnTo>
                <a:lnTo>
                  <a:pt x="989" y="193"/>
                </a:lnTo>
                <a:lnTo>
                  <a:pt x="989" y="193"/>
                </a:lnTo>
                <a:lnTo>
                  <a:pt x="981" y="193"/>
                </a:lnTo>
                <a:lnTo>
                  <a:pt x="973" y="201"/>
                </a:lnTo>
                <a:lnTo>
                  <a:pt x="947" y="210"/>
                </a:lnTo>
                <a:lnTo>
                  <a:pt x="931" y="210"/>
                </a:lnTo>
                <a:lnTo>
                  <a:pt x="922" y="226"/>
                </a:lnTo>
                <a:lnTo>
                  <a:pt x="906" y="243"/>
                </a:lnTo>
                <a:lnTo>
                  <a:pt x="872" y="260"/>
                </a:lnTo>
                <a:lnTo>
                  <a:pt x="855" y="268"/>
                </a:lnTo>
                <a:lnTo>
                  <a:pt x="847" y="277"/>
                </a:lnTo>
                <a:lnTo>
                  <a:pt x="847" y="277"/>
                </a:lnTo>
                <a:lnTo>
                  <a:pt x="838" y="277"/>
                </a:lnTo>
                <a:lnTo>
                  <a:pt x="830" y="277"/>
                </a:lnTo>
                <a:lnTo>
                  <a:pt x="822" y="277"/>
                </a:lnTo>
                <a:lnTo>
                  <a:pt x="813" y="277"/>
                </a:lnTo>
                <a:lnTo>
                  <a:pt x="797" y="252"/>
                </a:lnTo>
                <a:lnTo>
                  <a:pt x="780" y="235"/>
                </a:lnTo>
                <a:lnTo>
                  <a:pt x="746" y="235"/>
                </a:lnTo>
                <a:lnTo>
                  <a:pt x="721" y="226"/>
                </a:lnTo>
                <a:lnTo>
                  <a:pt x="721" y="193"/>
                </a:lnTo>
                <a:lnTo>
                  <a:pt x="746" y="176"/>
                </a:lnTo>
                <a:lnTo>
                  <a:pt x="746" y="151"/>
                </a:lnTo>
                <a:lnTo>
                  <a:pt x="746" y="126"/>
                </a:lnTo>
                <a:lnTo>
                  <a:pt x="755" y="117"/>
                </a:lnTo>
                <a:lnTo>
                  <a:pt x="763" y="109"/>
                </a:lnTo>
                <a:lnTo>
                  <a:pt x="780" y="92"/>
                </a:lnTo>
                <a:lnTo>
                  <a:pt x="797" y="75"/>
                </a:lnTo>
                <a:lnTo>
                  <a:pt x="797" y="67"/>
                </a:lnTo>
                <a:lnTo>
                  <a:pt x="797" y="59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75" name="Группа 1774">
            <a:extLst>
              <a:ext uri="{FF2B5EF4-FFF2-40B4-BE49-F238E27FC236}">
                <a16:creationId xmlns:a16="http://schemas.microsoft.com/office/drawing/2014/main" xmlns="" id="{C2A700EA-7098-4BC0-97A4-A30EB49480DB}"/>
              </a:ext>
            </a:extLst>
          </p:cNvPr>
          <p:cNvGrpSpPr/>
          <p:nvPr/>
        </p:nvGrpSpPr>
        <p:grpSpPr>
          <a:xfrm>
            <a:off x="9214522" y="6920492"/>
            <a:ext cx="1714905" cy="924743"/>
            <a:chOff x="9089637" y="6846664"/>
            <a:chExt cx="1714905" cy="924743"/>
          </a:xfrm>
        </p:grpSpPr>
        <p:grpSp>
          <p:nvGrpSpPr>
            <p:cNvPr id="1555" name="Group 1134">
              <a:extLst>
                <a:ext uri="{FF2B5EF4-FFF2-40B4-BE49-F238E27FC236}">
                  <a16:creationId xmlns:a16="http://schemas.microsoft.com/office/drawing/2014/main" xmlns="" id="{2898581D-C1BA-4E3F-B06C-1F87B4C495E6}"/>
                </a:ext>
              </a:extLst>
            </p:cNvPr>
            <p:cNvGrpSpPr/>
            <p:nvPr/>
          </p:nvGrpSpPr>
          <p:grpSpPr>
            <a:xfrm>
              <a:off x="9089637" y="6846664"/>
              <a:ext cx="1714905" cy="279994"/>
              <a:chOff x="3789119" y="3213031"/>
              <a:chExt cx="2339475" cy="373325"/>
            </a:xfrm>
          </p:grpSpPr>
          <p:sp>
            <p:nvSpPr>
              <p:cNvPr id="1556" name="Text Placeholder 33">
                <a:extLst>
                  <a:ext uri="{FF2B5EF4-FFF2-40B4-BE49-F238E27FC236}">
                    <a16:creationId xmlns:a16="http://schemas.microsoft.com/office/drawing/2014/main" xmlns="" id="{99D728E0-A4C9-4D5C-B225-607C81FAF1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20" y="3213031"/>
                <a:ext cx="2339474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Амурская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557" name="Straight Connector 1131">
                <a:extLst>
                  <a:ext uri="{FF2B5EF4-FFF2-40B4-BE49-F238E27FC236}">
                    <a16:creationId xmlns:a16="http://schemas.microsoft.com/office/drawing/2014/main" xmlns="" id="{963ECF0D-C5C8-4A59-8EA9-033230969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6" name="Группа 1565">
              <a:extLst>
                <a:ext uri="{FF2B5EF4-FFF2-40B4-BE49-F238E27FC236}">
                  <a16:creationId xmlns:a16="http://schemas.microsoft.com/office/drawing/2014/main" xmlns="" id="{55B34069-A9D3-4581-9082-E2B8808504E7}"/>
                </a:ext>
              </a:extLst>
            </p:cNvPr>
            <p:cNvGrpSpPr/>
            <p:nvPr/>
          </p:nvGrpSpPr>
          <p:grpSpPr>
            <a:xfrm>
              <a:off x="9834060" y="7230956"/>
              <a:ext cx="227663" cy="540451"/>
              <a:chOff x="9500866" y="4815748"/>
              <a:chExt cx="227663" cy="540451"/>
            </a:xfrm>
          </p:grpSpPr>
          <p:grpSp>
            <p:nvGrpSpPr>
              <p:cNvPr id="1552" name="Group 1114">
                <a:extLst>
                  <a:ext uri="{FF2B5EF4-FFF2-40B4-BE49-F238E27FC236}">
                    <a16:creationId xmlns:a16="http://schemas.microsoft.com/office/drawing/2014/main" xmlns="" id="{D111E3FA-CA76-4C03-8EEE-F021A5258A42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553" name="Oval 1110">
                  <a:extLst>
                    <a:ext uri="{FF2B5EF4-FFF2-40B4-BE49-F238E27FC236}">
                      <a16:creationId xmlns:a16="http://schemas.microsoft.com/office/drawing/2014/main" xmlns="" id="{AAD07AB3-CE24-4356-B12F-B3DC2E1D8D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554" name="Pentagon 1112">
                  <a:extLst>
                    <a:ext uri="{FF2B5EF4-FFF2-40B4-BE49-F238E27FC236}">
                      <a16:creationId xmlns:a16="http://schemas.microsoft.com/office/drawing/2014/main" xmlns="" id="{064EAD35-1F1D-4F8A-9D73-CA721EBB553C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368" name="Freeform 45">
                <a:extLst>
                  <a:ext uri="{FF2B5EF4-FFF2-40B4-BE49-F238E27FC236}">
                    <a16:creationId xmlns:a16="http://schemas.microsoft.com/office/drawing/2014/main" xmlns="" id="{995691D9-6FC8-47AE-A245-34D716B443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17" name="ДФО_Приморский край">
            <a:extLst>
              <a:ext uri="{FF2B5EF4-FFF2-40B4-BE49-F238E27FC236}">
                <a16:creationId xmlns:a16="http://schemas.microsoft.com/office/drawing/2014/main" xmlns="" id="{65A69AB2-28C7-4075-A322-29762FF3985A}"/>
              </a:ext>
            </a:extLst>
          </p:cNvPr>
          <p:cNvSpPr>
            <a:spLocks/>
          </p:cNvSpPr>
          <p:nvPr/>
        </p:nvSpPr>
        <p:spPr bwMode="auto">
          <a:xfrm>
            <a:off x="10997532" y="8353739"/>
            <a:ext cx="743069" cy="1310263"/>
          </a:xfrm>
          <a:custGeom>
            <a:avLst/>
            <a:gdLst>
              <a:gd name="T0" fmla="*/ 436 w 461"/>
              <a:gd name="T1" fmla="*/ 83 h 813"/>
              <a:gd name="T2" fmla="*/ 419 w 461"/>
              <a:gd name="T3" fmla="*/ 58 h 813"/>
              <a:gd name="T4" fmla="*/ 419 w 461"/>
              <a:gd name="T5" fmla="*/ 25 h 813"/>
              <a:gd name="T6" fmla="*/ 394 w 461"/>
              <a:gd name="T7" fmla="*/ 0 h 813"/>
              <a:gd name="T8" fmla="*/ 369 w 461"/>
              <a:gd name="T9" fmla="*/ 16 h 813"/>
              <a:gd name="T10" fmla="*/ 344 w 461"/>
              <a:gd name="T11" fmla="*/ 41 h 813"/>
              <a:gd name="T12" fmla="*/ 327 w 461"/>
              <a:gd name="T13" fmla="*/ 41 h 813"/>
              <a:gd name="T14" fmla="*/ 336 w 461"/>
              <a:gd name="T15" fmla="*/ 58 h 813"/>
              <a:gd name="T16" fmla="*/ 344 w 461"/>
              <a:gd name="T17" fmla="*/ 75 h 813"/>
              <a:gd name="T18" fmla="*/ 369 w 461"/>
              <a:gd name="T19" fmla="*/ 83 h 813"/>
              <a:gd name="T20" fmla="*/ 369 w 461"/>
              <a:gd name="T21" fmla="*/ 134 h 813"/>
              <a:gd name="T22" fmla="*/ 336 w 461"/>
              <a:gd name="T23" fmla="*/ 167 h 813"/>
              <a:gd name="T24" fmla="*/ 302 w 461"/>
              <a:gd name="T25" fmla="*/ 209 h 813"/>
              <a:gd name="T26" fmla="*/ 252 w 461"/>
              <a:gd name="T27" fmla="*/ 218 h 813"/>
              <a:gd name="T28" fmla="*/ 235 w 461"/>
              <a:gd name="T29" fmla="*/ 218 h 813"/>
              <a:gd name="T30" fmla="*/ 227 w 461"/>
              <a:gd name="T31" fmla="*/ 218 h 813"/>
              <a:gd name="T32" fmla="*/ 218 w 461"/>
              <a:gd name="T33" fmla="*/ 201 h 813"/>
              <a:gd name="T34" fmla="*/ 201 w 461"/>
              <a:gd name="T35" fmla="*/ 201 h 813"/>
              <a:gd name="T36" fmla="*/ 176 w 461"/>
              <a:gd name="T37" fmla="*/ 226 h 813"/>
              <a:gd name="T38" fmla="*/ 168 w 461"/>
              <a:gd name="T39" fmla="*/ 268 h 813"/>
              <a:gd name="T40" fmla="*/ 151 w 461"/>
              <a:gd name="T41" fmla="*/ 327 h 813"/>
              <a:gd name="T42" fmla="*/ 143 w 461"/>
              <a:gd name="T43" fmla="*/ 394 h 813"/>
              <a:gd name="T44" fmla="*/ 143 w 461"/>
              <a:gd name="T45" fmla="*/ 419 h 813"/>
              <a:gd name="T46" fmla="*/ 143 w 461"/>
              <a:gd name="T47" fmla="*/ 461 h 813"/>
              <a:gd name="T48" fmla="*/ 59 w 461"/>
              <a:gd name="T49" fmla="*/ 478 h 813"/>
              <a:gd name="T50" fmla="*/ 25 w 461"/>
              <a:gd name="T51" fmla="*/ 519 h 813"/>
              <a:gd name="T52" fmla="*/ 0 w 461"/>
              <a:gd name="T53" fmla="*/ 536 h 813"/>
              <a:gd name="T54" fmla="*/ 17 w 461"/>
              <a:gd name="T55" fmla="*/ 570 h 813"/>
              <a:gd name="T56" fmla="*/ 50 w 461"/>
              <a:gd name="T57" fmla="*/ 670 h 813"/>
              <a:gd name="T58" fmla="*/ 59 w 461"/>
              <a:gd name="T59" fmla="*/ 687 h 813"/>
              <a:gd name="T60" fmla="*/ 25 w 461"/>
              <a:gd name="T61" fmla="*/ 754 h 813"/>
              <a:gd name="T62" fmla="*/ 25 w 461"/>
              <a:gd name="T63" fmla="*/ 771 h 813"/>
              <a:gd name="T64" fmla="*/ 42 w 461"/>
              <a:gd name="T65" fmla="*/ 796 h 813"/>
              <a:gd name="T66" fmla="*/ 59 w 461"/>
              <a:gd name="T67" fmla="*/ 796 h 813"/>
              <a:gd name="T68" fmla="*/ 50 w 461"/>
              <a:gd name="T69" fmla="*/ 779 h 813"/>
              <a:gd name="T70" fmla="*/ 76 w 461"/>
              <a:gd name="T71" fmla="*/ 771 h 813"/>
              <a:gd name="T72" fmla="*/ 84 w 461"/>
              <a:gd name="T73" fmla="*/ 771 h 813"/>
              <a:gd name="T74" fmla="*/ 84 w 461"/>
              <a:gd name="T75" fmla="*/ 754 h 813"/>
              <a:gd name="T76" fmla="*/ 109 w 461"/>
              <a:gd name="T77" fmla="*/ 696 h 813"/>
              <a:gd name="T78" fmla="*/ 109 w 461"/>
              <a:gd name="T79" fmla="*/ 679 h 813"/>
              <a:gd name="T80" fmla="*/ 118 w 461"/>
              <a:gd name="T81" fmla="*/ 687 h 813"/>
              <a:gd name="T82" fmla="*/ 126 w 461"/>
              <a:gd name="T83" fmla="*/ 696 h 813"/>
              <a:gd name="T84" fmla="*/ 143 w 461"/>
              <a:gd name="T85" fmla="*/ 679 h 813"/>
              <a:gd name="T86" fmla="*/ 151 w 461"/>
              <a:gd name="T87" fmla="*/ 696 h 813"/>
              <a:gd name="T88" fmla="*/ 159 w 461"/>
              <a:gd name="T89" fmla="*/ 712 h 813"/>
              <a:gd name="T90" fmla="*/ 168 w 461"/>
              <a:gd name="T91" fmla="*/ 704 h 813"/>
              <a:gd name="T92" fmla="*/ 185 w 461"/>
              <a:gd name="T93" fmla="*/ 704 h 813"/>
              <a:gd name="T94" fmla="*/ 201 w 461"/>
              <a:gd name="T95" fmla="*/ 712 h 813"/>
              <a:gd name="T96" fmla="*/ 210 w 461"/>
              <a:gd name="T97" fmla="*/ 721 h 813"/>
              <a:gd name="T98" fmla="*/ 218 w 461"/>
              <a:gd name="T99" fmla="*/ 712 h 813"/>
              <a:gd name="T100" fmla="*/ 235 w 461"/>
              <a:gd name="T101" fmla="*/ 704 h 813"/>
              <a:gd name="T102" fmla="*/ 302 w 461"/>
              <a:gd name="T103" fmla="*/ 637 h 813"/>
              <a:gd name="T104" fmla="*/ 344 w 461"/>
              <a:gd name="T105" fmla="*/ 570 h 813"/>
              <a:gd name="T106" fmla="*/ 352 w 461"/>
              <a:gd name="T107" fmla="*/ 553 h 813"/>
              <a:gd name="T108" fmla="*/ 352 w 461"/>
              <a:gd name="T109" fmla="*/ 519 h 813"/>
              <a:gd name="T110" fmla="*/ 361 w 461"/>
              <a:gd name="T111" fmla="*/ 478 h 813"/>
              <a:gd name="T112" fmla="*/ 386 w 461"/>
              <a:gd name="T113" fmla="*/ 419 h 813"/>
              <a:gd name="T114" fmla="*/ 419 w 461"/>
              <a:gd name="T115" fmla="*/ 318 h 813"/>
              <a:gd name="T116" fmla="*/ 445 w 461"/>
              <a:gd name="T117" fmla="*/ 234 h 813"/>
              <a:gd name="T118" fmla="*/ 453 w 461"/>
              <a:gd name="T119" fmla="*/ 167 h 813"/>
              <a:gd name="T120" fmla="*/ 461 w 461"/>
              <a:gd name="T121" fmla="*/ 109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1" h="813">
                <a:moveTo>
                  <a:pt x="461" y="83"/>
                </a:moveTo>
                <a:lnTo>
                  <a:pt x="436" y="83"/>
                </a:lnTo>
                <a:lnTo>
                  <a:pt x="419" y="75"/>
                </a:lnTo>
                <a:lnTo>
                  <a:pt x="419" y="58"/>
                </a:lnTo>
                <a:lnTo>
                  <a:pt x="428" y="41"/>
                </a:lnTo>
                <a:lnTo>
                  <a:pt x="419" y="25"/>
                </a:lnTo>
                <a:lnTo>
                  <a:pt x="403" y="8"/>
                </a:lnTo>
                <a:lnTo>
                  <a:pt x="394" y="0"/>
                </a:lnTo>
                <a:lnTo>
                  <a:pt x="394" y="0"/>
                </a:lnTo>
                <a:lnTo>
                  <a:pt x="369" y="16"/>
                </a:lnTo>
                <a:lnTo>
                  <a:pt x="344" y="41"/>
                </a:lnTo>
                <a:lnTo>
                  <a:pt x="344" y="41"/>
                </a:lnTo>
                <a:lnTo>
                  <a:pt x="336" y="41"/>
                </a:lnTo>
                <a:lnTo>
                  <a:pt x="327" y="41"/>
                </a:lnTo>
                <a:lnTo>
                  <a:pt x="327" y="50"/>
                </a:lnTo>
                <a:lnTo>
                  <a:pt x="336" y="58"/>
                </a:lnTo>
                <a:lnTo>
                  <a:pt x="344" y="67"/>
                </a:lnTo>
                <a:lnTo>
                  <a:pt x="344" y="75"/>
                </a:lnTo>
                <a:lnTo>
                  <a:pt x="352" y="83"/>
                </a:lnTo>
                <a:lnTo>
                  <a:pt x="369" y="83"/>
                </a:lnTo>
                <a:lnTo>
                  <a:pt x="386" y="83"/>
                </a:lnTo>
                <a:lnTo>
                  <a:pt x="369" y="134"/>
                </a:lnTo>
                <a:lnTo>
                  <a:pt x="336" y="150"/>
                </a:lnTo>
                <a:lnTo>
                  <a:pt x="336" y="167"/>
                </a:lnTo>
                <a:lnTo>
                  <a:pt x="336" y="184"/>
                </a:lnTo>
                <a:lnTo>
                  <a:pt x="302" y="209"/>
                </a:lnTo>
                <a:lnTo>
                  <a:pt x="260" y="226"/>
                </a:lnTo>
                <a:lnTo>
                  <a:pt x="252" y="218"/>
                </a:lnTo>
                <a:lnTo>
                  <a:pt x="243" y="209"/>
                </a:lnTo>
                <a:lnTo>
                  <a:pt x="235" y="218"/>
                </a:lnTo>
                <a:lnTo>
                  <a:pt x="227" y="226"/>
                </a:lnTo>
                <a:lnTo>
                  <a:pt x="227" y="218"/>
                </a:lnTo>
                <a:lnTo>
                  <a:pt x="227" y="209"/>
                </a:lnTo>
                <a:lnTo>
                  <a:pt x="218" y="201"/>
                </a:lnTo>
                <a:lnTo>
                  <a:pt x="210" y="209"/>
                </a:lnTo>
                <a:lnTo>
                  <a:pt x="201" y="201"/>
                </a:lnTo>
                <a:lnTo>
                  <a:pt x="193" y="201"/>
                </a:lnTo>
                <a:lnTo>
                  <a:pt x="176" y="226"/>
                </a:lnTo>
                <a:lnTo>
                  <a:pt x="168" y="251"/>
                </a:lnTo>
                <a:lnTo>
                  <a:pt x="168" y="268"/>
                </a:lnTo>
                <a:lnTo>
                  <a:pt x="151" y="285"/>
                </a:lnTo>
                <a:lnTo>
                  <a:pt x="151" y="327"/>
                </a:lnTo>
                <a:lnTo>
                  <a:pt x="151" y="377"/>
                </a:lnTo>
                <a:lnTo>
                  <a:pt x="143" y="394"/>
                </a:lnTo>
                <a:lnTo>
                  <a:pt x="151" y="410"/>
                </a:lnTo>
                <a:lnTo>
                  <a:pt x="143" y="419"/>
                </a:lnTo>
                <a:lnTo>
                  <a:pt x="134" y="436"/>
                </a:lnTo>
                <a:lnTo>
                  <a:pt x="143" y="461"/>
                </a:lnTo>
                <a:lnTo>
                  <a:pt x="126" y="478"/>
                </a:lnTo>
                <a:lnTo>
                  <a:pt x="59" y="478"/>
                </a:lnTo>
                <a:lnTo>
                  <a:pt x="34" y="486"/>
                </a:lnTo>
                <a:lnTo>
                  <a:pt x="25" y="519"/>
                </a:lnTo>
                <a:lnTo>
                  <a:pt x="9" y="528"/>
                </a:lnTo>
                <a:lnTo>
                  <a:pt x="0" y="536"/>
                </a:lnTo>
                <a:lnTo>
                  <a:pt x="9" y="553"/>
                </a:lnTo>
                <a:lnTo>
                  <a:pt x="17" y="570"/>
                </a:lnTo>
                <a:lnTo>
                  <a:pt x="42" y="620"/>
                </a:lnTo>
                <a:lnTo>
                  <a:pt x="50" y="670"/>
                </a:lnTo>
                <a:lnTo>
                  <a:pt x="59" y="679"/>
                </a:lnTo>
                <a:lnTo>
                  <a:pt x="59" y="687"/>
                </a:lnTo>
                <a:lnTo>
                  <a:pt x="50" y="746"/>
                </a:lnTo>
                <a:lnTo>
                  <a:pt x="25" y="754"/>
                </a:lnTo>
                <a:lnTo>
                  <a:pt x="17" y="771"/>
                </a:lnTo>
                <a:lnTo>
                  <a:pt x="25" y="771"/>
                </a:lnTo>
                <a:lnTo>
                  <a:pt x="34" y="779"/>
                </a:lnTo>
                <a:lnTo>
                  <a:pt x="42" y="796"/>
                </a:lnTo>
                <a:lnTo>
                  <a:pt x="50" y="813"/>
                </a:lnTo>
                <a:lnTo>
                  <a:pt x="59" y="796"/>
                </a:lnTo>
                <a:lnTo>
                  <a:pt x="59" y="788"/>
                </a:lnTo>
                <a:lnTo>
                  <a:pt x="50" y="779"/>
                </a:lnTo>
                <a:lnTo>
                  <a:pt x="42" y="771"/>
                </a:lnTo>
                <a:lnTo>
                  <a:pt x="76" y="771"/>
                </a:lnTo>
                <a:lnTo>
                  <a:pt x="76" y="771"/>
                </a:lnTo>
                <a:lnTo>
                  <a:pt x="84" y="771"/>
                </a:lnTo>
                <a:lnTo>
                  <a:pt x="84" y="763"/>
                </a:lnTo>
                <a:lnTo>
                  <a:pt x="84" y="754"/>
                </a:lnTo>
                <a:lnTo>
                  <a:pt x="92" y="721"/>
                </a:lnTo>
                <a:lnTo>
                  <a:pt x="109" y="696"/>
                </a:lnTo>
                <a:lnTo>
                  <a:pt x="101" y="687"/>
                </a:lnTo>
                <a:lnTo>
                  <a:pt x="109" y="679"/>
                </a:lnTo>
                <a:lnTo>
                  <a:pt x="118" y="679"/>
                </a:lnTo>
                <a:lnTo>
                  <a:pt x="118" y="687"/>
                </a:lnTo>
                <a:lnTo>
                  <a:pt x="118" y="704"/>
                </a:lnTo>
                <a:lnTo>
                  <a:pt x="126" y="696"/>
                </a:lnTo>
                <a:lnTo>
                  <a:pt x="134" y="687"/>
                </a:lnTo>
                <a:lnTo>
                  <a:pt x="143" y="679"/>
                </a:lnTo>
                <a:lnTo>
                  <a:pt x="143" y="670"/>
                </a:lnTo>
                <a:lnTo>
                  <a:pt x="151" y="696"/>
                </a:lnTo>
                <a:lnTo>
                  <a:pt x="151" y="712"/>
                </a:lnTo>
                <a:lnTo>
                  <a:pt x="159" y="712"/>
                </a:lnTo>
                <a:lnTo>
                  <a:pt x="159" y="704"/>
                </a:lnTo>
                <a:lnTo>
                  <a:pt x="168" y="704"/>
                </a:lnTo>
                <a:lnTo>
                  <a:pt x="176" y="712"/>
                </a:lnTo>
                <a:lnTo>
                  <a:pt x="185" y="704"/>
                </a:lnTo>
                <a:lnTo>
                  <a:pt x="185" y="704"/>
                </a:lnTo>
                <a:lnTo>
                  <a:pt x="201" y="712"/>
                </a:lnTo>
                <a:lnTo>
                  <a:pt x="210" y="721"/>
                </a:lnTo>
                <a:lnTo>
                  <a:pt x="210" y="721"/>
                </a:lnTo>
                <a:lnTo>
                  <a:pt x="210" y="704"/>
                </a:lnTo>
                <a:lnTo>
                  <a:pt x="218" y="712"/>
                </a:lnTo>
                <a:lnTo>
                  <a:pt x="218" y="712"/>
                </a:lnTo>
                <a:lnTo>
                  <a:pt x="235" y="704"/>
                </a:lnTo>
                <a:lnTo>
                  <a:pt x="252" y="687"/>
                </a:lnTo>
                <a:lnTo>
                  <a:pt x="302" y="637"/>
                </a:lnTo>
                <a:lnTo>
                  <a:pt x="336" y="578"/>
                </a:lnTo>
                <a:lnTo>
                  <a:pt x="344" y="570"/>
                </a:lnTo>
                <a:lnTo>
                  <a:pt x="344" y="553"/>
                </a:lnTo>
                <a:lnTo>
                  <a:pt x="352" y="553"/>
                </a:lnTo>
                <a:lnTo>
                  <a:pt x="352" y="545"/>
                </a:lnTo>
                <a:lnTo>
                  <a:pt x="352" y="519"/>
                </a:lnTo>
                <a:lnTo>
                  <a:pt x="361" y="494"/>
                </a:lnTo>
                <a:lnTo>
                  <a:pt x="361" y="478"/>
                </a:lnTo>
                <a:lnTo>
                  <a:pt x="377" y="461"/>
                </a:lnTo>
                <a:lnTo>
                  <a:pt x="386" y="419"/>
                </a:lnTo>
                <a:lnTo>
                  <a:pt x="403" y="369"/>
                </a:lnTo>
                <a:lnTo>
                  <a:pt x="419" y="318"/>
                </a:lnTo>
                <a:lnTo>
                  <a:pt x="436" y="276"/>
                </a:lnTo>
                <a:lnTo>
                  <a:pt x="445" y="234"/>
                </a:lnTo>
                <a:lnTo>
                  <a:pt x="453" y="184"/>
                </a:lnTo>
                <a:lnTo>
                  <a:pt x="453" y="167"/>
                </a:lnTo>
                <a:lnTo>
                  <a:pt x="453" y="142"/>
                </a:lnTo>
                <a:lnTo>
                  <a:pt x="461" y="109"/>
                </a:lnTo>
                <a:lnTo>
                  <a:pt x="461" y="83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74" name="Группа 1773">
            <a:extLst>
              <a:ext uri="{FF2B5EF4-FFF2-40B4-BE49-F238E27FC236}">
                <a16:creationId xmlns:a16="http://schemas.microsoft.com/office/drawing/2014/main" xmlns="" id="{F2326C6D-E430-4D69-B75A-9AE6C98942B0}"/>
              </a:ext>
            </a:extLst>
          </p:cNvPr>
          <p:cNvGrpSpPr/>
          <p:nvPr/>
        </p:nvGrpSpPr>
        <p:grpSpPr>
          <a:xfrm>
            <a:off x="10534445" y="8273629"/>
            <a:ext cx="1662542" cy="924743"/>
            <a:chOff x="10537127" y="8296318"/>
            <a:chExt cx="1662542" cy="924743"/>
          </a:xfrm>
        </p:grpSpPr>
        <p:grpSp>
          <p:nvGrpSpPr>
            <p:cNvPr id="1570" name="Group 1134">
              <a:extLst>
                <a:ext uri="{FF2B5EF4-FFF2-40B4-BE49-F238E27FC236}">
                  <a16:creationId xmlns:a16="http://schemas.microsoft.com/office/drawing/2014/main" xmlns="" id="{6EB9B489-7FF8-477B-A4A4-68D6C52ABBDD}"/>
                </a:ext>
              </a:extLst>
            </p:cNvPr>
            <p:cNvGrpSpPr/>
            <p:nvPr/>
          </p:nvGrpSpPr>
          <p:grpSpPr>
            <a:xfrm>
              <a:off x="10537127" y="8296318"/>
              <a:ext cx="1662542" cy="279994"/>
              <a:chOff x="3789119" y="3213031"/>
              <a:chExt cx="2216723" cy="373325"/>
            </a:xfrm>
          </p:grpSpPr>
          <p:sp>
            <p:nvSpPr>
              <p:cNvPr id="1576" name="Text Placeholder 33">
                <a:extLst>
                  <a:ext uri="{FF2B5EF4-FFF2-40B4-BE49-F238E27FC236}">
                    <a16:creationId xmlns:a16="http://schemas.microsoft.com/office/drawing/2014/main" xmlns="" id="{208E3BA9-947F-4C6D-A279-F0536C05E8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22" y="3213031"/>
                <a:ext cx="2216720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Приморский край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577" name="Straight Connector 1131">
                <a:extLst>
                  <a:ext uri="{FF2B5EF4-FFF2-40B4-BE49-F238E27FC236}">
                    <a16:creationId xmlns:a16="http://schemas.microsoft.com/office/drawing/2014/main" xmlns="" id="{D6B039D1-2AFB-4A59-9E87-ACF067487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1" name="Группа 1570">
              <a:extLst>
                <a:ext uri="{FF2B5EF4-FFF2-40B4-BE49-F238E27FC236}">
                  <a16:creationId xmlns:a16="http://schemas.microsoft.com/office/drawing/2014/main" xmlns="" id="{2B779F64-5EEB-4681-A661-2A9B3E725E9E}"/>
                </a:ext>
              </a:extLst>
            </p:cNvPr>
            <p:cNvGrpSpPr/>
            <p:nvPr/>
          </p:nvGrpSpPr>
          <p:grpSpPr>
            <a:xfrm>
              <a:off x="11252973" y="8680610"/>
              <a:ext cx="227663" cy="540451"/>
              <a:chOff x="9500866" y="4815748"/>
              <a:chExt cx="227663" cy="540451"/>
            </a:xfrm>
          </p:grpSpPr>
          <p:grpSp>
            <p:nvGrpSpPr>
              <p:cNvPr id="1572" name="Group 1114">
                <a:extLst>
                  <a:ext uri="{FF2B5EF4-FFF2-40B4-BE49-F238E27FC236}">
                    <a16:creationId xmlns:a16="http://schemas.microsoft.com/office/drawing/2014/main" xmlns="" id="{61A86F59-F0A3-42C4-94F0-A37A7BCF6255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574" name="Oval 1110">
                  <a:extLst>
                    <a:ext uri="{FF2B5EF4-FFF2-40B4-BE49-F238E27FC236}">
                      <a16:creationId xmlns:a16="http://schemas.microsoft.com/office/drawing/2014/main" xmlns="" id="{7D877AB6-4D8E-41E7-8B78-1AC9D43120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575" name="Pentagon 1112">
                  <a:extLst>
                    <a:ext uri="{FF2B5EF4-FFF2-40B4-BE49-F238E27FC236}">
                      <a16:creationId xmlns:a16="http://schemas.microsoft.com/office/drawing/2014/main" xmlns="" id="{B3FC7A08-744F-4818-9273-4ADCDFD20B26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573" name="Freeform 45">
                <a:extLst>
                  <a:ext uri="{FF2B5EF4-FFF2-40B4-BE49-F238E27FC236}">
                    <a16:creationId xmlns:a16="http://schemas.microsoft.com/office/drawing/2014/main" xmlns="" id="{DFB8D3D1-424C-4939-A92C-E7059E8E06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18" name="СКФО_Республика Кабардино-Балкария">
            <a:extLst>
              <a:ext uri="{FF2B5EF4-FFF2-40B4-BE49-F238E27FC236}">
                <a16:creationId xmlns:a16="http://schemas.microsoft.com/office/drawing/2014/main" xmlns="" id="{F8D04947-21F5-44FC-B1E1-D61B9A2F1082}"/>
              </a:ext>
            </a:extLst>
          </p:cNvPr>
          <p:cNvSpPr>
            <a:spLocks/>
          </p:cNvSpPr>
          <p:nvPr/>
        </p:nvSpPr>
        <p:spPr bwMode="auto">
          <a:xfrm>
            <a:off x="658250" y="7226347"/>
            <a:ext cx="274805" cy="175874"/>
          </a:xfrm>
          <a:custGeom>
            <a:avLst/>
            <a:gdLst>
              <a:gd name="T0" fmla="*/ 101 w 171"/>
              <a:gd name="T1" fmla="*/ 16 h 109"/>
              <a:gd name="T2" fmla="*/ 97 w 171"/>
              <a:gd name="T3" fmla="*/ 8 h 109"/>
              <a:gd name="T4" fmla="*/ 75 w 171"/>
              <a:gd name="T5" fmla="*/ 0 h 109"/>
              <a:gd name="T6" fmla="*/ 56 w 171"/>
              <a:gd name="T7" fmla="*/ 0 h 109"/>
              <a:gd name="T8" fmla="*/ 42 w 171"/>
              <a:gd name="T9" fmla="*/ 0 h 109"/>
              <a:gd name="T10" fmla="*/ 33 w 171"/>
              <a:gd name="T11" fmla="*/ 0 h 109"/>
              <a:gd name="T12" fmla="*/ 0 w 171"/>
              <a:gd name="T13" fmla="*/ 25 h 109"/>
              <a:gd name="T14" fmla="*/ 23 w 171"/>
              <a:gd name="T15" fmla="*/ 58 h 109"/>
              <a:gd name="T16" fmla="*/ 34 w 171"/>
              <a:gd name="T17" fmla="*/ 100 h 109"/>
              <a:gd name="T18" fmla="*/ 42 w 171"/>
              <a:gd name="T19" fmla="*/ 100 h 109"/>
              <a:gd name="T20" fmla="*/ 49 w 171"/>
              <a:gd name="T21" fmla="*/ 109 h 109"/>
              <a:gd name="T22" fmla="*/ 69 w 171"/>
              <a:gd name="T23" fmla="*/ 100 h 109"/>
              <a:gd name="T24" fmla="*/ 87 w 171"/>
              <a:gd name="T25" fmla="*/ 92 h 109"/>
              <a:gd name="T26" fmla="*/ 94 w 171"/>
              <a:gd name="T27" fmla="*/ 100 h 109"/>
              <a:gd name="T28" fmla="*/ 99 w 171"/>
              <a:gd name="T29" fmla="*/ 109 h 109"/>
              <a:gd name="T30" fmla="*/ 108 w 171"/>
              <a:gd name="T31" fmla="*/ 100 h 109"/>
              <a:gd name="T32" fmla="*/ 117 w 171"/>
              <a:gd name="T33" fmla="*/ 100 h 109"/>
              <a:gd name="T34" fmla="*/ 123 w 171"/>
              <a:gd name="T35" fmla="*/ 109 h 109"/>
              <a:gd name="T36" fmla="*/ 133 w 171"/>
              <a:gd name="T37" fmla="*/ 109 h 109"/>
              <a:gd name="T38" fmla="*/ 146 w 171"/>
              <a:gd name="T39" fmla="*/ 100 h 109"/>
              <a:gd name="T40" fmla="*/ 156 w 171"/>
              <a:gd name="T41" fmla="*/ 75 h 109"/>
              <a:gd name="T42" fmla="*/ 164 w 171"/>
              <a:gd name="T43" fmla="*/ 75 h 109"/>
              <a:gd name="T44" fmla="*/ 171 w 171"/>
              <a:gd name="T45" fmla="*/ 67 h 109"/>
              <a:gd name="T46" fmla="*/ 167 w 171"/>
              <a:gd name="T47" fmla="*/ 67 h 109"/>
              <a:gd name="T48" fmla="*/ 158 w 171"/>
              <a:gd name="T49" fmla="*/ 58 h 109"/>
              <a:gd name="T50" fmla="*/ 142 w 171"/>
              <a:gd name="T51" fmla="*/ 41 h 109"/>
              <a:gd name="T52" fmla="*/ 123 w 171"/>
              <a:gd name="T53" fmla="*/ 41 h 109"/>
              <a:gd name="T54" fmla="*/ 100 w 171"/>
              <a:gd name="T55" fmla="*/ 25 h 109"/>
              <a:gd name="T56" fmla="*/ 101 w 171"/>
              <a:gd name="T57" fmla="*/ 1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1" h="109">
                <a:moveTo>
                  <a:pt x="101" y="16"/>
                </a:moveTo>
                <a:lnTo>
                  <a:pt x="97" y="8"/>
                </a:lnTo>
                <a:lnTo>
                  <a:pt x="75" y="0"/>
                </a:lnTo>
                <a:lnTo>
                  <a:pt x="56" y="0"/>
                </a:lnTo>
                <a:lnTo>
                  <a:pt x="42" y="0"/>
                </a:lnTo>
                <a:lnTo>
                  <a:pt x="33" y="0"/>
                </a:lnTo>
                <a:lnTo>
                  <a:pt x="0" y="25"/>
                </a:lnTo>
                <a:lnTo>
                  <a:pt x="23" y="58"/>
                </a:lnTo>
                <a:lnTo>
                  <a:pt x="34" y="100"/>
                </a:lnTo>
                <a:lnTo>
                  <a:pt x="42" y="100"/>
                </a:lnTo>
                <a:lnTo>
                  <a:pt x="49" y="109"/>
                </a:lnTo>
                <a:lnTo>
                  <a:pt x="69" y="100"/>
                </a:lnTo>
                <a:lnTo>
                  <a:pt x="87" y="92"/>
                </a:lnTo>
                <a:lnTo>
                  <a:pt x="94" y="100"/>
                </a:lnTo>
                <a:lnTo>
                  <a:pt x="99" y="109"/>
                </a:lnTo>
                <a:lnTo>
                  <a:pt x="108" y="100"/>
                </a:lnTo>
                <a:lnTo>
                  <a:pt x="117" y="100"/>
                </a:lnTo>
                <a:lnTo>
                  <a:pt x="123" y="109"/>
                </a:lnTo>
                <a:lnTo>
                  <a:pt x="133" y="109"/>
                </a:lnTo>
                <a:lnTo>
                  <a:pt x="146" y="100"/>
                </a:lnTo>
                <a:lnTo>
                  <a:pt x="156" y="75"/>
                </a:lnTo>
                <a:lnTo>
                  <a:pt x="164" y="75"/>
                </a:lnTo>
                <a:lnTo>
                  <a:pt x="171" y="67"/>
                </a:lnTo>
                <a:lnTo>
                  <a:pt x="167" y="67"/>
                </a:lnTo>
                <a:lnTo>
                  <a:pt x="158" y="58"/>
                </a:lnTo>
                <a:lnTo>
                  <a:pt x="142" y="41"/>
                </a:lnTo>
                <a:lnTo>
                  <a:pt x="123" y="41"/>
                </a:lnTo>
                <a:lnTo>
                  <a:pt x="100" y="25"/>
                </a:lnTo>
                <a:lnTo>
                  <a:pt x="101" y="16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29" name="Группа 1928">
            <a:extLst>
              <a:ext uri="{FF2B5EF4-FFF2-40B4-BE49-F238E27FC236}">
                <a16:creationId xmlns:a16="http://schemas.microsoft.com/office/drawing/2014/main" xmlns="" id="{158B81E3-5EAC-42C0-B1A6-DB416D803B51}"/>
              </a:ext>
            </a:extLst>
          </p:cNvPr>
          <p:cNvGrpSpPr/>
          <p:nvPr/>
        </p:nvGrpSpPr>
        <p:grpSpPr>
          <a:xfrm>
            <a:off x="167755" y="7252539"/>
            <a:ext cx="1176161" cy="1344055"/>
            <a:chOff x="167755" y="7252539"/>
            <a:chExt cx="1176161" cy="1344055"/>
          </a:xfrm>
        </p:grpSpPr>
        <p:grpSp>
          <p:nvGrpSpPr>
            <p:cNvPr id="1816" name="Group 1134">
              <a:extLst>
                <a:ext uri="{FF2B5EF4-FFF2-40B4-BE49-F238E27FC236}">
                  <a16:creationId xmlns:a16="http://schemas.microsoft.com/office/drawing/2014/main" xmlns="" id="{D662902F-9856-4D99-94EC-84856008DA2E}"/>
                </a:ext>
              </a:extLst>
            </p:cNvPr>
            <p:cNvGrpSpPr/>
            <p:nvPr/>
          </p:nvGrpSpPr>
          <p:grpSpPr>
            <a:xfrm>
              <a:off x="167755" y="7895026"/>
              <a:ext cx="1176161" cy="701568"/>
              <a:chOff x="3789117" y="3213031"/>
              <a:chExt cx="2055225" cy="373325"/>
            </a:xfrm>
          </p:grpSpPr>
          <p:sp>
            <p:nvSpPr>
              <p:cNvPr id="1822" name="Text Placeholder 33">
                <a:extLst>
                  <a:ext uri="{FF2B5EF4-FFF2-40B4-BE49-F238E27FC236}">
                    <a16:creationId xmlns:a16="http://schemas.microsoft.com/office/drawing/2014/main" xmlns="" id="{023EF94E-C4D1-434F-9E28-134D5C2B0F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7" y="3213031"/>
                <a:ext cx="2055225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Кабардино-Балкарская республика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823" name="Straight Connector 1131">
                <a:extLst>
                  <a:ext uri="{FF2B5EF4-FFF2-40B4-BE49-F238E27FC236}">
                    <a16:creationId xmlns:a16="http://schemas.microsoft.com/office/drawing/2014/main" xmlns="" id="{2330A55E-C71C-4EC4-9228-9754825CC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7" name="Группа 1816">
              <a:extLst>
                <a:ext uri="{FF2B5EF4-FFF2-40B4-BE49-F238E27FC236}">
                  <a16:creationId xmlns:a16="http://schemas.microsoft.com/office/drawing/2014/main" xmlns="" id="{7BB29A62-DA40-4F4F-ADE9-9D9334653D71}"/>
                </a:ext>
              </a:extLst>
            </p:cNvPr>
            <p:cNvGrpSpPr/>
            <p:nvPr/>
          </p:nvGrpSpPr>
          <p:grpSpPr>
            <a:xfrm rot="10800000">
              <a:off x="643483" y="7252539"/>
              <a:ext cx="227663" cy="540450"/>
              <a:chOff x="9500865" y="4815747"/>
              <a:chExt cx="227663" cy="540450"/>
            </a:xfrm>
          </p:grpSpPr>
          <p:grpSp>
            <p:nvGrpSpPr>
              <p:cNvPr id="1818" name="Group 1114">
                <a:extLst>
                  <a:ext uri="{FF2B5EF4-FFF2-40B4-BE49-F238E27FC236}">
                    <a16:creationId xmlns:a16="http://schemas.microsoft.com/office/drawing/2014/main" xmlns="" id="{C56EE9F7-B96E-4FCB-B227-F2BB155FDBAE}"/>
                  </a:ext>
                </a:extLst>
              </p:cNvPr>
              <p:cNvGrpSpPr/>
              <p:nvPr/>
            </p:nvGrpSpPr>
            <p:grpSpPr>
              <a:xfrm>
                <a:off x="9500865" y="4815747"/>
                <a:ext cx="227663" cy="540450"/>
                <a:chOff x="4034968" y="4004223"/>
                <a:chExt cx="303551" cy="720600"/>
              </a:xfrm>
              <a:solidFill>
                <a:schemeClr val="accent5"/>
              </a:solidFill>
            </p:grpSpPr>
            <p:sp>
              <p:nvSpPr>
                <p:cNvPr id="1820" name="Oval 1110">
                  <a:extLst>
                    <a:ext uri="{FF2B5EF4-FFF2-40B4-BE49-F238E27FC236}">
                      <a16:creationId xmlns:a16="http://schemas.microsoft.com/office/drawing/2014/main" xmlns="" id="{CFE9D19F-7FC3-4D7F-805A-EBC487E664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821" name="Pentagon 1112">
                  <a:extLst>
                    <a:ext uri="{FF2B5EF4-FFF2-40B4-BE49-F238E27FC236}">
                      <a16:creationId xmlns:a16="http://schemas.microsoft.com/office/drawing/2014/main" xmlns="" id="{DF03BB2D-66E1-4BBC-8411-07DA90A4E70A}"/>
                    </a:ext>
                  </a:extLst>
                </p:cNvPr>
                <p:cNvSpPr/>
                <p:nvPr/>
              </p:nvSpPr>
              <p:spPr>
                <a:xfrm rot="5400000">
                  <a:off x="3954144" y="4085047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819" name="Freeform 45">
                <a:extLst>
                  <a:ext uri="{FF2B5EF4-FFF2-40B4-BE49-F238E27FC236}">
                    <a16:creationId xmlns:a16="http://schemas.microsoft.com/office/drawing/2014/main" xmlns="" id="{11F9999B-F74B-44FA-851F-8D35B955A9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19" name="ЮФО_Ростовская область">
            <a:extLst>
              <a:ext uri="{FF2B5EF4-FFF2-40B4-BE49-F238E27FC236}">
                <a16:creationId xmlns:a16="http://schemas.microsoft.com/office/drawing/2014/main" xmlns="" id="{B1516131-1B21-4C9C-B5EE-327365AB1EC6}"/>
              </a:ext>
            </a:extLst>
          </p:cNvPr>
          <p:cNvSpPr>
            <a:spLocks/>
          </p:cNvSpPr>
          <p:nvPr/>
        </p:nvSpPr>
        <p:spPr bwMode="auto">
          <a:xfrm>
            <a:off x="733796" y="6282636"/>
            <a:ext cx="650735" cy="701300"/>
          </a:xfrm>
          <a:custGeom>
            <a:avLst/>
            <a:gdLst>
              <a:gd name="T0" fmla="*/ 386 w 403"/>
              <a:gd name="T1" fmla="*/ 8 h 436"/>
              <a:gd name="T2" fmla="*/ 344 w 403"/>
              <a:gd name="T3" fmla="*/ 25 h 436"/>
              <a:gd name="T4" fmla="*/ 290 w 403"/>
              <a:gd name="T5" fmla="*/ 0 h 436"/>
              <a:gd name="T6" fmla="*/ 228 w 403"/>
              <a:gd name="T7" fmla="*/ 16 h 436"/>
              <a:gd name="T8" fmla="*/ 222 w 403"/>
              <a:gd name="T9" fmla="*/ 42 h 436"/>
              <a:gd name="T10" fmla="*/ 234 w 403"/>
              <a:gd name="T11" fmla="*/ 50 h 436"/>
              <a:gd name="T12" fmla="*/ 198 w 403"/>
              <a:gd name="T13" fmla="*/ 50 h 436"/>
              <a:gd name="T14" fmla="*/ 198 w 403"/>
              <a:gd name="T15" fmla="*/ 67 h 436"/>
              <a:gd name="T16" fmla="*/ 186 w 403"/>
              <a:gd name="T17" fmla="*/ 92 h 436"/>
              <a:gd name="T18" fmla="*/ 149 w 403"/>
              <a:gd name="T19" fmla="*/ 117 h 436"/>
              <a:gd name="T20" fmla="*/ 96 w 403"/>
              <a:gd name="T21" fmla="*/ 75 h 436"/>
              <a:gd name="T22" fmla="*/ 78 w 403"/>
              <a:gd name="T23" fmla="*/ 75 h 436"/>
              <a:gd name="T24" fmla="*/ 48 w 403"/>
              <a:gd name="T25" fmla="*/ 67 h 436"/>
              <a:gd name="T26" fmla="*/ 4 w 403"/>
              <a:gd name="T27" fmla="*/ 100 h 436"/>
              <a:gd name="T28" fmla="*/ 26 w 403"/>
              <a:gd name="T29" fmla="*/ 117 h 436"/>
              <a:gd name="T30" fmla="*/ 69 w 403"/>
              <a:gd name="T31" fmla="*/ 134 h 436"/>
              <a:gd name="T32" fmla="*/ 62 w 403"/>
              <a:gd name="T33" fmla="*/ 142 h 436"/>
              <a:gd name="T34" fmla="*/ 51 w 403"/>
              <a:gd name="T35" fmla="*/ 151 h 436"/>
              <a:gd name="T36" fmla="*/ 27 w 403"/>
              <a:gd name="T37" fmla="*/ 142 h 436"/>
              <a:gd name="T38" fmla="*/ 12 w 403"/>
              <a:gd name="T39" fmla="*/ 151 h 436"/>
              <a:gd name="T40" fmla="*/ 4 w 403"/>
              <a:gd name="T41" fmla="*/ 167 h 436"/>
              <a:gd name="T42" fmla="*/ 26 w 403"/>
              <a:gd name="T43" fmla="*/ 184 h 436"/>
              <a:gd name="T44" fmla="*/ 74 w 403"/>
              <a:gd name="T45" fmla="*/ 209 h 436"/>
              <a:gd name="T46" fmla="*/ 70 w 403"/>
              <a:gd name="T47" fmla="*/ 234 h 436"/>
              <a:gd name="T48" fmla="*/ 66 w 403"/>
              <a:gd name="T49" fmla="*/ 243 h 436"/>
              <a:gd name="T50" fmla="*/ 66 w 403"/>
              <a:gd name="T51" fmla="*/ 260 h 436"/>
              <a:gd name="T52" fmla="*/ 81 w 403"/>
              <a:gd name="T53" fmla="*/ 301 h 436"/>
              <a:gd name="T54" fmla="*/ 95 w 403"/>
              <a:gd name="T55" fmla="*/ 301 h 436"/>
              <a:gd name="T56" fmla="*/ 86 w 403"/>
              <a:gd name="T57" fmla="*/ 310 h 436"/>
              <a:gd name="T58" fmla="*/ 82 w 403"/>
              <a:gd name="T59" fmla="*/ 335 h 436"/>
              <a:gd name="T60" fmla="*/ 113 w 403"/>
              <a:gd name="T61" fmla="*/ 360 h 436"/>
              <a:gd name="T62" fmla="*/ 166 w 403"/>
              <a:gd name="T63" fmla="*/ 343 h 436"/>
              <a:gd name="T64" fmla="*/ 228 w 403"/>
              <a:gd name="T65" fmla="*/ 427 h 436"/>
              <a:gd name="T66" fmla="*/ 256 w 403"/>
              <a:gd name="T67" fmla="*/ 427 h 436"/>
              <a:gd name="T68" fmla="*/ 264 w 403"/>
              <a:gd name="T69" fmla="*/ 436 h 436"/>
              <a:gd name="T70" fmla="*/ 279 w 403"/>
              <a:gd name="T71" fmla="*/ 410 h 436"/>
              <a:gd name="T72" fmla="*/ 322 w 403"/>
              <a:gd name="T73" fmla="*/ 410 h 436"/>
              <a:gd name="T74" fmla="*/ 326 w 403"/>
              <a:gd name="T75" fmla="*/ 402 h 436"/>
              <a:gd name="T76" fmla="*/ 361 w 403"/>
              <a:gd name="T77" fmla="*/ 352 h 436"/>
              <a:gd name="T78" fmla="*/ 321 w 403"/>
              <a:gd name="T79" fmla="*/ 343 h 436"/>
              <a:gd name="T80" fmla="*/ 321 w 403"/>
              <a:gd name="T81" fmla="*/ 327 h 436"/>
              <a:gd name="T82" fmla="*/ 308 w 403"/>
              <a:gd name="T83" fmla="*/ 318 h 436"/>
              <a:gd name="T84" fmla="*/ 306 w 403"/>
              <a:gd name="T85" fmla="*/ 310 h 436"/>
              <a:gd name="T86" fmla="*/ 300 w 403"/>
              <a:gd name="T87" fmla="*/ 301 h 436"/>
              <a:gd name="T88" fmla="*/ 294 w 403"/>
              <a:gd name="T89" fmla="*/ 293 h 436"/>
              <a:gd name="T90" fmla="*/ 288 w 403"/>
              <a:gd name="T91" fmla="*/ 226 h 436"/>
              <a:gd name="T92" fmla="*/ 284 w 403"/>
              <a:gd name="T93" fmla="*/ 201 h 436"/>
              <a:gd name="T94" fmla="*/ 302 w 403"/>
              <a:gd name="T95" fmla="*/ 192 h 436"/>
              <a:gd name="T96" fmla="*/ 341 w 403"/>
              <a:gd name="T97" fmla="*/ 192 h 436"/>
              <a:gd name="T98" fmla="*/ 369 w 403"/>
              <a:gd name="T99" fmla="*/ 151 h 436"/>
              <a:gd name="T100" fmla="*/ 360 w 403"/>
              <a:gd name="T101" fmla="*/ 125 h 436"/>
              <a:gd name="T102" fmla="*/ 380 w 403"/>
              <a:gd name="T103" fmla="*/ 100 h 436"/>
              <a:gd name="T104" fmla="*/ 394 w 403"/>
              <a:gd name="T105" fmla="*/ 42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03" h="436">
                <a:moveTo>
                  <a:pt x="393" y="8"/>
                </a:moveTo>
                <a:lnTo>
                  <a:pt x="386" y="8"/>
                </a:lnTo>
                <a:lnTo>
                  <a:pt x="380" y="16"/>
                </a:lnTo>
                <a:lnTo>
                  <a:pt x="344" y="25"/>
                </a:lnTo>
                <a:lnTo>
                  <a:pt x="310" y="16"/>
                </a:lnTo>
                <a:lnTo>
                  <a:pt x="290" y="0"/>
                </a:lnTo>
                <a:lnTo>
                  <a:pt x="264" y="25"/>
                </a:lnTo>
                <a:lnTo>
                  <a:pt x="228" y="16"/>
                </a:lnTo>
                <a:lnTo>
                  <a:pt x="222" y="25"/>
                </a:lnTo>
                <a:lnTo>
                  <a:pt x="222" y="42"/>
                </a:lnTo>
                <a:lnTo>
                  <a:pt x="229" y="42"/>
                </a:lnTo>
                <a:lnTo>
                  <a:pt x="234" y="50"/>
                </a:lnTo>
                <a:lnTo>
                  <a:pt x="222" y="50"/>
                </a:lnTo>
                <a:lnTo>
                  <a:pt x="198" y="50"/>
                </a:lnTo>
                <a:lnTo>
                  <a:pt x="196" y="58"/>
                </a:lnTo>
                <a:lnTo>
                  <a:pt x="198" y="67"/>
                </a:lnTo>
                <a:lnTo>
                  <a:pt x="191" y="83"/>
                </a:lnTo>
                <a:lnTo>
                  <a:pt x="186" y="92"/>
                </a:lnTo>
                <a:lnTo>
                  <a:pt x="170" y="109"/>
                </a:lnTo>
                <a:lnTo>
                  <a:pt x="149" y="117"/>
                </a:lnTo>
                <a:lnTo>
                  <a:pt x="122" y="100"/>
                </a:lnTo>
                <a:lnTo>
                  <a:pt x="96" y="75"/>
                </a:lnTo>
                <a:lnTo>
                  <a:pt x="87" y="75"/>
                </a:lnTo>
                <a:lnTo>
                  <a:pt x="78" y="75"/>
                </a:lnTo>
                <a:lnTo>
                  <a:pt x="63" y="75"/>
                </a:lnTo>
                <a:lnTo>
                  <a:pt x="48" y="67"/>
                </a:lnTo>
                <a:lnTo>
                  <a:pt x="27" y="83"/>
                </a:lnTo>
                <a:lnTo>
                  <a:pt x="4" y="100"/>
                </a:lnTo>
                <a:lnTo>
                  <a:pt x="19" y="109"/>
                </a:lnTo>
                <a:lnTo>
                  <a:pt x="26" y="117"/>
                </a:lnTo>
                <a:lnTo>
                  <a:pt x="51" y="125"/>
                </a:lnTo>
                <a:lnTo>
                  <a:pt x="69" y="134"/>
                </a:lnTo>
                <a:lnTo>
                  <a:pt x="67" y="142"/>
                </a:lnTo>
                <a:lnTo>
                  <a:pt x="62" y="142"/>
                </a:lnTo>
                <a:lnTo>
                  <a:pt x="56" y="159"/>
                </a:lnTo>
                <a:lnTo>
                  <a:pt x="51" y="151"/>
                </a:lnTo>
                <a:lnTo>
                  <a:pt x="42" y="151"/>
                </a:lnTo>
                <a:lnTo>
                  <a:pt x="27" y="142"/>
                </a:lnTo>
                <a:lnTo>
                  <a:pt x="14" y="142"/>
                </a:lnTo>
                <a:lnTo>
                  <a:pt x="12" y="151"/>
                </a:lnTo>
                <a:lnTo>
                  <a:pt x="15" y="159"/>
                </a:lnTo>
                <a:lnTo>
                  <a:pt x="4" y="167"/>
                </a:lnTo>
                <a:lnTo>
                  <a:pt x="0" y="176"/>
                </a:lnTo>
                <a:lnTo>
                  <a:pt x="26" y="184"/>
                </a:lnTo>
                <a:lnTo>
                  <a:pt x="64" y="201"/>
                </a:lnTo>
                <a:lnTo>
                  <a:pt x="74" y="209"/>
                </a:lnTo>
                <a:lnTo>
                  <a:pt x="77" y="226"/>
                </a:lnTo>
                <a:lnTo>
                  <a:pt x="70" y="234"/>
                </a:lnTo>
                <a:lnTo>
                  <a:pt x="64" y="234"/>
                </a:lnTo>
                <a:lnTo>
                  <a:pt x="66" y="243"/>
                </a:lnTo>
                <a:lnTo>
                  <a:pt x="69" y="251"/>
                </a:lnTo>
                <a:lnTo>
                  <a:pt x="66" y="260"/>
                </a:lnTo>
                <a:lnTo>
                  <a:pt x="61" y="268"/>
                </a:lnTo>
                <a:lnTo>
                  <a:pt x="81" y="301"/>
                </a:lnTo>
                <a:lnTo>
                  <a:pt x="91" y="301"/>
                </a:lnTo>
                <a:lnTo>
                  <a:pt x="95" y="301"/>
                </a:lnTo>
                <a:lnTo>
                  <a:pt x="91" y="310"/>
                </a:lnTo>
                <a:lnTo>
                  <a:pt x="86" y="310"/>
                </a:lnTo>
                <a:lnTo>
                  <a:pt x="87" y="327"/>
                </a:lnTo>
                <a:lnTo>
                  <a:pt x="82" y="335"/>
                </a:lnTo>
                <a:lnTo>
                  <a:pt x="99" y="343"/>
                </a:lnTo>
                <a:lnTo>
                  <a:pt x="113" y="360"/>
                </a:lnTo>
                <a:lnTo>
                  <a:pt x="144" y="352"/>
                </a:lnTo>
                <a:lnTo>
                  <a:pt x="166" y="343"/>
                </a:lnTo>
                <a:lnTo>
                  <a:pt x="202" y="369"/>
                </a:lnTo>
                <a:lnTo>
                  <a:pt x="228" y="427"/>
                </a:lnTo>
                <a:lnTo>
                  <a:pt x="243" y="436"/>
                </a:lnTo>
                <a:lnTo>
                  <a:pt x="256" y="427"/>
                </a:lnTo>
                <a:lnTo>
                  <a:pt x="260" y="436"/>
                </a:lnTo>
                <a:lnTo>
                  <a:pt x="264" y="436"/>
                </a:lnTo>
                <a:lnTo>
                  <a:pt x="273" y="427"/>
                </a:lnTo>
                <a:lnTo>
                  <a:pt x="279" y="410"/>
                </a:lnTo>
                <a:lnTo>
                  <a:pt x="301" y="410"/>
                </a:lnTo>
                <a:lnTo>
                  <a:pt x="322" y="410"/>
                </a:lnTo>
                <a:lnTo>
                  <a:pt x="324" y="402"/>
                </a:lnTo>
                <a:lnTo>
                  <a:pt x="326" y="402"/>
                </a:lnTo>
                <a:lnTo>
                  <a:pt x="349" y="377"/>
                </a:lnTo>
                <a:lnTo>
                  <a:pt x="361" y="352"/>
                </a:lnTo>
                <a:lnTo>
                  <a:pt x="336" y="352"/>
                </a:lnTo>
                <a:lnTo>
                  <a:pt x="321" y="343"/>
                </a:lnTo>
                <a:lnTo>
                  <a:pt x="326" y="335"/>
                </a:lnTo>
                <a:lnTo>
                  <a:pt x="321" y="327"/>
                </a:lnTo>
                <a:lnTo>
                  <a:pt x="316" y="318"/>
                </a:lnTo>
                <a:lnTo>
                  <a:pt x="308" y="318"/>
                </a:lnTo>
                <a:lnTo>
                  <a:pt x="302" y="318"/>
                </a:lnTo>
                <a:lnTo>
                  <a:pt x="306" y="310"/>
                </a:lnTo>
                <a:lnTo>
                  <a:pt x="306" y="301"/>
                </a:lnTo>
                <a:lnTo>
                  <a:pt x="300" y="301"/>
                </a:lnTo>
                <a:lnTo>
                  <a:pt x="292" y="301"/>
                </a:lnTo>
                <a:lnTo>
                  <a:pt x="294" y="293"/>
                </a:lnTo>
                <a:lnTo>
                  <a:pt x="300" y="251"/>
                </a:lnTo>
                <a:lnTo>
                  <a:pt x="288" y="226"/>
                </a:lnTo>
                <a:lnTo>
                  <a:pt x="279" y="209"/>
                </a:lnTo>
                <a:lnTo>
                  <a:pt x="284" y="201"/>
                </a:lnTo>
                <a:lnTo>
                  <a:pt x="292" y="201"/>
                </a:lnTo>
                <a:lnTo>
                  <a:pt x="302" y="192"/>
                </a:lnTo>
                <a:lnTo>
                  <a:pt x="313" y="184"/>
                </a:lnTo>
                <a:lnTo>
                  <a:pt x="341" y="192"/>
                </a:lnTo>
                <a:lnTo>
                  <a:pt x="371" y="176"/>
                </a:lnTo>
                <a:lnTo>
                  <a:pt x="369" y="151"/>
                </a:lnTo>
                <a:lnTo>
                  <a:pt x="365" y="134"/>
                </a:lnTo>
                <a:lnTo>
                  <a:pt x="360" y="125"/>
                </a:lnTo>
                <a:lnTo>
                  <a:pt x="357" y="125"/>
                </a:lnTo>
                <a:lnTo>
                  <a:pt x="380" y="100"/>
                </a:lnTo>
                <a:lnTo>
                  <a:pt x="403" y="83"/>
                </a:lnTo>
                <a:lnTo>
                  <a:pt x="394" y="42"/>
                </a:lnTo>
                <a:lnTo>
                  <a:pt x="393" y="8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96" name="Группа 1795">
            <a:extLst>
              <a:ext uri="{FF2B5EF4-FFF2-40B4-BE49-F238E27FC236}">
                <a16:creationId xmlns:a16="http://schemas.microsoft.com/office/drawing/2014/main" xmlns="" id="{62A9F61A-E179-4744-9914-314653BDCEF4}"/>
              </a:ext>
            </a:extLst>
          </p:cNvPr>
          <p:cNvGrpSpPr/>
          <p:nvPr/>
        </p:nvGrpSpPr>
        <p:grpSpPr>
          <a:xfrm>
            <a:off x="325239" y="5461036"/>
            <a:ext cx="1165262" cy="1134297"/>
            <a:chOff x="336769" y="5541553"/>
            <a:chExt cx="1165262" cy="1134297"/>
          </a:xfrm>
        </p:grpSpPr>
        <p:grpSp>
          <p:nvGrpSpPr>
            <p:cNvPr id="1662" name="Group 1134">
              <a:extLst>
                <a:ext uri="{FF2B5EF4-FFF2-40B4-BE49-F238E27FC236}">
                  <a16:creationId xmlns:a16="http://schemas.microsoft.com/office/drawing/2014/main" xmlns="" id="{5FB0A8C9-23FB-471F-8ADB-7FF75D08FD84}"/>
                </a:ext>
              </a:extLst>
            </p:cNvPr>
            <p:cNvGrpSpPr/>
            <p:nvPr/>
          </p:nvGrpSpPr>
          <p:grpSpPr>
            <a:xfrm>
              <a:off x="336769" y="5541553"/>
              <a:ext cx="1165262" cy="488990"/>
              <a:chOff x="3789119" y="3213031"/>
              <a:chExt cx="2339475" cy="373325"/>
            </a:xfrm>
          </p:grpSpPr>
          <p:sp>
            <p:nvSpPr>
              <p:cNvPr id="1668" name="Text Placeholder 33">
                <a:extLst>
                  <a:ext uri="{FF2B5EF4-FFF2-40B4-BE49-F238E27FC236}">
                    <a16:creationId xmlns:a16="http://schemas.microsoft.com/office/drawing/2014/main" xmlns="" id="{90CDF739-64B1-417B-94C0-670A6845A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9" y="3213031"/>
                <a:ext cx="2339475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Ростовская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669" name="Straight Connector 1131">
                <a:extLst>
                  <a:ext uri="{FF2B5EF4-FFF2-40B4-BE49-F238E27FC236}">
                    <a16:creationId xmlns:a16="http://schemas.microsoft.com/office/drawing/2014/main" xmlns="" id="{6AD3A572-67D3-4357-AE26-D1A90626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3" name="Группа 1662">
              <a:extLst>
                <a:ext uri="{FF2B5EF4-FFF2-40B4-BE49-F238E27FC236}">
                  <a16:creationId xmlns:a16="http://schemas.microsoft.com/office/drawing/2014/main" xmlns="" id="{3696B4E0-E277-4727-86D0-23805639F4F3}"/>
                </a:ext>
              </a:extLst>
            </p:cNvPr>
            <p:cNvGrpSpPr/>
            <p:nvPr/>
          </p:nvGrpSpPr>
          <p:grpSpPr>
            <a:xfrm>
              <a:off x="807343" y="6135399"/>
              <a:ext cx="227663" cy="540451"/>
              <a:chOff x="9500866" y="4815748"/>
              <a:chExt cx="227663" cy="540451"/>
            </a:xfrm>
          </p:grpSpPr>
          <p:grpSp>
            <p:nvGrpSpPr>
              <p:cNvPr id="1664" name="Group 1114">
                <a:extLst>
                  <a:ext uri="{FF2B5EF4-FFF2-40B4-BE49-F238E27FC236}">
                    <a16:creationId xmlns:a16="http://schemas.microsoft.com/office/drawing/2014/main" xmlns="" id="{EE6A9BF1-C6AF-4517-9B41-5FD98AD44761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666" name="Oval 1110">
                  <a:extLst>
                    <a:ext uri="{FF2B5EF4-FFF2-40B4-BE49-F238E27FC236}">
                      <a16:creationId xmlns:a16="http://schemas.microsoft.com/office/drawing/2014/main" xmlns="" id="{96D2F928-0AE0-424D-81A2-AE7AB226D8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667" name="Pentagon 1112">
                  <a:extLst>
                    <a:ext uri="{FF2B5EF4-FFF2-40B4-BE49-F238E27FC236}">
                      <a16:creationId xmlns:a16="http://schemas.microsoft.com/office/drawing/2014/main" xmlns="" id="{8E45021E-3E0E-4C77-A188-03FEB8BE1268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665" name="Freeform 45">
                <a:extLst>
                  <a:ext uri="{FF2B5EF4-FFF2-40B4-BE49-F238E27FC236}">
                    <a16:creationId xmlns:a16="http://schemas.microsoft.com/office/drawing/2014/main" xmlns="" id="{81050B72-2F5E-416E-A7AC-FF3BD0A877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20" name="ПФО_Ульяновская область">
            <a:extLst>
              <a:ext uri="{FF2B5EF4-FFF2-40B4-BE49-F238E27FC236}">
                <a16:creationId xmlns:a16="http://schemas.microsoft.com/office/drawing/2014/main" xmlns="" id="{B62BFFEA-8B45-4917-97F1-9604D2276C9A}"/>
              </a:ext>
            </a:extLst>
          </p:cNvPr>
          <p:cNvSpPr>
            <a:spLocks/>
          </p:cNvSpPr>
          <p:nvPr/>
        </p:nvSpPr>
        <p:spPr bwMode="auto">
          <a:xfrm>
            <a:off x="2103238" y="6025603"/>
            <a:ext cx="472663" cy="406710"/>
          </a:xfrm>
          <a:custGeom>
            <a:avLst/>
            <a:gdLst>
              <a:gd name="T0" fmla="*/ 209 w 293"/>
              <a:gd name="T1" fmla="*/ 84 h 252"/>
              <a:gd name="T2" fmla="*/ 201 w 293"/>
              <a:gd name="T3" fmla="*/ 67 h 252"/>
              <a:gd name="T4" fmla="*/ 167 w 293"/>
              <a:gd name="T5" fmla="*/ 59 h 252"/>
              <a:gd name="T6" fmla="*/ 167 w 293"/>
              <a:gd name="T7" fmla="*/ 42 h 252"/>
              <a:gd name="T8" fmla="*/ 142 w 293"/>
              <a:gd name="T9" fmla="*/ 25 h 252"/>
              <a:gd name="T10" fmla="*/ 125 w 293"/>
              <a:gd name="T11" fmla="*/ 0 h 252"/>
              <a:gd name="T12" fmla="*/ 92 w 293"/>
              <a:gd name="T13" fmla="*/ 51 h 252"/>
              <a:gd name="T14" fmla="*/ 75 w 293"/>
              <a:gd name="T15" fmla="*/ 42 h 252"/>
              <a:gd name="T16" fmla="*/ 41 w 293"/>
              <a:gd name="T17" fmla="*/ 42 h 252"/>
              <a:gd name="T18" fmla="*/ 50 w 293"/>
              <a:gd name="T19" fmla="*/ 76 h 252"/>
              <a:gd name="T20" fmla="*/ 41 w 293"/>
              <a:gd name="T21" fmla="*/ 109 h 252"/>
              <a:gd name="T22" fmla="*/ 50 w 293"/>
              <a:gd name="T23" fmla="*/ 126 h 252"/>
              <a:gd name="T24" fmla="*/ 50 w 293"/>
              <a:gd name="T25" fmla="*/ 143 h 252"/>
              <a:gd name="T26" fmla="*/ 25 w 293"/>
              <a:gd name="T27" fmla="*/ 176 h 252"/>
              <a:gd name="T28" fmla="*/ 0 w 293"/>
              <a:gd name="T29" fmla="*/ 193 h 252"/>
              <a:gd name="T30" fmla="*/ 25 w 293"/>
              <a:gd name="T31" fmla="*/ 235 h 252"/>
              <a:gd name="T32" fmla="*/ 75 w 293"/>
              <a:gd name="T33" fmla="*/ 235 h 252"/>
              <a:gd name="T34" fmla="*/ 83 w 293"/>
              <a:gd name="T35" fmla="*/ 243 h 252"/>
              <a:gd name="T36" fmla="*/ 83 w 293"/>
              <a:gd name="T37" fmla="*/ 252 h 252"/>
              <a:gd name="T38" fmla="*/ 100 w 293"/>
              <a:gd name="T39" fmla="*/ 227 h 252"/>
              <a:gd name="T40" fmla="*/ 117 w 293"/>
              <a:gd name="T41" fmla="*/ 185 h 252"/>
              <a:gd name="T42" fmla="*/ 125 w 293"/>
              <a:gd name="T43" fmla="*/ 185 h 252"/>
              <a:gd name="T44" fmla="*/ 142 w 293"/>
              <a:gd name="T45" fmla="*/ 185 h 252"/>
              <a:gd name="T46" fmla="*/ 159 w 293"/>
              <a:gd name="T47" fmla="*/ 176 h 252"/>
              <a:gd name="T48" fmla="*/ 167 w 293"/>
              <a:gd name="T49" fmla="*/ 176 h 252"/>
              <a:gd name="T50" fmla="*/ 184 w 293"/>
              <a:gd name="T51" fmla="*/ 185 h 252"/>
              <a:gd name="T52" fmla="*/ 201 w 293"/>
              <a:gd name="T53" fmla="*/ 185 h 252"/>
              <a:gd name="T54" fmla="*/ 218 w 293"/>
              <a:gd name="T55" fmla="*/ 202 h 252"/>
              <a:gd name="T56" fmla="*/ 243 w 293"/>
              <a:gd name="T57" fmla="*/ 218 h 252"/>
              <a:gd name="T58" fmla="*/ 243 w 293"/>
              <a:gd name="T59" fmla="*/ 210 h 252"/>
              <a:gd name="T60" fmla="*/ 251 w 293"/>
              <a:gd name="T61" fmla="*/ 210 h 252"/>
              <a:gd name="T62" fmla="*/ 259 w 293"/>
              <a:gd name="T63" fmla="*/ 210 h 252"/>
              <a:gd name="T64" fmla="*/ 268 w 293"/>
              <a:gd name="T65" fmla="*/ 210 h 252"/>
              <a:gd name="T66" fmla="*/ 285 w 293"/>
              <a:gd name="T67" fmla="*/ 185 h 252"/>
              <a:gd name="T68" fmla="*/ 293 w 293"/>
              <a:gd name="T69" fmla="*/ 168 h 252"/>
              <a:gd name="T70" fmla="*/ 276 w 293"/>
              <a:gd name="T71" fmla="*/ 143 h 252"/>
              <a:gd name="T72" fmla="*/ 276 w 293"/>
              <a:gd name="T73" fmla="*/ 118 h 252"/>
              <a:gd name="T74" fmla="*/ 268 w 293"/>
              <a:gd name="T75" fmla="*/ 101 h 252"/>
              <a:gd name="T76" fmla="*/ 243 w 293"/>
              <a:gd name="T77" fmla="*/ 101 h 252"/>
              <a:gd name="T78" fmla="*/ 226 w 293"/>
              <a:gd name="T79" fmla="*/ 101 h 252"/>
              <a:gd name="T80" fmla="*/ 209 w 293"/>
              <a:gd name="T81" fmla="*/ 84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3" h="252">
                <a:moveTo>
                  <a:pt x="209" y="84"/>
                </a:moveTo>
                <a:lnTo>
                  <a:pt x="201" y="67"/>
                </a:lnTo>
                <a:lnTo>
                  <a:pt x="167" y="59"/>
                </a:lnTo>
                <a:lnTo>
                  <a:pt x="167" y="42"/>
                </a:lnTo>
                <a:lnTo>
                  <a:pt x="142" y="25"/>
                </a:lnTo>
                <a:lnTo>
                  <a:pt x="125" y="0"/>
                </a:lnTo>
                <a:lnTo>
                  <a:pt x="92" y="51"/>
                </a:lnTo>
                <a:lnTo>
                  <a:pt x="75" y="42"/>
                </a:lnTo>
                <a:lnTo>
                  <a:pt x="41" y="42"/>
                </a:lnTo>
                <a:lnTo>
                  <a:pt x="50" y="76"/>
                </a:lnTo>
                <a:lnTo>
                  <a:pt x="41" y="109"/>
                </a:lnTo>
                <a:lnTo>
                  <a:pt x="50" y="126"/>
                </a:lnTo>
                <a:lnTo>
                  <a:pt x="50" y="143"/>
                </a:lnTo>
                <a:lnTo>
                  <a:pt x="25" y="176"/>
                </a:lnTo>
                <a:lnTo>
                  <a:pt x="0" y="193"/>
                </a:lnTo>
                <a:lnTo>
                  <a:pt x="25" y="235"/>
                </a:lnTo>
                <a:lnTo>
                  <a:pt x="75" y="235"/>
                </a:lnTo>
                <a:lnTo>
                  <a:pt x="83" y="243"/>
                </a:lnTo>
                <a:lnTo>
                  <a:pt x="83" y="252"/>
                </a:lnTo>
                <a:lnTo>
                  <a:pt x="100" y="227"/>
                </a:lnTo>
                <a:lnTo>
                  <a:pt x="117" y="185"/>
                </a:lnTo>
                <a:lnTo>
                  <a:pt x="125" y="185"/>
                </a:lnTo>
                <a:lnTo>
                  <a:pt x="142" y="185"/>
                </a:lnTo>
                <a:lnTo>
                  <a:pt x="159" y="176"/>
                </a:lnTo>
                <a:lnTo>
                  <a:pt x="167" y="176"/>
                </a:lnTo>
                <a:lnTo>
                  <a:pt x="184" y="185"/>
                </a:lnTo>
                <a:lnTo>
                  <a:pt x="201" y="185"/>
                </a:lnTo>
                <a:lnTo>
                  <a:pt x="218" y="202"/>
                </a:lnTo>
                <a:lnTo>
                  <a:pt x="243" y="218"/>
                </a:lnTo>
                <a:lnTo>
                  <a:pt x="243" y="210"/>
                </a:lnTo>
                <a:lnTo>
                  <a:pt x="251" y="210"/>
                </a:lnTo>
                <a:lnTo>
                  <a:pt x="259" y="210"/>
                </a:lnTo>
                <a:lnTo>
                  <a:pt x="268" y="210"/>
                </a:lnTo>
                <a:lnTo>
                  <a:pt x="285" y="185"/>
                </a:lnTo>
                <a:lnTo>
                  <a:pt x="293" y="168"/>
                </a:lnTo>
                <a:lnTo>
                  <a:pt x="276" y="143"/>
                </a:lnTo>
                <a:lnTo>
                  <a:pt x="276" y="118"/>
                </a:lnTo>
                <a:lnTo>
                  <a:pt x="268" y="101"/>
                </a:lnTo>
                <a:lnTo>
                  <a:pt x="243" y="101"/>
                </a:lnTo>
                <a:lnTo>
                  <a:pt x="226" y="101"/>
                </a:lnTo>
                <a:lnTo>
                  <a:pt x="209" y="84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37" name="Группа 1936">
            <a:extLst>
              <a:ext uri="{FF2B5EF4-FFF2-40B4-BE49-F238E27FC236}">
                <a16:creationId xmlns:a16="http://schemas.microsoft.com/office/drawing/2014/main" xmlns="" id="{1930C3D5-C5CD-431D-B385-A64A543D77BD}"/>
              </a:ext>
            </a:extLst>
          </p:cNvPr>
          <p:cNvGrpSpPr/>
          <p:nvPr/>
        </p:nvGrpSpPr>
        <p:grpSpPr>
          <a:xfrm>
            <a:off x="1594322" y="6110266"/>
            <a:ext cx="1275165" cy="1135161"/>
            <a:chOff x="2032183" y="8186199"/>
            <a:chExt cx="1275165" cy="1135161"/>
          </a:xfrm>
        </p:grpSpPr>
        <p:grpSp>
          <p:nvGrpSpPr>
            <p:cNvPr id="1808" name="Группа 1807">
              <a:extLst>
                <a:ext uri="{FF2B5EF4-FFF2-40B4-BE49-F238E27FC236}">
                  <a16:creationId xmlns:a16="http://schemas.microsoft.com/office/drawing/2014/main" xmlns="" id="{F29648D2-003E-4022-A386-94DEF2BA701B}"/>
                </a:ext>
              </a:extLst>
            </p:cNvPr>
            <p:cNvGrpSpPr/>
            <p:nvPr/>
          </p:nvGrpSpPr>
          <p:grpSpPr>
            <a:xfrm rot="10800000">
              <a:off x="2557526" y="8186199"/>
              <a:ext cx="227663" cy="540451"/>
              <a:chOff x="9500866" y="4815748"/>
              <a:chExt cx="227663" cy="540451"/>
            </a:xfrm>
          </p:grpSpPr>
          <p:grpSp>
            <p:nvGrpSpPr>
              <p:cNvPr id="1809" name="Group 1114">
                <a:extLst>
                  <a:ext uri="{FF2B5EF4-FFF2-40B4-BE49-F238E27FC236}">
                    <a16:creationId xmlns:a16="http://schemas.microsoft.com/office/drawing/2014/main" xmlns="" id="{A7E723D2-8C03-47D9-82CA-9591C30956C5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811" name="Oval 1110">
                  <a:extLst>
                    <a:ext uri="{FF2B5EF4-FFF2-40B4-BE49-F238E27FC236}">
                      <a16:creationId xmlns:a16="http://schemas.microsoft.com/office/drawing/2014/main" xmlns="" id="{8105228F-53CE-45B6-BBD4-A92268DD46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812" name="Pentagon 1112">
                  <a:extLst>
                    <a:ext uri="{FF2B5EF4-FFF2-40B4-BE49-F238E27FC236}">
                      <a16:creationId xmlns:a16="http://schemas.microsoft.com/office/drawing/2014/main" xmlns="" id="{C6CA465B-20AB-48A8-A1D0-7D12FDF04AA1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810" name="Freeform 45">
                <a:extLst>
                  <a:ext uri="{FF2B5EF4-FFF2-40B4-BE49-F238E27FC236}">
                    <a16:creationId xmlns:a16="http://schemas.microsoft.com/office/drawing/2014/main" xmlns="" id="{78D795A7-4F9F-4829-81A2-01FF190371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  <p:grpSp>
          <p:nvGrpSpPr>
            <p:cNvPr id="1934" name="Group 1134">
              <a:extLst>
                <a:ext uri="{FF2B5EF4-FFF2-40B4-BE49-F238E27FC236}">
                  <a16:creationId xmlns:a16="http://schemas.microsoft.com/office/drawing/2014/main" xmlns="" id="{FD06E13B-3251-4BF7-AC43-0EB307999CE6}"/>
                </a:ext>
              </a:extLst>
            </p:cNvPr>
            <p:cNvGrpSpPr/>
            <p:nvPr/>
          </p:nvGrpSpPr>
          <p:grpSpPr>
            <a:xfrm>
              <a:off x="2032183" y="8832370"/>
              <a:ext cx="1275165" cy="488990"/>
              <a:chOff x="3789117" y="3213031"/>
              <a:chExt cx="2560125" cy="373325"/>
            </a:xfrm>
          </p:grpSpPr>
          <p:sp>
            <p:nvSpPr>
              <p:cNvPr id="1935" name="Text Placeholder 33">
                <a:extLst>
                  <a:ext uri="{FF2B5EF4-FFF2-40B4-BE49-F238E27FC236}">
                    <a16:creationId xmlns:a16="http://schemas.microsoft.com/office/drawing/2014/main" xmlns="" id="{F78A681C-5896-43B9-A44C-262BD2B2B2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7" y="3213031"/>
                <a:ext cx="2560125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Ульяновская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936" name="Straight Connector 1131">
                <a:extLst>
                  <a:ext uri="{FF2B5EF4-FFF2-40B4-BE49-F238E27FC236}">
                    <a16:creationId xmlns:a16="http://schemas.microsoft.com/office/drawing/2014/main" xmlns="" id="{5417C8F7-BA55-49A2-9CD6-84B9B61599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1" name="ПФО_Республика Марий-Эл">
            <a:extLst>
              <a:ext uri="{FF2B5EF4-FFF2-40B4-BE49-F238E27FC236}">
                <a16:creationId xmlns:a16="http://schemas.microsoft.com/office/drawing/2014/main" xmlns="" id="{E530D708-7C6C-4B85-97B5-0DD7511B3FAA}"/>
              </a:ext>
            </a:extLst>
          </p:cNvPr>
          <p:cNvSpPr>
            <a:spLocks/>
          </p:cNvSpPr>
          <p:nvPr/>
        </p:nvSpPr>
        <p:spPr bwMode="auto">
          <a:xfrm>
            <a:off x="2410834" y="5713244"/>
            <a:ext cx="406710" cy="283598"/>
          </a:xfrm>
          <a:custGeom>
            <a:avLst/>
            <a:gdLst>
              <a:gd name="T0" fmla="*/ 154 w 185"/>
              <a:gd name="T1" fmla="*/ 61 h 129"/>
              <a:gd name="T2" fmla="*/ 154 w 185"/>
              <a:gd name="T3" fmla="*/ 56 h 129"/>
              <a:gd name="T4" fmla="*/ 142 w 185"/>
              <a:gd name="T5" fmla="*/ 49 h 129"/>
              <a:gd name="T6" fmla="*/ 136 w 185"/>
              <a:gd name="T7" fmla="*/ 43 h 129"/>
              <a:gd name="T8" fmla="*/ 130 w 185"/>
              <a:gd name="T9" fmla="*/ 43 h 129"/>
              <a:gd name="T10" fmla="*/ 123 w 185"/>
              <a:gd name="T11" fmla="*/ 49 h 129"/>
              <a:gd name="T12" fmla="*/ 118 w 185"/>
              <a:gd name="T13" fmla="*/ 43 h 129"/>
              <a:gd name="T14" fmla="*/ 111 w 185"/>
              <a:gd name="T15" fmla="*/ 37 h 129"/>
              <a:gd name="T16" fmla="*/ 93 w 185"/>
              <a:gd name="T17" fmla="*/ 37 h 129"/>
              <a:gd name="T18" fmla="*/ 87 w 185"/>
              <a:gd name="T19" fmla="*/ 25 h 129"/>
              <a:gd name="T20" fmla="*/ 80 w 185"/>
              <a:gd name="T21" fmla="*/ 19 h 129"/>
              <a:gd name="T22" fmla="*/ 74 w 185"/>
              <a:gd name="T23" fmla="*/ 12 h 129"/>
              <a:gd name="T24" fmla="*/ 56 w 185"/>
              <a:gd name="T25" fmla="*/ 0 h 129"/>
              <a:gd name="T26" fmla="*/ 38 w 185"/>
              <a:gd name="T27" fmla="*/ 0 h 129"/>
              <a:gd name="T28" fmla="*/ 31 w 185"/>
              <a:gd name="T29" fmla="*/ 0 h 129"/>
              <a:gd name="T30" fmla="*/ 25 w 185"/>
              <a:gd name="T31" fmla="*/ 6 h 129"/>
              <a:gd name="T32" fmla="*/ 19 w 185"/>
              <a:gd name="T33" fmla="*/ 0 h 129"/>
              <a:gd name="T34" fmla="*/ 13 w 185"/>
              <a:gd name="T35" fmla="*/ 0 h 129"/>
              <a:gd name="T36" fmla="*/ 7 w 185"/>
              <a:gd name="T37" fmla="*/ 12 h 129"/>
              <a:gd name="T38" fmla="*/ 13 w 185"/>
              <a:gd name="T39" fmla="*/ 25 h 129"/>
              <a:gd name="T40" fmla="*/ 7 w 185"/>
              <a:gd name="T41" fmla="*/ 25 h 129"/>
              <a:gd name="T42" fmla="*/ 0 w 185"/>
              <a:gd name="T43" fmla="*/ 37 h 129"/>
              <a:gd name="T44" fmla="*/ 7 w 185"/>
              <a:gd name="T45" fmla="*/ 43 h 129"/>
              <a:gd name="T46" fmla="*/ 0 w 185"/>
              <a:gd name="T47" fmla="*/ 56 h 129"/>
              <a:gd name="T48" fmla="*/ 19 w 185"/>
              <a:gd name="T49" fmla="*/ 56 h 129"/>
              <a:gd name="T50" fmla="*/ 25 w 185"/>
              <a:gd name="T51" fmla="*/ 61 h 129"/>
              <a:gd name="T52" fmla="*/ 56 w 185"/>
              <a:gd name="T53" fmla="*/ 68 h 129"/>
              <a:gd name="T54" fmla="*/ 62 w 185"/>
              <a:gd name="T55" fmla="*/ 86 h 129"/>
              <a:gd name="T56" fmla="*/ 62 w 185"/>
              <a:gd name="T57" fmla="*/ 92 h 129"/>
              <a:gd name="T58" fmla="*/ 68 w 185"/>
              <a:gd name="T59" fmla="*/ 99 h 129"/>
              <a:gd name="T60" fmla="*/ 68 w 185"/>
              <a:gd name="T61" fmla="*/ 111 h 129"/>
              <a:gd name="T62" fmla="*/ 74 w 185"/>
              <a:gd name="T63" fmla="*/ 129 h 129"/>
              <a:gd name="T64" fmla="*/ 80 w 185"/>
              <a:gd name="T65" fmla="*/ 129 h 129"/>
              <a:gd name="T66" fmla="*/ 87 w 185"/>
              <a:gd name="T67" fmla="*/ 129 h 129"/>
              <a:gd name="T68" fmla="*/ 99 w 185"/>
              <a:gd name="T69" fmla="*/ 123 h 129"/>
              <a:gd name="T70" fmla="*/ 111 w 185"/>
              <a:gd name="T71" fmla="*/ 123 h 129"/>
              <a:gd name="T72" fmla="*/ 111 w 185"/>
              <a:gd name="T73" fmla="*/ 123 h 129"/>
              <a:gd name="T74" fmla="*/ 118 w 185"/>
              <a:gd name="T75" fmla="*/ 123 h 129"/>
              <a:gd name="T76" fmla="*/ 118 w 185"/>
              <a:gd name="T77" fmla="*/ 117 h 129"/>
              <a:gd name="T78" fmla="*/ 118 w 185"/>
              <a:gd name="T79" fmla="*/ 117 h 129"/>
              <a:gd name="T80" fmla="*/ 130 w 185"/>
              <a:gd name="T81" fmla="*/ 117 h 129"/>
              <a:gd name="T82" fmla="*/ 136 w 185"/>
              <a:gd name="T83" fmla="*/ 117 h 129"/>
              <a:gd name="T84" fmla="*/ 142 w 185"/>
              <a:gd name="T85" fmla="*/ 117 h 129"/>
              <a:gd name="T86" fmla="*/ 142 w 185"/>
              <a:gd name="T87" fmla="*/ 117 h 129"/>
              <a:gd name="T88" fmla="*/ 160 w 185"/>
              <a:gd name="T89" fmla="*/ 129 h 129"/>
              <a:gd name="T90" fmla="*/ 173 w 185"/>
              <a:gd name="T91" fmla="*/ 123 h 129"/>
              <a:gd name="T92" fmla="*/ 173 w 185"/>
              <a:gd name="T93" fmla="*/ 123 h 129"/>
              <a:gd name="T94" fmla="*/ 179 w 185"/>
              <a:gd name="T95" fmla="*/ 117 h 129"/>
              <a:gd name="T96" fmla="*/ 185 w 185"/>
              <a:gd name="T97" fmla="*/ 111 h 129"/>
              <a:gd name="T98" fmla="*/ 179 w 185"/>
              <a:gd name="T99" fmla="*/ 105 h 129"/>
              <a:gd name="T100" fmla="*/ 179 w 185"/>
              <a:gd name="T101" fmla="*/ 99 h 129"/>
              <a:gd name="T102" fmla="*/ 179 w 185"/>
              <a:gd name="T103" fmla="*/ 92 h 129"/>
              <a:gd name="T104" fmla="*/ 179 w 185"/>
              <a:gd name="T105" fmla="*/ 80 h 129"/>
              <a:gd name="T106" fmla="*/ 173 w 185"/>
              <a:gd name="T107" fmla="*/ 80 h 129"/>
              <a:gd name="T108" fmla="*/ 173 w 185"/>
              <a:gd name="T109" fmla="*/ 80 h 129"/>
              <a:gd name="T110" fmla="*/ 167 w 185"/>
              <a:gd name="T111" fmla="*/ 74 h 129"/>
              <a:gd name="T112" fmla="*/ 173 w 185"/>
              <a:gd name="T113" fmla="*/ 61 h 129"/>
              <a:gd name="T114" fmla="*/ 173 w 185"/>
              <a:gd name="T115" fmla="*/ 56 h 129"/>
              <a:gd name="T116" fmla="*/ 160 w 185"/>
              <a:gd name="T117" fmla="*/ 56 h 129"/>
              <a:gd name="T118" fmla="*/ 154 w 185"/>
              <a:gd name="T119" fmla="*/ 61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" h="129">
                <a:moveTo>
                  <a:pt x="154" y="61"/>
                </a:moveTo>
                <a:lnTo>
                  <a:pt x="154" y="56"/>
                </a:lnTo>
                <a:lnTo>
                  <a:pt x="142" y="49"/>
                </a:lnTo>
                <a:lnTo>
                  <a:pt x="136" y="43"/>
                </a:lnTo>
                <a:lnTo>
                  <a:pt x="130" y="43"/>
                </a:lnTo>
                <a:lnTo>
                  <a:pt x="123" y="49"/>
                </a:lnTo>
                <a:lnTo>
                  <a:pt x="118" y="43"/>
                </a:lnTo>
                <a:lnTo>
                  <a:pt x="111" y="37"/>
                </a:lnTo>
                <a:lnTo>
                  <a:pt x="93" y="37"/>
                </a:lnTo>
                <a:lnTo>
                  <a:pt x="87" y="25"/>
                </a:lnTo>
                <a:lnTo>
                  <a:pt x="80" y="19"/>
                </a:lnTo>
                <a:lnTo>
                  <a:pt x="74" y="12"/>
                </a:lnTo>
                <a:lnTo>
                  <a:pt x="56" y="0"/>
                </a:lnTo>
                <a:lnTo>
                  <a:pt x="38" y="0"/>
                </a:lnTo>
                <a:lnTo>
                  <a:pt x="31" y="0"/>
                </a:lnTo>
                <a:lnTo>
                  <a:pt x="25" y="6"/>
                </a:lnTo>
                <a:lnTo>
                  <a:pt x="19" y="0"/>
                </a:lnTo>
                <a:lnTo>
                  <a:pt x="13" y="0"/>
                </a:lnTo>
                <a:lnTo>
                  <a:pt x="7" y="12"/>
                </a:lnTo>
                <a:lnTo>
                  <a:pt x="13" y="25"/>
                </a:lnTo>
                <a:lnTo>
                  <a:pt x="7" y="25"/>
                </a:lnTo>
                <a:lnTo>
                  <a:pt x="0" y="37"/>
                </a:lnTo>
                <a:lnTo>
                  <a:pt x="7" y="43"/>
                </a:lnTo>
                <a:lnTo>
                  <a:pt x="0" y="56"/>
                </a:lnTo>
                <a:lnTo>
                  <a:pt x="19" y="56"/>
                </a:lnTo>
                <a:lnTo>
                  <a:pt x="25" y="61"/>
                </a:lnTo>
                <a:lnTo>
                  <a:pt x="56" y="68"/>
                </a:lnTo>
                <a:lnTo>
                  <a:pt x="62" y="86"/>
                </a:lnTo>
                <a:lnTo>
                  <a:pt x="62" y="92"/>
                </a:lnTo>
                <a:lnTo>
                  <a:pt x="68" y="99"/>
                </a:lnTo>
                <a:lnTo>
                  <a:pt x="68" y="111"/>
                </a:lnTo>
                <a:lnTo>
                  <a:pt x="74" y="129"/>
                </a:lnTo>
                <a:lnTo>
                  <a:pt x="80" y="129"/>
                </a:lnTo>
                <a:lnTo>
                  <a:pt x="87" y="129"/>
                </a:lnTo>
                <a:lnTo>
                  <a:pt x="99" y="123"/>
                </a:lnTo>
                <a:lnTo>
                  <a:pt x="111" y="123"/>
                </a:lnTo>
                <a:lnTo>
                  <a:pt x="111" y="123"/>
                </a:lnTo>
                <a:lnTo>
                  <a:pt x="118" y="123"/>
                </a:lnTo>
                <a:lnTo>
                  <a:pt x="118" y="117"/>
                </a:lnTo>
                <a:lnTo>
                  <a:pt x="118" y="117"/>
                </a:lnTo>
                <a:lnTo>
                  <a:pt x="130" y="117"/>
                </a:lnTo>
                <a:lnTo>
                  <a:pt x="136" y="117"/>
                </a:lnTo>
                <a:lnTo>
                  <a:pt x="142" y="117"/>
                </a:lnTo>
                <a:lnTo>
                  <a:pt x="142" y="117"/>
                </a:lnTo>
                <a:lnTo>
                  <a:pt x="160" y="129"/>
                </a:lnTo>
                <a:lnTo>
                  <a:pt x="173" y="123"/>
                </a:lnTo>
                <a:lnTo>
                  <a:pt x="173" y="123"/>
                </a:lnTo>
                <a:lnTo>
                  <a:pt x="179" y="117"/>
                </a:lnTo>
                <a:lnTo>
                  <a:pt x="185" y="111"/>
                </a:lnTo>
                <a:lnTo>
                  <a:pt x="179" y="105"/>
                </a:lnTo>
                <a:lnTo>
                  <a:pt x="179" y="99"/>
                </a:lnTo>
                <a:lnTo>
                  <a:pt x="179" y="92"/>
                </a:lnTo>
                <a:lnTo>
                  <a:pt x="179" y="80"/>
                </a:lnTo>
                <a:lnTo>
                  <a:pt x="173" y="80"/>
                </a:lnTo>
                <a:lnTo>
                  <a:pt x="173" y="80"/>
                </a:lnTo>
                <a:lnTo>
                  <a:pt x="167" y="74"/>
                </a:lnTo>
                <a:lnTo>
                  <a:pt x="173" y="61"/>
                </a:lnTo>
                <a:lnTo>
                  <a:pt x="173" y="56"/>
                </a:lnTo>
                <a:lnTo>
                  <a:pt x="160" y="56"/>
                </a:lnTo>
                <a:lnTo>
                  <a:pt x="154" y="61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97" name="Группа 1796">
            <a:extLst>
              <a:ext uri="{FF2B5EF4-FFF2-40B4-BE49-F238E27FC236}">
                <a16:creationId xmlns:a16="http://schemas.microsoft.com/office/drawing/2014/main" xmlns="" id="{C45B0A87-E398-4372-B708-7A2F61337DB0}"/>
              </a:ext>
            </a:extLst>
          </p:cNvPr>
          <p:cNvGrpSpPr/>
          <p:nvPr/>
        </p:nvGrpSpPr>
        <p:grpSpPr>
          <a:xfrm>
            <a:off x="1942333" y="4719326"/>
            <a:ext cx="1165262" cy="1134297"/>
            <a:chOff x="336769" y="5541553"/>
            <a:chExt cx="1165262" cy="1134297"/>
          </a:xfrm>
        </p:grpSpPr>
        <p:grpSp>
          <p:nvGrpSpPr>
            <p:cNvPr id="1798" name="Group 1134">
              <a:extLst>
                <a:ext uri="{FF2B5EF4-FFF2-40B4-BE49-F238E27FC236}">
                  <a16:creationId xmlns:a16="http://schemas.microsoft.com/office/drawing/2014/main" xmlns="" id="{D0047ACA-B68A-4A18-8DAC-EBFD75C53E32}"/>
                </a:ext>
              </a:extLst>
            </p:cNvPr>
            <p:cNvGrpSpPr/>
            <p:nvPr/>
          </p:nvGrpSpPr>
          <p:grpSpPr>
            <a:xfrm>
              <a:off x="336769" y="5541553"/>
              <a:ext cx="1165262" cy="488990"/>
              <a:chOff x="3789119" y="3213031"/>
              <a:chExt cx="2339475" cy="373325"/>
            </a:xfrm>
          </p:grpSpPr>
          <p:sp>
            <p:nvSpPr>
              <p:cNvPr id="1804" name="Text Placeholder 33">
                <a:extLst>
                  <a:ext uri="{FF2B5EF4-FFF2-40B4-BE49-F238E27FC236}">
                    <a16:creationId xmlns:a16="http://schemas.microsoft.com/office/drawing/2014/main" xmlns="" id="{1BE12DB7-B3F1-440F-A72A-FD555F1719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9" y="3213031"/>
                <a:ext cx="2339475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Республика Марий Эл</a:t>
                </a:r>
              </a:p>
            </p:txBody>
          </p:sp>
          <p:cxnSp>
            <p:nvCxnSpPr>
              <p:cNvPr id="1805" name="Straight Connector 1131">
                <a:extLst>
                  <a:ext uri="{FF2B5EF4-FFF2-40B4-BE49-F238E27FC236}">
                    <a16:creationId xmlns:a16="http://schemas.microsoft.com/office/drawing/2014/main" xmlns="" id="{7CD00A48-BECB-40A6-8F70-A7055EE796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9" name="Группа 1798">
              <a:extLst>
                <a:ext uri="{FF2B5EF4-FFF2-40B4-BE49-F238E27FC236}">
                  <a16:creationId xmlns:a16="http://schemas.microsoft.com/office/drawing/2014/main" xmlns="" id="{61D14649-CC13-44DD-9A8D-CAAC6A2B0FBD}"/>
                </a:ext>
              </a:extLst>
            </p:cNvPr>
            <p:cNvGrpSpPr/>
            <p:nvPr/>
          </p:nvGrpSpPr>
          <p:grpSpPr>
            <a:xfrm>
              <a:off x="807343" y="6135399"/>
              <a:ext cx="227663" cy="540451"/>
              <a:chOff x="9500866" y="4815748"/>
              <a:chExt cx="227663" cy="540451"/>
            </a:xfrm>
          </p:grpSpPr>
          <p:grpSp>
            <p:nvGrpSpPr>
              <p:cNvPr id="1800" name="Group 1114">
                <a:extLst>
                  <a:ext uri="{FF2B5EF4-FFF2-40B4-BE49-F238E27FC236}">
                    <a16:creationId xmlns:a16="http://schemas.microsoft.com/office/drawing/2014/main" xmlns="" id="{87865E6A-35EC-4366-A096-2944B7986B48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802" name="Oval 1110">
                  <a:extLst>
                    <a:ext uri="{FF2B5EF4-FFF2-40B4-BE49-F238E27FC236}">
                      <a16:creationId xmlns:a16="http://schemas.microsoft.com/office/drawing/2014/main" xmlns="" id="{B1C036FA-CB2A-4272-BADB-5FF0CEFAA9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803" name="Pentagon 1112">
                  <a:extLst>
                    <a:ext uri="{FF2B5EF4-FFF2-40B4-BE49-F238E27FC236}">
                      <a16:creationId xmlns:a16="http://schemas.microsoft.com/office/drawing/2014/main" xmlns="" id="{F493B2B8-CA0F-492D-88C9-C19B77697231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801" name="Freeform 45">
                <a:extLst>
                  <a:ext uri="{FF2B5EF4-FFF2-40B4-BE49-F238E27FC236}">
                    <a16:creationId xmlns:a16="http://schemas.microsoft.com/office/drawing/2014/main" xmlns="" id="{1949A532-F71B-4A38-A3A1-6B2ACEE5BE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22" name="ПФО_Пермский край">
            <a:extLst>
              <a:ext uri="{FF2B5EF4-FFF2-40B4-BE49-F238E27FC236}">
                <a16:creationId xmlns:a16="http://schemas.microsoft.com/office/drawing/2014/main" xmlns="" id="{04F9BACD-0B7B-48B7-B275-F9D6E940FC36}"/>
              </a:ext>
            </a:extLst>
          </p:cNvPr>
          <p:cNvSpPr>
            <a:spLocks/>
          </p:cNvSpPr>
          <p:nvPr/>
        </p:nvSpPr>
        <p:spPr bwMode="auto">
          <a:xfrm>
            <a:off x="3116709" y="5442834"/>
            <a:ext cx="921142" cy="987095"/>
          </a:xfrm>
          <a:custGeom>
            <a:avLst/>
            <a:gdLst>
              <a:gd name="T0" fmla="*/ 286 w 571"/>
              <a:gd name="T1" fmla="*/ 84 h 612"/>
              <a:gd name="T2" fmla="*/ 252 w 571"/>
              <a:gd name="T3" fmla="*/ 67 h 612"/>
              <a:gd name="T4" fmla="*/ 227 w 571"/>
              <a:gd name="T5" fmla="*/ 50 h 612"/>
              <a:gd name="T6" fmla="*/ 218 w 571"/>
              <a:gd name="T7" fmla="*/ 16 h 612"/>
              <a:gd name="T8" fmla="*/ 202 w 571"/>
              <a:gd name="T9" fmla="*/ 16 h 612"/>
              <a:gd name="T10" fmla="*/ 135 w 571"/>
              <a:gd name="T11" fmla="*/ 42 h 612"/>
              <a:gd name="T12" fmla="*/ 126 w 571"/>
              <a:gd name="T13" fmla="*/ 75 h 612"/>
              <a:gd name="T14" fmla="*/ 193 w 571"/>
              <a:gd name="T15" fmla="*/ 134 h 612"/>
              <a:gd name="T16" fmla="*/ 126 w 571"/>
              <a:gd name="T17" fmla="*/ 193 h 612"/>
              <a:gd name="T18" fmla="*/ 143 w 571"/>
              <a:gd name="T19" fmla="*/ 234 h 612"/>
              <a:gd name="T20" fmla="*/ 126 w 571"/>
              <a:gd name="T21" fmla="*/ 268 h 612"/>
              <a:gd name="T22" fmla="*/ 101 w 571"/>
              <a:gd name="T23" fmla="*/ 293 h 612"/>
              <a:gd name="T24" fmla="*/ 42 w 571"/>
              <a:gd name="T25" fmla="*/ 444 h 612"/>
              <a:gd name="T26" fmla="*/ 26 w 571"/>
              <a:gd name="T27" fmla="*/ 444 h 612"/>
              <a:gd name="T28" fmla="*/ 17 w 571"/>
              <a:gd name="T29" fmla="*/ 461 h 612"/>
              <a:gd name="T30" fmla="*/ 0 w 571"/>
              <a:gd name="T31" fmla="*/ 469 h 612"/>
              <a:gd name="T32" fmla="*/ 9 w 571"/>
              <a:gd name="T33" fmla="*/ 503 h 612"/>
              <a:gd name="T34" fmla="*/ 26 w 571"/>
              <a:gd name="T35" fmla="*/ 528 h 612"/>
              <a:gd name="T36" fmla="*/ 59 w 571"/>
              <a:gd name="T37" fmla="*/ 553 h 612"/>
              <a:gd name="T38" fmla="*/ 84 w 571"/>
              <a:gd name="T39" fmla="*/ 562 h 612"/>
              <a:gd name="T40" fmla="*/ 101 w 571"/>
              <a:gd name="T41" fmla="*/ 578 h 612"/>
              <a:gd name="T42" fmla="*/ 118 w 571"/>
              <a:gd name="T43" fmla="*/ 603 h 612"/>
              <a:gd name="T44" fmla="*/ 135 w 571"/>
              <a:gd name="T45" fmla="*/ 612 h 612"/>
              <a:gd name="T46" fmla="*/ 168 w 571"/>
              <a:gd name="T47" fmla="*/ 595 h 612"/>
              <a:gd name="T48" fmla="*/ 177 w 571"/>
              <a:gd name="T49" fmla="*/ 570 h 612"/>
              <a:gd name="T50" fmla="*/ 193 w 571"/>
              <a:gd name="T51" fmla="*/ 562 h 612"/>
              <a:gd name="T52" fmla="*/ 252 w 571"/>
              <a:gd name="T53" fmla="*/ 528 h 612"/>
              <a:gd name="T54" fmla="*/ 286 w 571"/>
              <a:gd name="T55" fmla="*/ 528 h 612"/>
              <a:gd name="T56" fmla="*/ 311 w 571"/>
              <a:gd name="T57" fmla="*/ 511 h 612"/>
              <a:gd name="T58" fmla="*/ 361 w 571"/>
              <a:gd name="T59" fmla="*/ 478 h 612"/>
              <a:gd name="T60" fmla="*/ 386 w 571"/>
              <a:gd name="T61" fmla="*/ 453 h 612"/>
              <a:gd name="T62" fmla="*/ 386 w 571"/>
              <a:gd name="T63" fmla="*/ 419 h 612"/>
              <a:gd name="T64" fmla="*/ 386 w 571"/>
              <a:gd name="T65" fmla="*/ 352 h 612"/>
              <a:gd name="T66" fmla="*/ 428 w 571"/>
              <a:gd name="T67" fmla="*/ 318 h 612"/>
              <a:gd name="T68" fmla="*/ 487 w 571"/>
              <a:gd name="T69" fmla="*/ 268 h 612"/>
              <a:gd name="T70" fmla="*/ 529 w 571"/>
              <a:gd name="T71" fmla="*/ 218 h 612"/>
              <a:gd name="T72" fmla="*/ 545 w 571"/>
              <a:gd name="T73" fmla="*/ 176 h 612"/>
              <a:gd name="T74" fmla="*/ 487 w 571"/>
              <a:gd name="T75" fmla="*/ 134 h 612"/>
              <a:gd name="T76" fmla="*/ 411 w 571"/>
              <a:gd name="T77" fmla="*/ 92 h 612"/>
              <a:gd name="T78" fmla="*/ 395 w 571"/>
              <a:gd name="T79" fmla="*/ 100 h 612"/>
              <a:gd name="T80" fmla="*/ 378 w 571"/>
              <a:gd name="T81" fmla="*/ 92 h 612"/>
              <a:gd name="T82" fmla="*/ 353 w 571"/>
              <a:gd name="T83" fmla="*/ 100 h 612"/>
              <a:gd name="T84" fmla="*/ 344 w 571"/>
              <a:gd name="T85" fmla="*/ 92 h 612"/>
              <a:gd name="T86" fmla="*/ 302 w 571"/>
              <a:gd name="T87" fmla="*/ 10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1" h="612">
                <a:moveTo>
                  <a:pt x="302" y="100"/>
                </a:moveTo>
                <a:lnTo>
                  <a:pt x="286" y="84"/>
                </a:lnTo>
                <a:lnTo>
                  <a:pt x="269" y="67"/>
                </a:lnTo>
                <a:lnTo>
                  <a:pt x="252" y="67"/>
                </a:lnTo>
                <a:lnTo>
                  <a:pt x="235" y="58"/>
                </a:lnTo>
                <a:lnTo>
                  <a:pt x="227" y="50"/>
                </a:lnTo>
                <a:lnTo>
                  <a:pt x="235" y="33"/>
                </a:lnTo>
                <a:lnTo>
                  <a:pt x="218" y="16"/>
                </a:lnTo>
                <a:lnTo>
                  <a:pt x="210" y="16"/>
                </a:lnTo>
                <a:lnTo>
                  <a:pt x="202" y="16"/>
                </a:lnTo>
                <a:lnTo>
                  <a:pt x="151" y="0"/>
                </a:lnTo>
                <a:lnTo>
                  <a:pt x="135" y="42"/>
                </a:lnTo>
                <a:lnTo>
                  <a:pt x="143" y="67"/>
                </a:lnTo>
                <a:lnTo>
                  <a:pt x="126" y="75"/>
                </a:lnTo>
                <a:lnTo>
                  <a:pt x="160" y="117"/>
                </a:lnTo>
                <a:lnTo>
                  <a:pt x="193" y="134"/>
                </a:lnTo>
                <a:lnTo>
                  <a:pt x="168" y="167"/>
                </a:lnTo>
                <a:lnTo>
                  <a:pt x="126" y="193"/>
                </a:lnTo>
                <a:lnTo>
                  <a:pt x="126" y="218"/>
                </a:lnTo>
                <a:lnTo>
                  <a:pt x="143" y="234"/>
                </a:lnTo>
                <a:lnTo>
                  <a:pt x="135" y="243"/>
                </a:lnTo>
                <a:lnTo>
                  <a:pt x="126" y="268"/>
                </a:lnTo>
                <a:lnTo>
                  <a:pt x="109" y="276"/>
                </a:lnTo>
                <a:lnTo>
                  <a:pt x="101" y="293"/>
                </a:lnTo>
                <a:lnTo>
                  <a:pt x="76" y="369"/>
                </a:lnTo>
                <a:lnTo>
                  <a:pt x="42" y="444"/>
                </a:lnTo>
                <a:lnTo>
                  <a:pt x="34" y="453"/>
                </a:lnTo>
                <a:lnTo>
                  <a:pt x="26" y="444"/>
                </a:lnTo>
                <a:lnTo>
                  <a:pt x="26" y="453"/>
                </a:lnTo>
                <a:lnTo>
                  <a:pt x="17" y="461"/>
                </a:lnTo>
                <a:lnTo>
                  <a:pt x="9" y="461"/>
                </a:lnTo>
                <a:lnTo>
                  <a:pt x="0" y="469"/>
                </a:lnTo>
                <a:lnTo>
                  <a:pt x="0" y="511"/>
                </a:lnTo>
                <a:lnTo>
                  <a:pt x="9" y="503"/>
                </a:lnTo>
                <a:lnTo>
                  <a:pt x="17" y="503"/>
                </a:lnTo>
                <a:lnTo>
                  <a:pt x="26" y="528"/>
                </a:lnTo>
                <a:lnTo>
                  <a:pt x="34" y="545"/>
                </a:lnTo>
                <a:lnTo>
                  <a:pt x="59" y="553"/>
                </a:lnTo>
                <a:lnTo>
                  <a:pt x="84" y="553"/>
                </a:lnTo>
                <a:lnTo>
                  <a:pt x="84" y="562"/>
                </a:lnTo>
                <a:lnTo>
                  <a:pt x="93" y="570"/>
                </a:lnTo>
                <a:lnTo>
                  <a:pt x="101" y="578"/>
                </a:lnTo>
                <a:lnTo>
                  <a:pt x="109" y="578"/>
                </a:lnTo>
                <a:lnTo>
                  <a:pt x="118" y="603"/>
                </a:lnTo>
                <a:lnTo>
                  <a:pt x="118" y="612"/>
                </a:lnTo>
                <a:lnTo>
                  <a:pt x="135" y="612"/>
                </a:lnTo>
                <a:lnTo>
                  <a:pt x="151" y="612"/>
                </a:lnTo>
                <a:lnTo>
                  <a:pt x="168" y="595"/>
                </a:lnTo>
                <a:lnTo>
                  <a:pt x="177" y="570"/>
                </a:lnTo>
                <a:lnTo>
                  <a:pt x="177" y="570"/>
                </a:lnTo>
                <a:lnTo>
                  <a:pt x="177" y="562"/>
                </a:lnTo>
                <a:lnTo>
                  <a:pt x="193" y="562"/>
                </a:lnTo>
                <a:lnTo>
                  <a:pt x="235" y="553"/>
                </a:lnTo>
                <a:lnTo>
                  <a:pt x="252" y="528"/>
                </a:lnTo>
                <a:lnTo>
                  <a:pt x="269" y="511"/>
                </a:lnTo>
                <a:lnTo>
                  <a:pt x="286" y="528"/>
                </a:lnTo>
                <a:lnTo>
                  <a:pt x="311" y="528"/>
                </a:lnTo>
                <a:lnTo>
                  <a:pt x="311" y="511"/>
                </a:lnTo>
                <a:lnTo>
                  <a:pt x="319" y="486"/>
                </a:lnTo>
                <a:lnTo>
                  <a:pt x="361" y="478"/>
                </a:lnTo>
                <a:lnTo>
                  <a:pt x="386" y="453"/>
                </a:lnTo>
                <a:lnTo>
                  <a:pt x="386" y="453"/>
                </a:lnTo>
                <a:lnTo>
                  <a:pt x="386" y="444"/>
                </a:lnTo>
                <a:lnTo>
                  <a:pt x="386" y="419"/>
                </a:lnTo>
                <a:lnTo>
                  <a:pt x="403" y="394"/>
                </a:lnTo>
                <a:lnTo>
                  <a:pt x="386" y="352"/>
                </a:lnTo>
                <a:lnTo>
                  <a:pt x="411" y="327"/>
                </a:lnTo>
                <a:lnTo>
                  <a:pt x="428" y="318"/>
                </a:lnTo>
                <a:lnTo>
                  <a:pt x="445" y="310"/>
                </a:lnTo>
                <a:lnTo>
                  <a:pt x="487" y="268"/>
                </a:lnTo>
                <a:lnTo>
                  <a:pt x="529" y="226"/>
                </a:lnTo>
                <a:lnTo>
                  <a:pt x="529" y="218"/>
                </a:lnTo>
                <a:lnTo>
                  <a:pt x="529" y="209"/>
                </a:lnTo>
                <a:lnTo>
                  <a:pt x="545" y="176"/>
                </a:lnTo>
                <a:lnTo>
                  <a:pt x="571" y="151"/>
                </a:lnTo>
                <a:lnTo>
                  <a:pt x="487" y="134"/>
                </a:lnTo>
                <a:lnTo>
                  <a:pt x="436" y="92"/>
                </a:lnTo>
                <a:lnTo>
                  <a:pt x="411" y="92"/>
                </a:lnTo>
                <a:lnTo>
                  <a:pt x="395" y="100"/>
                </a:lnTo>
                <a:lnTo>
                  <a:pt x="395" y="100"/>
                </a:lnTo>
                <a:lnTo>
                  <a:pt x="386" y="100"/>
                </a:lnTo>
                <a:lnTo>
                  <a:pt x="378" y="92"/>
                </a:lnTo>
                <a:lnTo>
                  <a:pt x="369" y="100"/>
                </a:lnTo>
                <a:lnTo>
                  <a:pt x="353" y="100"/>
                </a:lnTo>
                <a:lnTo>
                  <a:pt x="353" y="92"/>
                </a:lnTo>
                <a:lnTo>
                  <a:pt x="344" y="92"/>
                </a:lnTo>
                <a:lnTo>
                  <a:pt x="319" y="92"/>
                </a:lnTo>
                <a:lnTo>
                  <a:pt x="302" y="100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64" name="Группа 1863">
            <a:extLst>
              <a:ext uri="{FF2B5EF4-FFF2-40B4-BE49-F238E27FC236}">
                <a16:creationId xmlns:a16="http://schemas.microsoft.com/office/drawing/2014/main" xmlns="" id="{AB1B1035-802B-487A-81D0-4FE7BB05A35E}"/>
              </a:ext>
            </a:extLst>
          </p:cNvPr>
          <p:cNvGrpSpPr/>
          <p:nvPr/>
        </p:nvGrpSpPr>
        <p:grpSpPr>
          <a:xfrm>
            <a:off x="3308198" y="4660243"/>
            <a:ext cx="1030829" cy="1134297"/>
            <a:chOff x="8503697" y="4886858"/>
            <a:chExt cx="1030829" cy="1134297"/>
          </a:xfrm>
        </p:grpSpPr>
        <p:grpSp>
          <p:nvGrpSpPr>
            <p:cNvPr id="1825" name="Group 1134">
              <a:extLst>
                <a:ext uri="{FF2B5EF4-FFF2-40B4-BE49-F238E27FC236}">
                  <a16:creationId xmlns:a16="http://schemas.microsoft.com/office/drawing/2014/main" xmlns="" id="{1970B31D-479E-499A-9931-8A5F38ED9013}"/>
                </a:ext>
              </a:extLst>
            </p:cNvPr>
            <p:cNvGrpSpPr/>
            <p:nvPr/>
          </p:nvGrpSpPr>
          <p:grpSpPr>
            <a:xfrm>
              <a:off x="8503697" y="4886858"/>
              <a:ext cx="1030829" cy="488990"/>
              <a:chOff x="3789119" y="3213031"/>
              <a:chExt cx="2069576" cy="373325"/>
            </a:xfrm>
          </p:grpSpPr>
          <p:sp>
            <p:nvSpPr>
              <p:cNvPr id="1831" name="Text Placeholder 33">
                <a:extLst>
                  <a:ext uri="{FF2B5EF4-FFF2-40B4-BE49-F238E27FC236}">
                    <a16:creationId xmlns:a16="http://schemas.microsoft.com/office/drawing/2014/main" xmlns="" id="{F6A75831-6675-4EB8-9B01-47C31A29D0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9" y="3213031"/>
                <a:ext cx="2069576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Пермский край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832" name="Straight Connector 1131">
                <a:extLst>
                  <a:ext uri="{FF2B5EF4-FFF2-40B4-BE49-F238E27FC236}">
                    <a16:creationId xmlns:a16="http://schemas.microsoft.com/office/drawing/2014/main" xmlns="" id="{4E416129-0AB9-443E-865F-9CE4B3106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6" name="Группа 1825">
              <a:extLst>
                <a:ext uri="{FF2B5EF4-FFF2-40B4-BE49-F238E27FC236}">
                  <a16:creationId xmlns:a16="http://schemas.microsoft.com/office/drawing/2014/main" xmlns="" id="{09D0E43B-60AA-4E31-BF91-CCE91BA16397}"/>
                </a:ext>
              </a:extLst>
            </p:cNvPr>
            <p:cNvGrpSpPr/>
            <p:nvPr/>
          </p:nvGrpSpPr>
          <p:grpSpPr>
            <a:xfrm>
              <a:off x="8905214" y="5480704"/>
              <a:ext cx="227663" cy="540451"/>
              <a:chOff x="9500866" y="4815748"/>
              <a:chExt cx="227663" cy="540451"/>
            </a:xfrm>
          </p:grpSpPr>
          <p:grpSp>
            <p:nvGrpSpPr>
              <p:cNvPr id="1827" name="Group 1114">
                <a:extLst>
                  <a:ext uri="{FF2B5EF4-FFF2-40B4-BE49-F238E27FC236}">
                    <a16:creationId xmlns:a16="http://schemas.microsoft.com/office/drawing/2014/main" xmlns="" id="{9F5A16BC-B95F-4CE0-8D48-8A07D15248F5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829" name="Oval 1110">
                  <a:extLst>
                    <a:ext uri="{FF2B5EF4-FFF2-40B4-BE49-F238E27FC236}">
                      <a16:creationId xmlns:a16="http://schemas.microsoft.com/office/drawing/2014/main" xmlns="" id="{B3C13B67-AA2C-460D-8E1D-94722745F7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830" name="Pentagon 1112">
                  <a:extLst>
                    <a:ext uri="{FF2B5EF4-FFF2-40B4-BE49-F238E27FC236}">
                      <a16:creationId xmlns:a16="http://schemas.microsoft.com/office/drawing/2014/main" xmlns="" id="{33D97EAA-FB5D-4103-B38D-939AD56BC255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828" name="Freeform 45">
                <a:extLst>
                  <a:ext uri="{FF2B5EF4-FFF2-40B4-BE49-F238E27FC236}">
                    <a16:creationId xmlns:a16="http://schemas.microsoft.com/office/drawing/2014/main" xmlns="" id="{F3DA152A-B633-4BFE-95CB-D06A2F6F82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23" name="УФО_Свердловская область">
            <a:extLst>
              <a:ext uri="{FF2B5EF4-FFF2-40B4-BE49-F238E27FC236}">
                <a16:creationId xmlns:a16="http://schemas.microsoft.com/office/drawing/2014/main" xmlns="" id="{750B664E-7DCC-46CF-B35B-033370DB022B}"/>
              </a:ext>
            </a:extLst>
          </p:cNvPr>
          <p:cNvSpPr>
            <a:spLocks/>
          </p:cNvSpPr>
          <p:nvPr/>
        </p:nvSpPr>
        <p:spPr bwMode="auto">
          <a:xfrm>
            <a:off x="3360736" y="5645097"/>
            <a:ext cx="921142" cy="1081627"/>
          </a:xfrm>
          <a:custGeom>
            <a:avLst/>
            <a:gdLst>
              <a:gd name="T0" fmla="*/ 470 w 571"/>
              <a:gd name="T1" fmla="*/ 59 h 671"/>
              <a:gd name="T2" fmla="*/ 445 w 571"/>
              <a:gd name="T3" fmla="*/ 26 h 671"/>
              <a:gd name="T4" fmla="*/ 436 w 571"/>
              <a:gd name="T5" fmla="*/ 9 h 671"/>
              <a:gd name="T6" fmla="*/ 420 w 571"/>
              <a:gd name="T7" fmla="*/ 9 h 671"/>
              <a:gd name="T8" fmla="*/ 394 w 571"/>
              <a:gd name="T9" fmla="*/ 51 h 671"/>
              <a:gd name="T10" fmla="*/ 378 w 571"/>
              <a:gd name="T11" fmla="*/ 93 h 671"/>
              <a:gd name="T12" fmla="*/ 336 w 571"/>
              <a:gd name="T13" fmla="*/ 143 h 671"/>
              <a:gd name="T14" fmla="*/ 277 w 571"/>
              <a:gd name="T15" fmla="*/ 193 h 671"/>
              <a:gd name="T16" fmla="*/ 235 w 571"/>
              <a:gd name="T17" fmla="*/ 227 h 671"/>
              <a:gd name="T18" fmla="*/ 235 w 571"/>
              <a:gd name="T19" fmla="*/ 294 h 671"/>
              <a:gd name="T20" fmla="*/ 235 w 571"/>
              <a:gd name="T21" fmla="*/ 328 h 671"/>
              <a:gd name="T22" fmla="*/ 210 w 571"/>
              <a:gd name="T23" fmla="*/ 353 h 671"/>
              <a:gd name="T24" fmla="*/ 160 w 571"/>
              <a:gd name="T25" fmla="*/ 386 h 671"/>
              <a:gd name="T26" fmla="*/ 135 w 571"/>
              <a:gd name="T27" fmla="*/ 403 h 671"/>
              <a:gd name="T28" fmla="*/ 101 w 571"/>
              <a:gd name="T29" fmla="*/ 403 h 671"/>
              <a:gd name="T30" fmla="*/ 42 w 571"/>
              <a:gd name="T31" fmla="*/ 428 h 671"/>
              <a:gd name="T32" fmla="*/ 26 w 571"/>
              <a:gd name="T33" fmla="*/ 437 h 671"/>
              <a:gd name="T34" fmla="*/ 17 w 571"/>
              <a:gd name="T35" fmla="*/ 470 h 671"/>
              <a:gd name="T36" fmla="*/ 0 w 571"/>
              <a:gd name="T37" fmla="*/ 495 h 671"/>
              <a:gd name="T38" fmla="*/ 9 w 571"/>
              <a:gd name="T39" fmla="*/ 512 h 671"/>
              <a:gd name="T40" fmla="*/ 51 w 571"/>
              <a:gd name="T41" fmla="*/ 537 h 671"/>
              <a:gd name="T42" fmla="*/ 84 w 571"/>
              <a:gd name="T43" fmla="*/ 554 h 671"/>
              <a:gd name="T44" fmla="*/ 93 w 571"/>
              <a:gd name="T45" fmla="*/ 546 h 671"/>
              <a:gd name="T46" fmla="*/ 109 w 571"/>
              <a:gd name="T47" fmla="*/ 546 h 671"/>
              <a:gd name="T48" fmla="*/ 151 w 571"/>
              <a:gd name="T49" fmla="*/ 587 h 671"/>
              <a:gd name="T50" fmla="*/ 202 w 571"/>
              <a:gd name="T51" fmla="*/ 604 h 671"/>
              <a:gd name="T52" fmla="*/ 210 w 571"/>
              <a:gd name="T53" fmla="*/ 604 h 671"/>
              <a:gd name="T54" fmla="*/ 235 w 571"/>
              <a:gd name="T55" fmla="*/ 621 h 671"/>
              <a:gd name="T56" fmla="*/ 244 w 571"/>
              <a:gd name="T57" fmla="*/ 646 h 671"/>
              <a:gd name="T58" fmla="*/ 294 w 571"/>
              <a:gd name="T59" fmla="*/ 621 h 671"/>
              <a:gd name="T60" fmla="*/ 327 w 571"/>
              <a:gd name="T61" fmla="*/ 646 h 671"/>
              <a:gd name="T62" fmla="*/ 336 w 571"/>
              <a:gd name="T63" fmla="*/ 646 h 671"/>
              <a:gd name="T64" fmla="*/ 353 w 571"/>
              <a:gd name="T65" fmla="*/ 655 h 671"/>
              <a:gd name="T66" fmla="*/ 394 w 571"/>
              <a:gd name="T67" fmla="*/ 655 h 671"/>
              <a:gd name="T68" fmla="*/ 428 w 571"/>
              <a:gd name="T69" fmla="*/ 671 h 671"/>
              <a:gd name="T70" fmla="*/ 445 w 571"/>
              <a:gd name="T71" fmla="*/ 671 h 671"/>
              <a:gd name="T72" fmla="*/ 445 w 571"/>
              <a:gd name="T73" fmla="*/ 663 h 671"/>
              <a:gd name="T74" fmla="*/ 453 w 571"/>
              <a:gd name="T75" fmla="*/ 613 h 671"/>
              <a:gd name="T76" fmla="*/ 487 w 571"/>
              <a:gd name="T77" fmla="*/ 571 h 671"/>
              <a:gd name="T78" fmla="*/ 512 w 571"/>
              <a:gd name="T79" fmla="*/ 579 h 671"/>
              <a:gd name="T80" fmla="*/ 529 w 571"/>
              <a:gd name="T81" fmla="*/ 579 h 671"/>
              <a:gd name="T82" fmla="*/ 562 w 571"/>
              <a:gd name="T83" fmla="*/ 571 h 671"/>
              <a:gd name="T84" fmla="*/ 562 w 571"/>
              <a:gd name="T85" fmla="*/ 537 h 671"/>
              <a:gd name="T86" fmla="*/ 571 w 571"/>
              <a:gd name="T87" fmla="*/ 512 h 671"/>
              <a:gd name="T88" fmla="*/ 562 w 571"/>
              <a:gd name="T89" fmla="*/ 487 h 671"/>
              <a:gd name="T90" fmla="*/ 562 w 571"/>
              <a:gd name="T91" fmla="*/ 411 h 671"/>
              <a:gd name="T92" fmla="*/ 512 w 571"/>
              <a:gd name="T93" fmla="*/ 369 h 671"/>
              <a:gd name="T94" fmla="*/ 529 w 571"/>
              <a:gd name="T95" fmla="*/ 311 h 671"/>
              <a:gd name="T96" fmla="*/ 520 w 571"/>
              <a:gd name="T97" fmla="*/ 286 h 671"/>
              <a:gd name="T98" fmla="*/ 520 w 571"/>
              <a:gd name="T99" fmla="*/ 260 h 671"/>
              <a:gd name="T100" fmla="*/ 529 w 571"/>
              <a:gd name="T101" fmla="*/ 210 h 671"/>
              <a:gd name="T102" fmla="*/ 529 w 571"/>
              <a:gd name="T103" fmla="*/ 151 h 671"/>
              <a:gd name="T104" fmla="*/ 495 w 571"/>
              <a:gd name="T105" fmla="*/ 76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71" h="671">
                <a:moveTo>
                  <a:pt x="495" y="76"/>
                </a:moveTo>
                <a:lnTo>
                  <a:pt x="470" y="59"/>
                </a:lnTo>
                <a:lnTo>
                  <a:pt x="445" y="42"/>
                </a:lnTo>
                <a:lnTo>
                  <a:pt x="445" y="26"/>
                </a:lnTo>
                <a:lnTo>
                  <a:pt x="445" y="17"/>
                </a:lnTo>
                <a:lnTo>
                  <a:pt x="436" y="9"/>
                </a:lnTo>
                <a:lnTo>
                  <a:pt x="436" y="0"/>
                </a:lnTo>
                <a:lnTo>
                  <a:pt x="420" y="9"/>
                </a:lnTo>
                <a:lnTo>
                  <a:pt x="420" y="17"/>
                </a:lnTo>
                <a:lnTo>
                  <a:pt x="394" y="51"/>
                </a:lnTo>
                <a:lnTo>
                  <a:pt x="378" y="84"/>
                </a:lnTo>
                <a:lnTo>
                  <a:pt x="378" y="93"/>
                </a:lnTo>
                <a:lnTo>
                  <a:pt x="378" y="101"/>
                </a:lnTo>
                <a:lnTo>
                  <a:pt x="336" y="143"/>
                </a:lnTo>
                <a:lnTo>
                  <a:pt x="294" y="185"/>
                </a:lnTo>
                <a:lnTo>
                  <a:pt x="277" y="193"/>
                </a:lnTo>
                <a:lnTo>
                  <a:pt x="260" y="202"/>
                </a:lnTo>
                <a:lnTo>
                  <a:pt x="235" y="227"/>
                </a:lnTo>
                <a:lnTo>
                  <a:pt x="252" y="269"/>
                </a:lnTo>
                <a:lnTo>
                  <a:pt x="235" y="294"/>
                </a:lnTo>
                <a:lnTo>
                  <a:pt x="235" y="319"/>
                </a:lnTo>
                <a:lnTo>
                  <a:pt x="235" y="328"/>
                </a:lnTo>
                <a:lnTo>
                  <a:pt x="235" y="328"/>
                </a:lnTo>
                <a:lnTo>
                  <a:pt x="210" y="353"/>
                </a:lnTo>
                <a:lnTo>
                  <a:pt x="168" y="361"/>
                </a:lnTo>
                <a:lnTo>
                  <a:pt x="160" y="386"/>
                </a:lnTo>
                <a:lnTo>
                  <a:pt x="160" y="403"/>
                </a:lnTo>
                <a:lnTo>
                  <a:pt x="135" y="403"/>
                </a:lnTo>
                <a:lnTo>
                  <a:pt x="118" y="386"/>
                </a:lnTo>
                <a:lnTo>
                  <a:pt x="101" y="403"/>
                </a:lnTo>
                <a:lnTo>
                  <a:pt x="84" y="428"/>
                </a:lnTo>
                <a:lnTo>
                  <a:pt x="42" y="428"/>
                </a:lnTo>
                <a:lnTo>
                  <a:pt x="26" y="437"/>
                </a:lnTo>
                <a:lnTo>
                  <a:pt x="26" y="437"/>
                </a:lnTo>
                <a:lnTo>
                  <a:pt x="26" y="445"/>
                </a:lnTo>
                <a:lnTo>
                  <a:pt x="17" y="470"/>
                </a:lnTo>
                <a:lnTo>
                  <a:pt x="0" y="487"/>
                </a:lnTo>
                <a:lnTo>
                  <a:pt x="0" y="495"/>
                </a:lnTo>
                <a:lnTo>
                  <a:pt x="0" y="512"/>
                </a:lnTo>
                <a:lnTo>
                  <a:pt x="9" y="512"/>
                </a:lnTo>
                <a:lnTo>
                  <a:pt x="17" y="520"/>
                </a:lnTo>
                <a:lnTo>
                  <a:pt x="51" y="537"/>
                </a:lnTo>
                <a:lnTo>
                  <a:pt x="76" y="554"/>
                </a:lnTo>
                <a:lnTo>
                  <a:pt x="84" y="554"/>
                </a:lnTo>
                <a:lnTo>
                  <a:pt x="84" y="554"/>
                </a:lnTo>
                <a:lnTo>
                  <a:pt x="93" y="546"/>
                </a:lnTo>
                <a:lnTo>
                  <a:pt x="101" y="546"/>
                </a:lnTo>
                <a:lnTo>
                  <a:pt x="109" y="546"/>
                </a:lnTo>
                <a:lnTo>
                  <a:pt x="109" y="554"/>
                </a:lnTo>
                <a:lnTo>
                  <a:pt x="151" y="587"/>
                </a:lnTo>
                <a:lnTo>
                  <a:pt x="193" y="613"/>
                </a:lnTo>
                <a:lnTo>
                  <a:pt x="202" y="604"/>
                </a:lnTo>
                <a:lnTo>
                  <a:pt x="210" y="604"/>
                </a:lnTo>
                <a:lnTo>
                  <a:pt x="210" y="604"/>
                </a:lnTo>
                <a:lnTo>
                  <a:pt x="227" y="613"/>
                </a:lnTo>
                <a:lnTo>
                  <a:pt x="235" y="621"/>
                </a:lnTo>
                <a:lnTo>
                  <a:pt x="235" y="629"/>
                </a:lnTo>
                <a:lnTo>
                  <a:pt x="244" y="646"/>
                </a:lnTo>
                <a:lnTo>
                  <a:pt x="269" y="629"/>
                </a:lnTo>
                <a:lnTo>
                  <a:pt x="294" y="621"/>
                </a:lnTo>
                <a:lnTo>
                  <a:pt x="311" y="629"/>
                </a:lnTo>
                <a:lnTo>
                  <a:pt x="327" y="646"/>
                </a:lnTo>
                <a:lnTo>
                  <a:pt x="336" y="646"/>
                </a:lnTo>
                <a:lnTo>
                  <a:pt x="336" y="646"/>
                </a:lnTo>
                <a:lnTo>
                  <a:pt x="344" y="646"/>
                </a:lnTo>
                <a:lnTo>
                  <a:pt x="353" y="655"/>
                </a:lnTo>
                <a:lnTo>
                  <a:pt x="369" y="671"/>
                </a:lnTo>
                <a:lnTo>
                  <a:pt x="394" y="655"/>
                </a:lnTo>
                <a:lnTo>
                  <a:pt x="436" y="655"/>
                </a:lnTo>
                <a:lnTo>
                  <a:pt x="428" y="671"/>
                </a:lnTo>
                <a:lnTo>
                  <a:pt x="436" y="671"/>
                </a:lnTo>
                <a:lnTo>
                  <a:pt x="445" y="671"/>
                </a:lnTo>
                <a:lnTo>
                  <a:pt x="453" y="663"/>
                </a:lnTo>
                <a:lnTo>
                  <a:pt x="445" y="663"/>
                </a:lnTo>
                <a:lnTo>
                  <a:pt x="445" y="655"/>
                </a:lnTo>
                <a:lnTo>
                  <a:pt x="453" y="613"/>
                </a:lnTo>
                <a:lnTo>
                  <a:pt x="470" y="579"/>
                </a:lnTo>
                <a:lnTo>
                  <a:pt x="487" y="571"/>
                </a:lnTo>
                <a:lnTo>
                  <a:pt x="512" y="571"/>
                </a:lnTo>
                <a:lnTo>
                  <a:pt x="512" y="579"/>
                </a:lnTo>
                <a:lnTo>
                  <a:pt x="512" y="579"/>
                </a:lnTo>
                <a:lnTo>
                  <a:pt x="529" y="579"/>
                </a:lnTo>
                <a:lnTo>
                  <a:pt x="545" y="579"/>
                </a:lnTo>
                <a:lnTo>
                  <a:pt x="562" y="571"/>
                </a:lnTo>
                <a:lnTo>
                  <a:pt x="562" y="554"/>
                </a:lnTo>
                <a:lnTo>
                  <a:pt x="562" y="537"/>
                </a:lnTo>
                <a:lnTo>
                  <a:pt x="571" y="520"/>
                </a:lnTo>
                <a:lnTo>
                  <a:pt x="571" y="512"/>
                </a:lnTo>
                <a:lnTo>
                  <a:pt x="571" y="495"/>
                </a:lnTo>
                <a:lnTo>
                  <a:pt x="562" y="487"/>
                </a:lnTo>
                <a:lnTo>
                  <a:pt x="562" y="445"/>
                </a:lnTo>
                <a:lnTo>
                  <a:pt x="562" y="411"/>
                </a:lnTo>
                <a:lnTo>
                  <a:pt x="537" y="395"/>
                </a:lnTo>
                <a:lnTo>
                  <a:pt x="512" y="369"/>
                </a:lnTo>
                <a:lnTo>
                  <a:pt x="520" y="344"/>
                </a:lnTo>
                <a:lnTo>
                  <a:pt x="529" y="311"/>
                </a:lnTo>
                <a:lnTo>
                  <a:pt x="529" y="294"/>
                </a:lnTo>
                <a:lnTo>
                  <a:pt x="520" y="286"/>
                </a:lnTo>
                <a:lnTo>
                  <a:pt x="520" y="286"/>
                </a:lnTo>
                <a:lnTo>
                  <a:pt x="520" y="260"/>
                </a:lnTo>
                <a:lnTo>
                  <a:pt x="520" y="244"/>
                </a:lnTo>
                <a:lnTo>
                  <a:pt x="529" y="210"/>
                </a:lnTo>
                <a:lnTo>
                  <a:pt x="545" y="177"/>
                </a:lnTo>
                <a:lnTo>
                  <a:pt x="529" y="151"/>
                </a:lnTo>
                <a:lnTo>
                  <a:pt x="520" y="135"/>
                </a:lnTo>
                <a:lnTo>
                  <a:pt x="495" y="76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33" name="Группа 1932">
            <a:extLst>
              <a:ext uri="{FF2B5EF4-FFF2-40B4-BE49-F238E27FC236}">
                <a16:creationId xmlns:a16="http://schemas.microsoft.com/office/drawing/2014/main" xmlns="" id="{E94AB608-79DE-4470-B24B-A074CE0F7DF2}"/>
              </a:ext>
            </a:extLst>
          </p:cNvPr>
          <p:cNvGrpSpPr/>
          <p:nvPr/>
        </p:nvGrpSpPr>
        <p:grpSpPr>
          <a:xfrm>
            <a:off x="2927262" y="6423189"/>
            <a:ext cx="1392012" cy="1130143"/>
            <a:chOff x="2757157" y="8471057"/>
            <a:chExt cx="1392012" cy="1130143"/>
          </a:xfrm>
        </p:grpSpPr>
        <p:grpSp>
          <p:nvGrpSpPr>
            <p:cNvPr id="1903" name="Группа 1902">
              <a:extLst>
                <a:ext uri="{FF2B5EF4-FFF2-40B4-BE49-F238E27FC236}">
                  <a16:creationId xmlns:a16="http://schemas.microsoft.com/office/drawing/2014/main" xmlns="" id="{0403CD6D-FED5-4A0B-B4F4-094FC162C22F}"/>
                </a:ext>
              </a:extLst>
            </p:cNvPr>
            <p:cNvGrpSpPr/>
            <p:nvPr/>
          </p:nvGrpSpPr>
          <p:grpSpPr>
            <a:xfrm rot="10800000">
              <a:off x="3339651" y="8471057"/>
              <a:ext cx="227663" cy="540451"/>
              <a:chOff x="9500866" y="4815748"/>
              <a:chExt cx="227663" cy="540451"/>
            </a:xfrm>
          </p:grpSpPr>
          <p:grpSp>
            <p:nvGrpSpPr>
              <p:cNvPr id="1904" name="Group 1114">
                <a:extLst>
                  <a:ext uri="{FF2B5EF4-FFF2-40B4-BE49-F238E27FC236}">
                    <a16:creationId xmlns:a16="http://schemas.microsoft.com/office/drawing/2014/main" xmlns="" id="{5393104E-4D42-4C85-BF8E-CEB889D14ABF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906" name="Oval 1110">
                  <a:extLst>
                    <a:ext uri="{FF2B5EF4-FFF2-40B4-BE49-F238E27FC236}">
                      <a16:creationId xmlns:a16="http://schemas.microsoft.com/office/drawing/2014/main" xmlns="" id="{C1DAA7CD-BA2D-4BE2-8F4E-9E89516942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id-ID" sz="2025"/>
                </a:p>
              </p:txBody>
            </p:sp>
            <p:sp>
              <p:nvSpPr>
                <p:cNvPr id="1907" name="Pentagon 1112">
                  <a:extLst>
                    <a:ext uri="{FF2B5EF4-FFF2-40B4-BE49-F238E27FC236}">
                      <a16:creationId xmlns:a16="http://schemas.microsoft.com/office/drawing/2014/main" xmlns="" id="{2CEA129F-35EA-428C-8B35-7C1F7CDF9F98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905" name="Freeform 45">
                <a:extLst>
                  <a:ext uri="{FF2B5EF4-FFF2-40B4-BE49-F238E27FC236}">
                    <a16:creationId xmlns:a16="http://schemas.microsoft.com/office/drawing/2014/main" xmlns="" id="{8BB8DCEA-AFDE-4D9D-9CF4-5A29593754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0800000"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  <p:grpSp>
          <p:nvGrpSpPr>
            <p:cNvPr id="1930" name="Group 1134">
              <a:extLst>
                <a:ext uri="{FF2B5EF4-FFF2-40B4-BE49-F238E27FC236}">
                  <a16:creationId xmlns:a16="http://schemas.microsoft.com/office/drawing/2014/main" xmlns="" id="{107D7BFF-1F4F-46A8-B638-9E94FE908AE3}"/>
                </a:ext>
              </a:extLst>
            </p:cNvPr>
            <p:cNvGrpSpPr/>
            <p:nvPr/>
          </p:nvGrpSpPr>
          <p:grpSpPr>
            <a:xfrm>
              <a:off x="2757157" y="9112210"/>
              <a:ext cx="1392012" cy="488990"/>
              <a:chOff x="3789117" y="3213031"/>
              <a:chExt cx="2560125" cy="373325"/>
            </a:xfrm>
          </p:grpSpPr>
          <p:sp>
            <p:nvSpPr>
              <p:cNvPr id="1931" name="Text Placeholder 33">
                <a:extLst>
                  <a:ext uri="{FF2B5EF4-FFF2-40B4-BE49-F238E27FC236}">
                    <a16:creationId xmlns:a16="http://schemas.microsoft.com/office/drawing/2014/main" xmlns="" id="{31568B8F-A2E2-4C4F-837A-74F530702E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7" y="3213031"/>
                <a:ext cx="2560125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Свердловская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932" name="Straight Connector 1131">
                <a:extLst>
                  <a:ext uri="{FF2B5EF4-FFF2-40B4-BE49-F238E27FC236}">
                    <a16:creationId xmlns:a16="http://schemas.microsoft.com/office/drawing/2014/main" xmlns="" id="{4AA4B492-7A5D-46F5-B880-EE7CD9F22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4" name="УФО_Тюменская область">
            <a:extLst>
              <a:ext uri="{FF2B5EF4-FFF2-40B4-BE49-F238E27FC236}">
                <a16:creationId xmlns:a16="http://schemas.microsoft.com/office/drawing/2014/main" xmlns="" id="{CE87956B-9E49-4354-B03E-D7E35CBF8280}"/>
              </a:ext>
            </a:extLst>
          </p:cNvPr>
          <p:cNvSpPr>
            <a:spLocks/>
          </p:cNvSpPr>
          <p:nvPr/>
        </p:nvSpPr>
        <p:spPr bwMode="auto">
          <a:xfrm>
            <a:off x="4035476" y="6377352"/>
            <a:ext cx="1055246" cy="826609"/>
          </a:xfrm>
          <a:custGeom>
            <a:avLst/>
            <a:gdLst>
              <a:gd name="T0" fmla="*/ 318 w 654"/>
              <a:gd name="T1" fmla="*/ 51 h 512"/>
              <a:gd name="T2" fmla="*/ 285 w 654"/>
              <a:gd name="T3" fmla="*/ 51 h 512"/>
              <a:gd name="T4" fmla="*/ 234 w 654"/>
              <a:gd name="T5" fmla="*/ 42 h 512"/>
              <a:gd name="T6" fmla="*/ 201 w 654"/>
              <a:gd name="T7" fmla="*/ 67 h 512"/>
              <a:gd name="T8" fmla="*/ 151 w 654"/>
              <a:gd name="T9" fmla="*/ 76 h 512"/>
              <a:gd name="T10" fmla="*/ 142 w 654"/>
              <a:gd name="T11" fmla="*/ 118 h 512"/>
              <a:gd name="T12" fmla="*/ 92 w 654"/>
              <a:gd name="T13" fmla="*/ 126 h 512"/>
              <a:gd name="T14" fmla="*/ 67 w 654"/>
              <a:gd name="T15" fmla="*/ 118 h 512"/>
              <a:gd name="T16" fmla="*/ 25 w 654"/>
              <a:gd name="T17" fmla="*/ 202 h 512"/>
              <a:gd name="T18" fmla="*/ 25 w 654"/>
              <a:gd name="T19" fmla="*/ 218 h 512"/>
              <a:gd name="T20" fmla="*/ 0 w 654"/>
              <a:gd name="T21" fmla="*/ 243 h 512"/>
              <a:gd name="T22" fmla="*/ 33 w 654"/>
              <a:gd name="T23" fmla="*/ 285 h 512"/>
              <a:gd name="T24" fmla="*/ 42 w 654"/>
              <a:gd name="T25" fmla="*/ 319 h 512"/>
              <a:gd name="T26" fmla="*/ 67 w 654"/>
              <a:gd name="T27" fmla="*/ 336 h 512"/>
              <a:gd name="T28" fmla="*/ 100 w 654"/>
              <a:gd name="T29" fmla="*/ 361 h 512"/>
              <a:gd name="T30" fmla="*/ 134 w 654"/>
              <a:gd name="T31" fmla="*/ 403 h 512"/>
              <a:gd name="T32" fmla="*/ 151 w 654"/>
              <a:gd name="T33" fmla="*/ 428 h 512"/>
              <a:gd name="T34" fmla="*/ 176 w 654"/>
              <a:gd name="T35" fmla="*/ 461 h 512"/>
              <a:gd name="T36" fmla="*/ 184 w 654"/>
              <a:gd name="T37" fmla="*/ 470 h 512"/>
              <a:gd name="T38" fmla="*/ 226 w 654"/>
              <a:gd name="T39" fmla="*/ 495 h 512"/>
              <a:gd name="T40" fmla="*/ 260 w 654"/>
              <a:gd name="T41" fmla="*/ 503 h 512"/>
              <a:gd name="T42" fmla="*/ 285 w 654"/>
              <a:gd name="T43" fmla="*/ 478 h 512"/>
              <a:gd name="T44" fmla="*/ 285 w 654"/>
              <a:gd name="T45" fmla="*/ 461 h 512"/>
              <a:gd name="T46" fmla="*/ 285 w 654"/>
              <a:gd name="T47" fmla="*/ 445 h 512"/>
              <a:gd name="T48" fmla="*/ 310 w 654"/>
              <a:gd name="T49" fmla="*/ 420 h 512"/>
              <a:gd name="T50" fmla="*/ 327 w 654"/>
              <a:gd name="T51" fmla="*/ 411 h 512"/>
              <a:gd name="T52" fmla="*/ 335 w 654"/>
              <a:gd name="T53" fmla="*/ 386 h 512"/>
              <a:gd name="T54" fmla="*/ 343 w 654"/>
              <a:gd name="T55" fmla="*/ 369 h 512"/>
              <a:gd name="T56" fmla="*/ 385 w 654"/>
              <a:gd name="T57" fmla="*/ 361 h 512"/>
              <a:gd name="T58" fmla="*/ 369 w 654"/>
              <a:gd name="T59" fmla="*/ 294 h 512"/>
              <a:gd name="T60" fmla="*/ 352 w 654"/>
              <a:gd name="T61" fmla="*/ 277 h 512"/>
              <a:gd name="T62" fmla="*/ 369 w 654"/>
              <a:gd name="T63" fmla="*/ 218 h 512"/>
              <a:gd name="T64" fmla="*/ 427 w 654"/>
              <a:gd name="T65" fmla="*/ 193 h 512"/>
              <a:gd name="T66" fmla="*/ 427 w 654"/>
              <a:gd name="T67" fmla="*/ 235 h 512"/>
              <a:gd name="T68" fmla="*/ 478 w 654"/>
              <a:gd name="T69" fmla="*/ 252 h 512"/>
              <a:gd name="T70" fmla="*/ 528 w 654"/>
              <a:gd name="T71" fmla="*/ 260 h 512"/>
              <a:gd name="T72" fmla="*/ 637 w 654"/>
              <a:gd name="T73" fmla="*/ 235 h 512"/>
              <a:gd name="T74" fmla="*/ 595 w 654"/>
              <a:gd name="T75" fmla="*/ 218 h 512"/>
              <a:gd name="T76" fmla="*/ 553 w 654"/>
              <a:gd name="T77" fmla="*/ 176 h 512"/>
              <a:gd name="T78" fmla="*/ 528 w 654"/>
              <a:gd name="T79" fmla="*/ 134 h 512"/>
              <a:gd name="T80" fmla="*/ 528 w 654"/>
              <a:gd name="T81" fmla="*/ 109 h 512"/>
              <a:gd name="T82" fmla="*/ 494 w 654"/>
              <a:gd name="T83" fmla="*/ 51 h 512"/>
              <a:gd name="T84" fmla="*/ 469 w 654"/>
              <a:gd name="T85" fmla="*/ 34 h 512"/>
              <a:gd name="T86" fmla="*/ 419 w 654"/>
              <a:gd name="T87" fmla="*/ 25 h 512"/>
              <a:gd name="T88" fmla="*/ 385 w 654"/>
              <a:gd name="T89" fmla="*/ 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54" h="512">
                <a:moveTo>
                  <a:pt x="360" y="34"/>
                </a:moveTo>
                <a:lnTo>
                  <a:pt x="327" y="42"/>
                </a:lnTo>
                <a:lnTo>
                  <a:pt x="318" y="51"/>
                </a:lnTo>
                <a:lnTo>
                  <a:pt x="318" y="59"/>
                </a:lnTo>
                <a:lnTo>
                  <a:pt x="302" y="59"/>
                </a:lnTo>
                <a:lnTo>
                  <a:pt x="285" y="51"/>
                </a:lnTo>
                <a:lnTo>
                  <a:pt x="268" y="51"/>
                </a:lnTo>
                <a:lnTo>
                  <a:pt x="243" y="51"/>
                </a:lnTo>
                <a:lnTo>
                  <a:pt x="234" y="42"/>
                </a:lnTo>
                <a:lnTo>
                  <a:pt x="226" y="42"/>
                </a:lnTo>
                <a:lnTo>
                  <a:pt x="209" y="51"/>
                </a:lnTo>
                <a:lnTo>
                  <a:pt x="201" y="67"/>
                </a:lnTo>
                <a:lnTo>
                  <a:pt x="176" y="67"/>
                </a:lnTo>
                <a:lnTo>
                  <a:pt x="151" y="59"/>
                </a:lnTo>
                <a:lnTo>
                  <a:pt x="151" y="76"/>
                </a:lnTo>
                <a:lnTo>
                  <a:pt x="142" y="84"/>
                </a:lnTo>
                <a:lnTo>
                  <a:pt x="142" y="101"/>
                </a:lnTo>
                <a:lnTo>
                  <a:pt x="142" y="118"/>
                </a:lnTo>
                <a:lnTo>
                  <a:pt x="125" y="126"/>
                </a:lnTo>
                <a:lnTo>
                  <a:pt x="109" y="126"/>
                </a:lnTo>
                <a:lnTo>
                  <a:pt x="92" y="126"/>
                </a:lnTo>
                <a:lnTo>
                  <a:pt x="92" y="126"/>
                </a:lnTo>
                <a:lnTo>
                  <a:pt x="92" y="118"/>
                </a:lnTo>
                <a:lnTo>
                  <a:pt x="67" y="118"/>
                </a:lnTo>
                <a:lnTo>
                  <a:pt x="50" y="126"/>
                </a:lnTo>
                <a:lnTo>
                  <a:pt x="33" y="160"/>
                </a:lnTo>
                <a:lnTo>
                  <a:pt x="25" y="202"/>
                </a:lnTo>
                <a:lnTo>
                  <a:pt x="25" y="210"/>
                </a:lnTo>
                <a:lnTo>
                  <a:pt x="33" y="210"/>
                </a:lnTo>
                <a:lnTo>
                  <a:pt x="25" y="218"/>
                </a:lnTo>
                <a:lnTo>
                  <a:pt x="16" y="218"/>
                </a:lnTo>
                <a:lnTo>
                  <a:pt x="8" y="218"/>
                </a:lnTo>
                <a:lnTo>
                  <a:pt x="0" y="243"/>
                </a:lnTo>
                <a:lnTo>
                  <a:pt x="0" y="269"/>
                </a:lnTo>
                <a:lnTo>
                  <a:pt x="16" y="277"/>
                </a:lnTo>
                <a:lnTo>
                  <a:pt x="33" y="285"/>
                </a:lnTo>
                <a:lnTo>
                  <a:pt x="33" y="302"/>
                </a:lnTo>
                <a:lnTo>
                  <a:pt x="33" y="319"/>
                </a:lnTo>
                <a:lnTo>
                  <a:pt x="42" y="319"/>
                </a:lnTo>
                <a:lnTo>
                  <a:pt x="58" y="319"/>
                </a:lnTo>
                <a:lnTo>
                  <a:pt x="58" y="327"/>
                </a:lnTo>
                <a:lnTo>
                  <a:pt x="67" y="336"/>
                </a:lnTo>
                <a:lnTo>
                  <a:pt x="75" y="327"/>
                </a:lnTo>
                <a:lnTo>
                  <a:pt x="84" y="336"/>
                </a:lnTo>
                <a:lnTo>
                  <a:pt x="100" y="361"/>
                </a:lnTo>
                <a:lnTo>
                  <a:pt x="109" y="386"/>
                </a:lnTo>
                <a:lnTo>
                  <a:pt x="117" y="394"/>
                </a:lnTo>
                <a:lnTo>
                  <a:pt x="134" y="403"/>
                </a:lnTo>
                <a:lnTo>
                  <a:pt x="134" y="403"/>
                </a:lnTo>
                <a:lnTo>
                  <a:pt x="142" y="403"/>
                </a:lnTo>
                <a:lnTo>
                  <a:pt x="151" y="428"/>
                </a:lnTo>
                <a:lnTo>
                  <a:pt x="167" y="461"/>
                </a:lnTo>
                <a:lnTo>
                  <a:pt x="167" y="461"/>
                </a:lnTo>
                <a:lnTo>
                  <a:pt x="176" y="461"/>
                </a:lnTo>
                <a:lnTo>
                  <a:pt x="176" y="453"/>
                </a:lnTo>
                <a:lnTo>
                  <a:pt x="184" y="461"/>
                </a:lnTo>
                <a:lnTo>
                  <a:pt x="184" y="470"/>
                </a:lnTo>
                <a:lnTo>
                  <a:pt x="193" y="470"/>
                </a:lnTo>
                <a:lnTo>
                  <a:pt x="209" y="478"/>
                </a:lnTo>
                <a:lnTo>
                  <a:pt x="226" y="495"/>
                </a:lnTo>
                <a:lnTo>
                  <a:pt x="234" y="512"/>
                </a:lnTo>
                <a:lnTo>
                  <a:pt x="251" y="512"/>
                </a:lnTo>
                <a:lnTo>
                  <a:pt x="260" y="503"/>
                </a:lnTo>
                <a:lnTo>
                  <a:pt x="260" y="487"/>
                </a:lnTo>
                <a:lnTo>
                  <a:pt x="268" y="487"/>
                </a:lnTo>
                <a:lnTo>
                  <a:pt x="285" y="478"/>
                </a:lnTo>
                <a:lnTo>
                  <a:pt x="276" y="470"/>
                </a:lnTo>
                <a:lnTo>
                  <a:pt x="276" y="461"/>
                </a:lnTo>
                <a:lnTo>
                  <a:pt x="285" y="461"/>
                </a:lnTo>
                <a:lnTo>
                  <a:pt x="293" y="461"/>
                </a:lnTo>
                <a:lnTo>
                  <a:pt x="293" y="453"/>
                </a:lnTo>
                <a:lnTo>
                  <a:pt x="285" y="445"/>
                </a:lnTo>
                <a:lnTo>
                  <a:pt x="293" y="436"/>
                </a:lnTo>
                <a:lnTo>
                  <a:pt x="310" y="428"/>
                </a:lnTo>
                <a:lnTo>
                  <a:pt x="310" y="420"/>
                </a:lnTo>
                <a:lnTo>
                  <a:pt x="318" y="411"/>
                </a:lnTo>
                <a:lnTo>
                  <a:pt x="318" y="411"/>
                </a:lnTo>
                <a:lnTo>
                  <a:pt x="327" y="411"/>
                </a:lnTo>
                <a:lnTo>
                  <a:pt x="327" y="403"/>
                </a:lnTo>
                <a:lnTo>
                  <a:pt x="327" y="394"/>
                </a:lnTo>
                <a:lnTo>
                  <a:pt x="335" y="386"/>
                </a:lnTo>
                <a:lnTo>
                  <a:pt x="343" y="386"/>
                </a:lnTo>
                <a:lnTo>
                  <a:pt x="343" y="378"/>
                </a:lnTo>
                <a:lnTo>
                  <a:pt x="343" y="369"/>
                </a:lnTo>
                <a:lnTo>
                  <a:pt x="343" y="361"/>
                </a:lnTo>
                <a:lnTo>
                  <a:pt x="360" y="369"/>
                </a:lnTo>
                <a:lnTo>
                  <a:pt x="385" y="361"/>
                </a:lnTo>
                <a:lnTo>
                  <a:pt x="377" y="302"/>
                </a:lnTo>
                <a:lnTo>
                  <a:pt x="377" y="294"/>
                </a:lnTo>
                <a:lnTo>
                  <a:pt x="369" y="294"/>
                </a:lnTo>
                <a:lnTo>
                  <a:pt x="352" y="294"/>
                </a:lnTo>
                <a:lnTo>
                  <a:pt x="343" y="285"/>
                </a:lnTo>
                <a:lnTo>
                  <a:pt x="352" y="277"/>
                </a:lnTo>
                <a:lnTo>
                  <a:pt x="369" y="269"/>
                </a:lnTo>
                <a:lnTo>
                  <a:pt x="369" y="243"/>
                </a:lnTo>
                <a:lnTo>
                  <a:pt x="369" y="218"/>
                </a:lnTo>
                <a:lnTo>
                  <a:pt x="394" y="202"/>
                </a:lnTo>
                <a:lnTo>
                  <a:pt x="419" y="185"/>
                </a:lnTo>
                <a:lnTo>
                  <a:pt x="427" y="193"/>
                </a:lnTo>
                <a:lnTo>
                  <a:pt x="436" y="210"/>
                </a:lnTo>
                <a:lnTo>
                  <a:pt x="427" y="218"/>
                </a:lnTo>
                <a:lnTo>
                  <a:pt x="427" y="235"/>
                </a:lnTo>
                <a:lnTo>
                  <a:pt x="444" y="235"/>
                </a:lnTo>
                <a:lnTo>
                  <a:pt x="461" y="243"/>
                </a:lnTo>
                <a:lnTo>
                  <a:pt x="478" y="252"/>
                </a:lnTo>
                <a:lnTo>
                  <a:pt x="503" y="269"/>
                </a:lnTo>
                <a:lnTo>
                  <a:pt x="511" y="260"/>
                </a:lnTo>
                <a:lnTo>
                  <a:pt x="528" y="260"/>
                </a:lnTo>
                <a:lnTo>
                  <a:pt x="587" y="277"/>
                </a:lnTo>
                <a:lnTo>
                  <a:pt x="654" y="252"/>
                </a:lnTo>
                <a:lnTo>
                  <a:pt x="637" y="235"/>
                </a:lnTo>
                <a:lnTo>
                  <a:pt x="612" y="235"/>
                </a:lnTo>
                <a:lnTo>
                  <a:pt x="603" y="227"/>
                </a:lnTo>
                <a:lnTo>
                  <a:pt x="595" y="218"/>
                </a:lnTo>
                <a:lnTo>
                  <a:pt x="570" y="202"/>
                </a:lnTo>
                <a:lnTo>
                  <a:pt x="553" y="193"/>
                </a:lnTo>
                <a:lnTo>
                  <a:pt x="553" y="176"/>
                </a:lnTo>
                <a:lnTo>
                  <a:pt x="561" y="151"/>
                </a:lnTo>
                <a:lnTo>
                  <a:pt x="545" y="151"/>
                </a:lnTo>
                <a:lnTo>
                  <a:pt x="528" y="134"/>
                </a:lnTo>
                <a:lnTo>
                  <a:pt x="536" y="126"/>
                </a:lnTo>
                <a:lnTo>
                  <a:pt x="536" y="118"/>
                </a:lnTo>
                <a:lnTo>
                  <a:pt x="528" y="109"/>
                </a:lnTo>
                <a:lnTo>
                  <a:pt x="520" y="109"/>
                </a:lnTo>
                <a:lnTo>
                  <a:pt x="511" y="76"/>
                </a:lnTo>
                <a:lnTo>
                  <a:pt x="494" y="51"/>
                </a:lnTo>
                <a:lnTo>
                  <a:pt x="486" y="42"/>
                </a:lnTo>
                <a:lnTo>
                  <a:pt x="478" y="42"/>
                </a:lnTo>
                <a:lnTo>
                  <a:pt x="469" y="34"/>
                </a:lnTo>
                <a:lnTo>
                  <a:pt x="444" y="25"/>
                </a:lnTo>
                <a:lnTo>
                  <a:pt x="436" y="25"/>
                </a:lnTo>
                <a:lnTo>
                  <a:pt x="419" y="25"/>
                </a:lnTo>
                <a:lnTo>
                  <a:pt x="411" y="17"/>
                </a:lnTo>
                <a:lnTo>
                  <a:pt x="402" y="0"/>
                </a:lnTo>
                <a:lnTo>
                  <a:pt x="385" y="0"/>
                </a:lnTo>
                <a:lnTo>
                  <a:pt x="377" y="9"/>
                </a:lnTo>
                <a:lnTo>
                  <a:pt x="360" y="34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83" name="Группа 1882">
            <a:extLst>
              <a:ext uri="{FF2B5EF4-FFF2-40B4-BE49-F238E27FC236}">
                <a16:creationId xmlns:a16="http://schemas.microsoft.com/office/drawing/2014/main" xmlns="" id="{23146859-1E2E-4AA2-BCEC-71733B176BDD}"/>
              </a:ext>
            </a:extLst>
          </p:cNvPr>
          <p:cNvGrpSpPr/>
          <p:nvPr/>
        </p:nvGrpSpPr>
        <p:grpSpPr>
          <a:xfrm>
            <a:off x="4131940" y="5465023"/>
            <a:ext cx="1275165" cy="1134297"/>
            <a:chOff x="2774340" y="8160364"/>
            <a:chExt cx="1275165" cy="1134297"/>
          </a:xfrm>
        </p:grpSpPr>
        <p:grpSp>
          <p:nvGrpSpPr>
            <p:cNvPr id="1884" name="Group 1134">
              <a:extLst>
                <a:ext uri="{FF2B5EF4-FFF2-40B4-BE49-F238E27FC236}">
                  <a16:creationId xmlns:a16="http://schemas.microsoft.com/office/drawing/2014/main" xmlns="" id="{7DA05673-DDAD-43A7-BE20-54EECDBA2E8F}"/>
                </a:ext>
              </a:extLst>
            </p:cNvPr>
            <p:cNvGrpSpPr/>
            <p:nvPr/>
          </p:nvGrpSpPr>
          <p:grpSpPr>
            <a:xfrm>
              <a:off x="2774340" y="8160364"/>
              <a:ext cx="1275165" cy="488990"/>
              <a:chOff x="3789117" y="3213031"/>
              <a:chExt cx="2560125" cy="373325"/>
            </a:xfrm>
          </p:grpSpPr>
          <p:sp>
            <p:nvSpPr>
              <p:cNvPr id="1890" name="Text Placeholder 33">
                <a:extLst>
                  <a:ext uri="{FF2B5EF4-FFF2-40B4-BE49-F238E27FC236}">
                    <a16:creationId xmlns:a16="http://schemas.microsoft.com/office/drawing/2014/main" xmlns="" id="{75DEB302-2982-460F-8942-042D2E84A5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17" y="3213031"/>
                <a:ext cx="2560125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Тюменская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891" name="Straight Connector 1131">
                <a:extLst>
                  <a:ext uri="{FF2B5EF4-FFF2-40B4-BE49-F238E27FC236}">
                    <a16:creationId xmlns:a16="http://schemas.microsoft.com/office/drawing/2014/main" xmlns="" id="{E0021CAC-BC96-46AC-A5D5-401CAC172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85" name="Группа 1884">
              <a:extLst>
                <a:ext uri="{FF2B5EF4-FFF2-40B4-BE49-F238E27FC236}">
                  <a16:creationId xmlns:a16="http://schemas.microsoft.com/office/drawing/2014/main" xmlns="" id="{594BE89D-3000-46D3-BD01-7B5050CFC7E5}"/>
                </a:ext>
              </a:extLst>
            </p:cNvPr>
            <p:cNvGrpSpPr/>
            <p:nvPr/>
          </p:nvGrpSpPr>
          <p:grpSpPr>
            <a:xfrm>
              <a:off x="3297302" y="8754210"/>
              <a:ext cx="227663" cy="540451"/>
              <a:chOff x="9500866" y="4815748"/>
              <a:chExt cx="227663" cy="540451"/>
            </a:xfrm>
          </p:grpSpPr>
          <p:grpSp>
            <p:nvGrpSpPr>
              <p:cNvPr id="1886" name="Group 1114">
                <a:extLst>
                  <a:ext uri="{FF2B5EF4-FFF2-40B4-BE49-F238E27FC236}">
                    <a16:creationId xmlns:a16="http://schemas.microsoft.com/office/drawing/2014/main" xmlns="" id="{4D303D50-47F0-4F1F-A393-6274B9928AE8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888" name="Oval 1110">
                  <a:extLst>
                    <a:ext uri="{FF2B5EF4-FFF2-40B4-BE49-F238E27FC236}">
                      <a16:creationId xmlns:a16="http://schemas.microsoft.com/office/drawing/2014/main" xmlns="" id="{78FE302A-10D2-4848-B725-FC7F73B87A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889" name="Pentagon 1112">
                  <a:extLst>
                    <a:ext uri="{FF2B5EF4-FFF2-40B4-BE49-F238E27FC236}">
                      <a16:creationId xmlns:a16="http://schemas.microsoft.com/office/drawing/2014/main" xmlns="" id="{11912C0F-F6C3-43D5-95C3-E180500A1B73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887" name="Freeform 45">
                <a:extLst>
                  <a:ext uri="{FF2B5EF4-FFF2-40B4-BE49-F238E27FC236}">
                    <a16:creationId xmlns:a16="http://schemas.microsoft.com/office/drawing/2014/main" xmlns="" id="{E62DE2CA-9557-415C-B2E2-1E7E650425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25" name="СФО_Томская область">
            <a:extLst>
              <a:ext uri="{FF2B5EF4-FFF2-40B4-BE49-F238E27FC236}">
                <a16:creationId xmlns:a16="http://schemas.microsoft.com/office/drawing/2014/main" xmlns="" id="{016199C5-F463-487E-8194-58D9CA93B94B}"/>
              </a:ext>
            </a:extLst>
          </p:cNvPr>
          <p:cNvSpPr>
            <a:spLocks/>
          </p:cNvSpPr>
          <p:nvPr/>
        </p:nvSpPr>
        <p:spPr bwMode="auto">
          <a:xfrm>
            <a:off x="5068095" y="6469506"/>
            <a:ext cx="1297073" cy="1055246"/>
          </a:xfrm>
          <a:custGeom>
            <a:avLst/>
            <a:gdLst>
              <a:gd name="T0" fmla="*/ 428 w 805"/>
              <a:gd name="T1" fmla="*/ 92 h 654"/>
              <a:gd name="T2" fmla="*/ 402 w 805"/>
              <a:gd name="T3" fmla="*/ 59 h 654"/>
              <a:gd name="T4" fmla="*/ 319 w 805"/>
              <a:gd name="T5" fmla="*/ 50 h 654"/>
              <a:gd name="T6" fmla="*/ 302 w 805"/>
              <a:gd name="T7" fmla="*/ 34 h 654"/>
              <a:gd name="T8" fmla="*/ 268 w 805"/>
              <a:gd name="T9" fmla="*/ 25 h 654"/>
              <a:gd name="T10" fmla="*/ 193 w 805"/>
              <a:gd name="T11" fmla="*/ 0 h 654"/>
              <a:gd name="T12" fmla="*/ 193 w 805"/>
              <a:gd name="T13" fmla="*/ 25 h 654"/>
              <a:gd name="T14" fmla="*/ 168 w 805"/>
              <a:gd name="T15" fmla="*/ 50 h 654"/>
              <a:gd name="T16" fmla="*/ 117 w 805"/>
              <a:gd name="T17" fmla="*/ 126 h 654"/>
              <a:gd name="T18" fmla="*/ 17 w 805"/>
              <a:gd name="T19" fmla="*/ 193 h 654"/>
              <a:gd name="T20" fmla="*/ 8 w 805"/>
              <a:gd name="T21" fmla="*/ 218 h 654"/>
              <a:gd name="T22" fmla="*/ 0 w 805"/>
              <a:gd name="T23" fmla="*/ 243 h 654"/>
              <a:gd name="T24" fmla="*/ 8 w 805"/>
              <a:gd name="T25" fmla="*/ 277 h 654"/>
              <a:gd name="T26" fmla="*/ 17 w 805"/>
              <a:gd name="T27" fmla="*/ 310 h 654"/>
              <a:gd name="T28" fmla="*/ 8 w 805"/>
              <a:gd name="T29" fmla="*/ 335 h 654"/>
              <a:gd name="T30" fmla="*/ 42 w 805"/>
              <a:gd name="T31" fmla="*/ 377 h 654"/>
              <a:gd name="T32" fmla="*/ 151 w 805"/>
              <a:gd name="T33" fmla="*/ 428 h 654"/>
              <a:gd name="T34" fmla="*/ 310 w 805"/>
              <a:gd name="T35" fmla="*/ 537 h 654"/>
              <a:gd name="T36" fmla="*/ 369 w 805"/>
              <a:gd name="T37" fmla="*/ 570 h 654"/>
              <a:gd name="T38" fmla="*/ 386 w 805"/>
              <a:gd name="T39" fmla="*/ 562 h 654"/>
              <a:gd name="T40" fmla="*/ 419 w 805"/>
              <a:gd name="T41" fmla="*/ 579 h 654"/>
              <a:gd name="T42" fmla="*/ 402 w 805"/>
              <a:gd name="T43" fmla="*/ 629 h 654"/>
              <a:gd name="T44" fmla="*/ 402 w 805"/>
              <a:gd name="T45" fmla="*/ 646 h 654"/>
              <a:gd name="T46" fmla="*/ 428 w 805"/>
              <a:gd name="T47" fmla="*/ 646 h 654"/>
              <a:gd name="T48" fmla="*/ 453 w 805"/>
              <a:gd name="T49" fmla="*/ 629 h 654"/>
              <a:gd name="T50" fmla="*/ 503 w 805"/>
              <a:gd name="T51" fmla="*/ 629 h 654"/>
              <a:gd name="T52" fmla="*/ 537 w 805"/>
              <a:gd name="T53" fmla="*/ 629 h 654"/>
              <a:gd name="T54" fmla="*/ 570 w 805"/>
              <a:gd name="T55" fmla="*/ 604 h 654"/>
              <a:gd name="T56" fmla="*/ 595 w 805"/>
              <a:gd name="T57" fmla="*/ 604 h 654"/>
              <a:gd name="T58" fmla="*/ 646 w 805"/>
              <a:gd name="T59" fmla="*/ 604 h 654"/>
              <a:gd name="T60" fmla="*/ 688 w 805"/>
              <a:gd name="T61" fmla="*/ 612 h 654"/>
              <a:gd name="T62" fmla="*/ 755 w 805"/>
              <a:gd name="T63" fmla="*/ 570 h 654"/>
              <a:gd name="T64" fmla="*/ 788 w 805"/>
              <a:gd name="T65" fmla="*/ 537 h 654"/>
              <a:gd name="T66" fmla="*/ 805 w 805"/>
              <a:gd name="T67" fmla="*/ 511 h 654"/>
              <a:gd name="T68" fmla="*/ 755 w 805"/>
              <a:gd name="T69" fmla="*/ 428 h 654"/>
              <a:gd name="T70" fmla="*/ 788 w 805"/>
              <a:gd name="T71" fmla="*/ 361 h 654"/>
              <a:gd name="T72" fmla="*/ 763 w 805"/>
              <a:gd name="T73" fmla="*/ 319 h 654"/>
              <a:gd name="T74" fmla="*/ 738 w 805"/>
              <a:gd name="T75" fmla="*/ 260 h 654"/>
              <a:gd name="T76" fmla="*/ 721 w 805"/>
              <a:gd name="T77" fmla="*/ 243 h 654"/>
              <a:gd name="T78" fmla="*/ 646 w 805"/>
              <a:gd name="T79" fmla="*/ 218 h 654"/>
              <a:gd name="T80" fmla="*/ 579 w 805"/>
              <a:gd name="T81" fmla="*/ 168 h 654"/>
              <a:gd name="T82" fmla="*/ 528 w 805"/>
              <a:gd name="T83" fmla="*/ 75 h 654"/>
              <a:gd name="T84" fmla="*/ 478 w 805"/>
              <a:gd name="T85" fmla="*/ 101 h 654"/>
              <a:gd name="T86" fmla="*/ 461 w 805"/>
              <a:gd name="T87" fmla="*/ 101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05" h="654">
                <a:moveTo>
                  <a:pt x="461" y="101"/>
                </a:moveTo>
                <a:lnTo>
                  <a:pt x="444" y="92"/>
                </a:lnTo>
                <a:lnTo>
                  <a:pt x="428" y="92"/>
                </a:lnTo>
                <a:lnTo>
                  <a:pt x="419" y="92"/>
                </a:lnTo>
                <a:lnTo>
                  <a:pt x="411" y="75"/>
                </a:lnTo>
                <a:lnTo>
                  <a:pt x="402" y="59"/>
                </a:lnTo>
                <a:lnTo>
                  <a:pt x="369" y="67"/>
                </a:lnTo>
                <a:lnTo>
                  <a:pt x="335" y="67"/>
                </a:lnTo>
                <a:lnTo>
                  <a:pt x="319" y="50"/>
                </a:lnTo>
                <a:lnTo>
                  <a:pt x="319" y="34"/>
                </a:lnTo>
                <a:lnTo>
                  <a:pt x="310" y="34"/>
                </a:lnTo>
                <a:lnTo>
                  <a:pt x="302" y="34"/>
                </a:lnTo>
                <a:lnTo>
                  <a:pt x="285" y="42"/>
                </a:lnTo>
                <a:lnTo>
                  <a:pt x="277" y="34"/>
                </a:lnTo>
                <a:lnTo>
                  <a:pt x="268" y="25"/>
                </a:lnTo>
                <a:lnTo>
                  <a:pt x="235" y="17"/>
                </a:lnTo>
                <a:lnTo>
                  <a:pt x="201" y="8"/>
                </a:lnTo>
                <a:lnTo>
                  <a:pt x="193" y="0"/>
                </a:lnTo>
                <a:lnTo>
                  <a:pt x="193" y="0"/>
                </a:lnTo>
                <a:lnTo>
                  <a:pt x="193" y="8"/>
                </a:lnTo>
                <a:lnTo>
                  <a:pt x="193" y="25"/>
                </a:lnTo>
                <a:lnTo>
                  <a:pt x="184" y="42"/>
                </a:lnTo>
                <a:lnTo>
                  <a:pt x="176" y="42"/>
                </a:lnTo>
                <a:lnTo>
                  <a:pt x="168" y="50"/>
                </a:lnTo>
                <a:lnTo>
                  <a:pt x="159" y="84"/>
                </a:lnTo>
                <a:lnTo>
                  <a:pt x="134" y="126"/>
                </a:lnTo>
                <a:lnTo>
                  <a:pt x="117" y="126"/>
                </a:lnTo>
                <a:lnTo>
                  <a:pt x="84" y="126"/>
                </a:lnTo>
                <a:lnTo>
                  <a:pt x="50" y="159"/>
                </a:lnTo>
                <a:lnTo>
                  <a:pt x="17" y="193"/>
                </a:lnTo>
                <a:lnTo>
                  <a:pt x="17" y="201"/>
                </a:lnTo>
                <a:lnTo>
                  <a:pt x="17" y="218"/>
                </a:lnTo>
                <a:lnTo>
                  <a:pt x="8" y="218"/>
                </a:lnTo>
                <a:lnTo>
                  <a:pt x="8" y="235"/>
                </a:lnTo>
                <a:lnTo>
                  <a:pt x="8" y="243"/>
                </a:lnTo>
                <a:lnTo>
                  <a:pt x="0" y="243"/>
                </a:lnTo>
                <a:lnTo>
                  <a:pt x="0" y="252"/>
                </a:lnTo>
                <a:lnTo>
                  <a:pt x="8" y="260"/>
                </a:lnTo>
                <a:lnTo>
                  <a:pt x="8" y="277"/>
                </a:lnTo>
                <a:lnTo>
                  <a:pt x="8" y="285"/>
                </a:lnTo>
                <a:lnTo>
                  <a:pt x="8" y="293"/>
                </a:lnTo>
                <a:lnTo>
                  <a:pt x="17" y="310"/>
                </a:lnTo>
                <a:lnTo>
                  <a:pt x="17" y="319"/>
                </a:lnTo>
                <a:lnTo>
                  <a:pt x="17" y="327"/>
                </a:lnTo>
                <a:lnTo>
                  <a:pt x="8" y="335"/>
                </a:lnTo>
                <a:lnTo>
                  <a:pt x="17" y="352"/>
                </a:lnTo>
                <a:lnTo>
                  <a:pt x="25" y="361"/>
                </a:lnTo>
                <a:lnTo>
                  <a:pt x="42" y="377"/>
                </a:lnTo>
                <a:lnTo>
                  <a:pt x="59" y="386"/>
                </a:lnTo>
                <a:lnTo>
                  <a:pt x="159" y="419"/>
                </a:lnTo>
                <a:lnTo>
                  <a:pt x="151" y="428"/>
                </a:lnTo>
                <a:lnTo>
                  <a:pt x="210" y="461"/>
                </a:lnTo>
                <a:lnTo>
                  <a:pt x="252" y="528"/>
                </a:lnTo>
                <a:lnTo>
                  <a:pt x="310" y="537"/>
                </a:lnTo>
                <a:lnTo>
                  <a:pt x="319" y="570"/>
                </a:lnTo>
                <a:lnTo>
                  <a:pt x="369" y="570"/>
                </a:lnTo>
                <a:lnTo>
                  <a:pt x="369" y="570"/>
                </a:lnTo>
                <a:lnTo>
                  <a:pt x="377" y="579"/>
                </a:lnTo>
                <a:lnTo>
                  <a:pt x="377" y="570"/>
                </a:lnTo>
                <a:lnTo>
                  <a:pt x="386" y="562"/>
                </a:lnTo>
                <a:lnTo>
                  <a:pt x="402" y="562"/>
                </a:lnTo>
                <a:lnTo>
                  <a:pt x="411" y="562"/>
                </a:lnTo>
                <a:lnTo>
                  <a:pt x="419" y="579"/>
                </a:lnTo>
                <a:lnTo>
                  <a:pt x="411" y="587"/>
                </a:lnTo>
                <a:lnTo>
                  <a:pt x="411" y="620"/>
                </a:lnTo>
                <a:lnTo>
                  <a:pt x="402" y="629"/>
                </a:lnTo>
                <a:lnTo>
                  <a:pt x="394" y="637"/>
                </a:lnTo>
                <a:lnTo>
                  <a:pt x="402" y="637"/>
                </a:lnTo>
                <a:lnTo>
                  <a:pt x="402" y="646"/>
                </a:lnTo>
                <a:lnTo>
                  <a:pt x="411" y="654"/>
                </a:lnTo>
                <a:lnTo>
                  <a:pt x="411" y="654"/>
                </a:lnTo>
                <a:lnTo>
                  <a:pt x="428" y="646"/>
                </a:lnTo>
                <a:lnTo>
                  <a:pt x="436" y="620"/>
                </a:lnTo>
                <a:lnTo>
                  <a:pt x="444" y="629"/>
                </a:lnTo>
                <a:lnTo>
                  <a:pt x="453" y="629"/>
                </a:lnTo>
                <a:lnTo>
                  <a:pt x="470" y="629"/>
                </a:lnTo>
                <a:lnTo>
                  <a:pt x="486" y="629"/>
                </a:lnTo>
                <a:lnTo>
                  <a:pt x="503" y="629"/>
                </a:lnTo>
                <a:lnTo>
                  <a:pt x="520" y="620"/>
                </a:lnTo>
                <a:lnTo>
                  <a:pt x="528" y="629"/>
                </a:lnTo>
                <a:lnTo>
                  <a:pt x="537" y="629"/>
                </a:lnTo>
                <a:lnTo>
                  <a:pt x="545" y="620"/>
                </a:lnTo>
                <a:lnTo>
                  <a:pt x="562" y="604"/>
                </a:lnTo>
                <a:lnTo>
                  <a:pt x="570" y="604"/>
                </a:lnTo>
                <a:lnTo>
                  <a:pt x="579" y="612"/>
                </a:lnTo>
                <a:lnTo>
                  <a:pt x="587" y="604"/>
                </a:lnTo>
                <a:lnTo>
                  <a:pt x="595" y="604"/>
                </a:lnTo>
                <a:lnTo>
                  <a:pt x="620" y="604"/>
                </a:lnTo>
                <a:lnTo>
                  <a:pt x="646" y="604"/>
                </a:lnTo>
                <a:lnTo>
                  <a:pt x="646" y="604"/>
                </a:lnTo>
                <a:lnTo>
                  <a:pt x="654" y="595"/>
                </a:lnTo>
                <a:lnTo>
                  <a:pt x="671" y="604"/>
                </a:lnTo>
                <a:lnTo>
                  <a:pt x="688" y="612"/>
                </a:lnTo>
                <a:lnTo>
                  <a:pt x="713" y="595"/>
                </a:lnTo>
                <a:lnTo>
                  <a:pt x="746" y="595"/>
                </a:lnTo>
                <a:lnTo>
                  <a:pt x="755" y="570"/>
                </a:lnTo>
                <a:lnTo>
                  <a:pt x="771" y="537"/>
                </a:lnTo>
                <a:lnTo>
                  <a:pt x="780" y="537"/>
                </a:lnTo>
                <a:lnTo>
                  <a:pt x="788" y="537"/>
                </a:lnTo>
                <a:lnTo>
                  <a:pt x="797" y="528"/>
                </a:lnTo>
                <a:lnTo>
                  <a:pt x="797" y="511"/>
                </a:lnTo>
                <a:lnTo>
                  <a:pt x="805" y="511"/>
                </a:lnTo>
                <a:lnTo>
                  <a:pt x="805" y="503"/>
                </a:lnTo>
                <a:lnTo>
                  <a:pt x="788" y="461"/>
                </a:lnTo>
                <a:lnTo>
                  <a:pt x="755" y="428"/>
                </a:lnTo>
                <a:lnTo>
                  <a:pt x="755" y="402"/>
                </a:lnTo>
                <a:lnTo>
                  <a:pt x="763" y="377"/>
                </a:lnTo>
                <a:lnTo>
                  <a:pt x="788" y="361"/>
                </a:lnTo>
                <a:lnTo>
                  <a:pt x="805" y="352"/>
                </a:lnTo>
                <a:lnTo>
                  <a:pt x="788" y="327"/>
                </a:lnTo>
                <a:lnTo>
                  <a:pt x="763" y="319"/>
                </a:lnTo>
                <a:lnTo>
                  <a:pt x="755" y="302"/>
                </a:lnTo>
                <a:lnTo>
                  <a:pt x="755" y="277"/>
                </a:lnTo>
                <a:lnTo>
                  <a:pt x="738" y="260"/>
                </a:lnTo>
                <a:lnTo>
                  <a:pt x="729" y="260"/>
                </a:lnTo>
                <a:lnTo>
                  <a:pt x="721" y="252"/>
                </a:lnTo>
                <a:lnTo>
                  <a:pt x="721" y="243"/>
                </a:lnTo>
                <a:lnTo>
                  <a:pt x="704" y="235"/>
                </a:lnTo>
                <a:lnTo>
                  <a:pt x="671" y="226"/>
                </a:lnTo>
                <a:lnTo>
                  <a:pt x="646" y="218"/>
                </a:lnTo>
                <a:lnTo>
                  <a:pt x="612" y="226"/>
                </a:lnTo>
                <a:lnTo>
                  <a:pt x="579" y="210"/>
                </a:lnTo>
                <a:lnTo>
                  <a:pt x="579" y="168"/>
                </a:lnTo>
                <a:lnTo>
                  <a:pt x="579" y="101"/>
                </a:lnTo>
                <a:lnTo>
                  <a:pt x="553" y="92"/>
                </a:lnTo>
                <a:lnTo>
                  <a:pt x="528" y="75"/>
                </a:lnTo>
                <a:lnTo>
                  <a:pt x="511" y="84"/>
                </a:lnTo>
                <a:lnTo>
                  <a:pt x="486" y="101"/>
                </a:lnTo>
                <a:lnTo>
                  <a:pt x="478" y="101"/>
                </a:lnTo>
                <a:lnTo>
                  <a:pt x="470" y="109"/>
                </a:lnTo>
                <a:lnTo>
                  <a:pt x="453" y="101"/>
                </a:lnTo>
                <a:lnTo>
                  <a:pt x="461" y="101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76" name="Группа 1775">
            <a:extLst>
              <a:ext uri="{FF2B5EF4-FFF2-40B4-BE49-F238E27FC236}">
                <a16:creationId xmlns:a16="http://schemas.microsoft.com/office/drawing/2014/main" xmlns="" id="{B9DECE4F-1287-4798-99A1-7032DADE1689}"/>
              </a:ext>
            </a:extLst>
          </p:cNvPr>
          <p:cNvGrpSpPr/>
          <p:nvPr/>
        </p:nvGrpSpPr>
        <p:grpSpPr>
          <a:xfrm>
            <a:off x="5432823" y="6409738"/>
            <a:ext cx="1609640" cy="924743"/>
            <a:chOff x="5351678" y="6116776"/>
            <a:chExt cx="1609640" cy="924743"/>
          </a:xfrm>
        </p:grpSpPr>
        <p:grpSp>
          <p:nvGrpSpPr>
            <p:cNvPr id="1599" name="Group 1134">
              <a:extLst>
                <a:ext uri="{FF2B5EF4-FFF2-40B4-BE49-F238E27FC236}">
                  <a16:creationId xmlns:a16="http://schemas.microsoft.com/office/drawing/2014/main" xmlns="" id="{B50DB86B-8BDF-4F14-B91F-7B7A8601B3B9}"/>
                </a:ext>
              </a:extLst>
            </p:cNvPr>
            <p:cNvGrpSpPr/>
            <p:nvPr/>
          </p:nvGrpSpPr>
          <p:grpSpPr>
            <a:xfrm>
              <a:off x="5351678" y="6116776"/>
              <a:ext cx="1609640" cy="279994"/>
              <a:chOff x="3789119" y="3213031"/>
              <a:chExt cx="2146187" cy="373325"/>
            </a:xfrm>
          </p:grpSpPr>
          <p:sp>
            <p:nvSpPr>
              <p:cNvPr id="1605" name="Text Placeholder 33">
                <a:extLst>
                  <a:ext uri="{FF2B5EF4-FFF2-40B4-BE49-F238E27FC236}">
                    <a16:creationId xmlns:a16="http://schemas.microsoft.com/office/drawing/2014/main" xmlns="" id="{C0087EC2-6662-48E8-A6DB-940CCBB441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22" y="3213031"/>
                <a:ext cx="2146184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Томская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606" name="Straight Connector 1131">
                <a:extLst>
                  <a:ext uri="{FF2B5EF4-FFF2-40B4-BE49-F238E27FC236}">
                    <a16:creationId xmlns:a16="http://schemas.microsoft.com/office/drawing/2014/main" xmlns="" id="{91B50F49-401C-4C14-BDD4-FD5B80F50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0" name="Группа 1599">
              <a:extLst>
                <a:ext uri="{FF2B5EF4-FFF2-40B4-BE49-F238E27FC236}">
                  <a16:creationId xmlns:a16="http://schemas.microsoft.com/office/drawing/2014/main" xmlns="" id="{16E14874-4948-4C1C-A068-448A989614B4}"/>
                </a:ext>
              </a:extLst>
            </p:cNvPr>
            <p:cNvGrpSpPr/>
            <p:nvPr/>
          </p:nvGrpSpPr>
          <p:grpSpPr>
            <a:xfrm>
              <a:off x="6043709" y="6501068"/>
              <a:ext cx="227663" cy="540451"/>
              <a:chOff x="9500866" y="4815748"/>
              <a:chExt cx="227663" cy="540451"/>
            </a:xfrm>
          </p:grpSpPr>
          <p:grpSp>
            <p:nvGrpSpPr>
              <p:cNvPr id="1601" name="Group 1114">
                <a:extLst>
                  <a:ext uri="{FF2B5EF4-FFF2-40B4-BE49-F238E27FC236}">
                    <a16:creationId xmlns:a16="http://schemas.microsoft.com/office/drawing/2014/main" xmlns="" id="{96A48DAE-B3BA-4A51-83F2-BC0A0CF6FAAA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603" name="Oval 1110">
                  <a:extLst>
                    <a:ext uri="{FF2B5EF4-FFF2-40B4-BE49-F238E27FC236}">
                      <a16:creationId xmlns:a16="http://schemas.microsoft.com/office/drawing/2014/main" xmlns="" id="{D35CB6E0-86F5-4E71-9500-2106B9A1F9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604" name="Pentagon 1112">
                  <a:extLst>
                    <a:ext uri="{FF2B5EF4-FFF2-40B4-BE49-F238E27FC236}">
                      <a16:creationId xmlns:a16="http://schemas.microsoft.com/office/drawing/2014/main" xmlns="" id="{FD367175-3109-4068-B612-324625DD69C1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602" name="Freeform 45">
                <a:extLst>
                  <a:ext uri="{FF2B5EF4-FFF2-40B4-BE49-F238E27FC236}">
                    <a16:creationId xmlns:a16="http://schemas.microsoft.com/office/drawing/2014/main" xmlns="" id="{92A01FB6-39BE-446B-A543-31B7EDD0A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26" name="СФО_Алтайский край">
            <a:extLst>
              <a:ext uri="{FF2B5EF4-FFF2-40B4-BE49-F238E27FC236}">
                <a16:creationId xmlns:a16="http://schemas.microsoft.com/office/drawing/2014/main" xmlns="" id="{147BB041-B29F-43A8-8285-BFFE14E0A362}"/>
              </a:ext>
            </a:extLst>
          </p:cNvPr>
          <p:cNvSpPr>
            <a:spLocks/>
          </p:cNvSpPr>
          <p:nvPr/>
        </p:nvSpPr>
        <p:spPr bwMode="auto">
          <a:xfrm>
            <a:off x="5051146" y="7689820"/>
            <a:ext cx="932134" cy="729879"/>
          </a:xfrm>
          <a:custGeom>
            <a:avLst/>
            <a:gdLst>
              <a:gd name="T0" fmla="*/ 402 w 578"/>
              <a:gd name="T1" fmla="*/ 75 h 452"/>
              <a:gd name="T2" fmla="*/ 377 w 578"/>
              <a:gd name="T3" fmla="*/ 92 h 452"/>
              <a:gd name="T4" fmla="*/ 360 w 578"/>
              <a:gd name="T5" fmla="*/ 75 h 452"/>
              <a:gd name="T6" fmla="*/ 293 w 578"/>
              <a:gd name="T7" fmla="*/ 125 h 452"/>
              <a:gd name="T8" fmla="*/ 260 w 578"/>
              <a:gd name="T9" fmla="*/ 75 h 452"/>
              <a:gd name="T10" fmla="*/ 260 w 578"/>
              <a:gd name="T11" fmla="*/ 58 h 452"/>
              <a:gd name="T12" fmla="*/ 251 w 578"/>
              <a:gd name="T13" fmla="*/ 50 h 452"/>
              <a:gd name="T14" fmla="*/ 243 w 578"/>
              <a:gd name="T15" fmla="*/ 33 h 452"/>
              <a:gd name="T16" fmla="*/ 234 w 578"/>
              <a:gd name="T17" fmla="*/ 0 h 452"/>
              <a:gd name="T18" fmla="*/ 125 w 578"/>
              <a:gd name="T19" fmla="*/ 42 h 452"/>
              <a:gd name="T20" fmla="*/ 117 w 578"/>
              <a:gd name="T21" fmla="*/ 50 h 452"/>
              <a:gd name="T22" fmla="*/ 92 w 578"/>
              <a:gd name="T23" fmla="*/ 50 h 452"/>
              <a:gd name="T24" fmla="*/ 50 w 578"/>
              <a:gd name="T25" fmla="*/ 42 h 452"/>
              <a:gd name="T26" fmla="*/ 33 w 578"/>
              <a:gd name="T27" fmla="*/ 33 h 452"/>
              <a:gd name="T28" fmla="*/ 16 w 578"/>
              <a:gd name="T29" fmla="*/ 42 h 452"/>
              <a:gd name="T30" fmla="*/ 58 w 578"/>
              <a:gd name="T31" fmla="*/ 360 h 452"/>
              <a:gd name="T32" fmla="*/ 92 w 578"/>
              <a:gd name="T33" fmla="*/ 343 h 452"/>
              <a:gd name="T34" fmla="*/ 100 w 578"/>
              <a:gd name="T35" fmla="*/ 335 h 452"/>
              <a:gd name="T36" fmla="*/ 109 w 578"/>
              <a:gd name="T37" fmla="*/ 327 h 452"/>
              <a:gd name="T38" fmla="*/ 134 w 578"/>
              <a:gd name="T39" fmla="*/ 360 h 452"/>
              <a:gd name="T40" fmla="*/ 184 w 578"/>
              <a:gd name="T41" fmla="*/ 402 h 452"/>
              <a:gd name="T42" fmla="*/ 226 w 578"/>
              <a:gd name="T43" fmla="*/ 411 h 452"/>
              <a:gd name="T44" fmla="*/ 234 w 578"/>
              <a:gd name="T45" fmla="*/ 402 h 452"/>
              <a:gd name="T46" fmla="*/ 251 w 578"/>
              <a:gd name="T47" fmla="*/ 402 h 452"/>
              <a:gd name="T48" fmla="*/ 268 w 578"/>
              <a:gd name="T49" fmla="*/ 394 h 452"/>
              <a:gd name="T50" fmla="*/ 318 w 578"/>
              <a:gd name="T51" fmla="*/ 452 h 452"/>
              <a:gd name="T52" fmla="*/ 343 w 578"/>
              <a:gd name="T53" fmla="*/ 444 h 452"/>
              <a:gd name="T54" fmla="*/ 343 w 578"/>
              <a:gd name="T55" fmla="*/ 419 h 452"/>
              <a:gd name="T56" fmla="*/ 310 w 578"/>
              <a:gd name="T57" fmla="*/ 385 h 452"/>
              <a:gd name="T58" fmla="*/ 343 w 578"/>
              <a:gd name="T59" fmla="*/ 385 h 452"/>
              <a:gd name="T60" fmla="*/ 352 w 578"/>
              <a:gd name="T61" fmla="*/ 377 h 452"/>
              <a:gd name="T62" fmla="*/ 402 w 578"/>
              <a:gd name="T63" fmla="*/ 369 h 452"/>
              <a:gd name="T64" fmla="*/ 436 w 578"/>
              <a:gd name="T65" fmla="*/ 360 h 452"/>
              <a:gd name="T66" fmla="*/ 452 w 578"/>
              <a:gd name="T67" fmla="*/ 352 h 452"/>
              <a:gd name="T68" fmla="*/ 469 w 578"/>
              <a:gd name="T69" fmla="*/ 335 h 452"/>
              <a:gd name="T70" fmla="*/ 486 w 578"/>
              <a:gd name="T71" fmla="*/ 327 h 452"/>
              <a:gd name="T72" fmla="*/ 503 w 578"/>
              <a:gd name="T73" fmla="*/ 335 h 452"/>
              <a:gd name="T74" fmla="*/ 519 w 578"/>
              <a:gd name="T75" fmla="*/ 335 h 452"/>
              <a:gd name="T76" fmla="*/ 545 w 578"/>
              <a:gd name="T77" fmla="*/ 327 h 452"/>
              <a:gd name="T78" fmla="*/ 545 w 578"/>
              <a:gd name="T79" fmla="*/ 293 h 452"/>
              <a:gd name="T80" fmla="*/ 570 w 578"/>
              <a:gd name="T81" fmla="*/ 260 h 452"/>
              <a:gd name="T82" fmla="*/ 570 w 578"/>
              <a:gd name="T83" fmla="*/ 234 h 452"/>
              <a:gd name="T84" fmla="*/ 561 w 578"/>
              <a:gd name="T85" fmla="*/ 218 h 452"/>
              <a:gd name="T86" fmla="*/ 570 w 578"/>
              <a:gd name="T87" fmla="*/ 201 h 452"/>
              <a:gd name="T88" fmla="*/ 570 w 578"/>
              <a:gd name="T89" fmla="*/ 184 h 452"/>
              <a:gd name="T90" fmla="*/ 545 w 578"/>
              <a:gd name="T91" fmla="*/ 159 h 452"/>
              <a:gd name="T92" fmla="*/ 536 w 578"/>
              <a:gd name="T93" fmla="*/ 125 h 452"/>
              <a:gd name="T94" fmla="*/ 519 w 578"/>
              <a:gd name="T95" fmla="*/ 109 h 452"/>
              <a:gd name="T96" fmla="*/ 511 w 578"/>
              <a:gd name="T97" fmla="*/ 92 h 452"/>
              <a:gd name="T98" fmla="*/ 494 w 578"/>
              <a:gd name="T99" fmla="*/ 67 h 452"/>
              <a:gd name="T100" fmla="*/ 452 w 578"/>
              <a:gd name="T101" fmla="*/ 67 h 452"/>
              <a:gd name="T102" fmla="*/ 427 w 578"/>
              <a:gd name="T103" fmla="*/ 75 h 452"/>
              <a:gd name="T104" fmla="*/ 410 w 578"/>
              <a:gd name="T105" fmla="*/ 75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78" h="452">
                <a:moveTo>
                  <a:pt x="410" y="75"/>
                </a:moveTo>
                <a:lnTo>
                  <a:pt x="402" y="75"/>
                </a:lnTo>
                <a:lnTo>
                  <a:pt x="377" y="75"/>
                </a:lnTo>
                <a:lnTo>
                  <a:pt x="377" y="92"/>
                </a:lnTo>
                <a:lnTo>
                  <a:pt x="369" y="92"/>
                </a:lnTo>
                <a:lnTo>
                  <a:pt x="360" y="75"/>
                </a:lnTo>
                <a:lnTo>
                  <a:pt x="318" y="100"/>
                </a:lnTo>
                <a:lnTo>
                  <a:pt x="293" y="125"/>
                </a:lnTo>
                <a:lnTo>
                  <a:pt x="260" y="75"/>
                </a:lnTo>
                <a:lnTo>
                  <a:pt x="260" y="75"/>
                </a:lnTo>
                <a:lnTo>
                  <a:pt x="268" y="67"/>
                </a:lnTo>
                <a:lnTo>
                  <a:pt x="260" y="58"/>
                </a:lnTo>
                <a:lnTo>
                  <a:pt x="251" y="58"/>
                </a:lnTo>
                <a:lnTo>
                  <a:pt x="251" y="50"/>
                </a:lnTo>
                <a:lnTo>
                  <a:pt x="251" y="42"/>
                </a:lnTo>
                <a:lnTo>
                  <a:pt x="243" y="33"/>
                </a:lnTo>
                <a:lnTo>
                  <a:pt x="234" y="8"/>
                </a:lnTo>
                <a:lnTo>
                  <a:pt x="234" y="0"/>
                </a:lnTo>
                <a:lnTo>
                  <a:pt x="184" y="16"/>
                </a:lnTo>
                <a:lnTo>
                  <a:pt x="125" y="42"/>
                </a:lnTo>
                <a:lnTo>
                  <a:pt x="125" y="42"/>
                </a:lnTo>
                <a:lnTo>
                  <a:pt x="117" y="50"/>
                </a:lnTo>
                <a:lnTo>
                  <a:pt x="117" y="50"/>
                </a:lnTo>
                <a:lnTo>
                  <a:pt x="92" y="50"/>
                </a:lnTo>
                <a:lnTo>
                  <a:pt x="67" y="42"/>
                </a:lnTo>
                <a:lnTo>
                  <a:pt x="50" y="42"/>
                </a:lnTo>
                <a:lnTo>
                  <a:pt x="41" y="50"/>
                </a:lnTo>
                <a:lnTo>
                  <a:pt x="33" y="33"/>
                </a:lnTo>
                <a:lnTo>
                  <a:pt x="25" y="33"/>
                </a:lnTo>
                <a:lnTo>
                  <a:pt x="16" y="42"/>
                </a:lnTo>
                <a:lnTo>
                  <a:pt x="0" y="58"/>
                </a:lnTo>
                <a:lnTo>
                  <a:pt x="58" y="360"/>
                </a:lnTo>
                <a:lnTo>
                  <a:pt x="92" y="352"/>
                </a:lnTo>
                <a:lnTo>
                  <a:pt x="92" y="343"/>
                </a:lnTo>
                <a:lnTo>
                  <a:pt x="92" y="335"/>
                </a:lnTo>
                <a:lnTo>
                  <a:pt x="100" y="335"/>
                </a:lnTo>
                <a:lnTo>
                  <a:pt x="109" y="335"/>
                </a:lnTo>
                <a:lnTo>
                  <a:pt x="109" y="327"/>
                </a:lnTo>
                <a:lnTo>
                  <a:pt x="117" y="318"/>
                </a:lnTo>
                <a:lnTo>
                  <a:pt x="134" y="360"/>
                </a:lnTo>
                <a:lnTo>
                  <a:pt x="150" y="394"/>
                </a:lnTo>
                <a:lnTo>
                  <a:pt x="184" y="402"/>
                </a:lnTo>
                <a:lnTo>
                  <a:pt x="201" y="411"/>
                </a:lnTo>
                <a:lnTo>
                  <a:pt x="226" y="411"/>
                </a:lnTo>
                <a:lnTo>
                  <a:pt x="234" y="411"/>
                </a:lnTo>
                <a:lnTo>
                  <a:pt x="234" y="402"/>
                </a:lnTo>
                <a:lnTo>
                  <a:pt x="243" y="402"/>
                </a:lnTo>
                <a:lnTo>
                  <a:pt x="251" y="402"/>
                </a:lnTo>
                <a:lnTo>
                  <a:pt x="260" y="402"/>
                </a:lnTo>
                <a:lnTo>
                  <a:pt x="268" y="394"/>
                </a:lnTo>
                <a:lnTo>
                  <a:pt x="301" y="419"/>
                </a:lnTo>
                <a:lnTo>
                  <a:pt x="318" y="452"/>
                </a:lnTo>
                <a:lnTo>
                  <a:pt x="343" y="452"/>
                </a:lnTo>
                <a:lnTo>
                  <a:pt x="343" y="444"/>
                </a:lnTo>
                <a:lnTo>
                  <a:pt x="343" y="427"/>
                </a:lnTo>
                <a:lnTo>
                  <a:pt x="343" y="419"/>
                </a:lnTo>
                <a:lnTo>
                  <a:pt x="327" y="402"/>
                </a:lnTo>
                <a:lnTo>
                  <a:pt x="310" y="385"/>
                </a:lnTo>
                <a:lnTo>
                  <a:pt x="327" y="377"/>
                </a:lnTo>
                <a:lnTo>
                  <a:pt x="343" y="385"/>
                </a:lnTo>
                <a:lnTo>
                  <a:pt x="343" y="377"/>
                </a:lnTo>
                <a:lnTo>
                  <a:pt x="352" y="377"/>
                </a:lnTo>
                <a:lnTo>
                  <a:pt x="369" y="369"/>
                </a:lnTo>
                <a:lnTo>
                  <a:pt x="402" y="369"/>
                </a:lnTo>
                <a:lnTo>
                  <a:pt x="427" y="369"/>
                </a:lnTo>
                <a:lnTo>
                  <a:pt x="436" y="360"/>
                </a:lnTo>
                <a:lnTo>
                  <a:pt x="444" y="352"/>
                </a:lnTo>
                <a:lnTo>
                  <a:pt x="452" y="352"/>
                </a:lnTo>
                <a:lnTo>
                  <a:pt x="461" y="352"/>
                </a:lnTo>
                <a:lnTo>
                  <a:pt x="469" y="335"/>
                </a:lnTo>
                <a:lnTo>
                  <a:pt x="478" y="318"/>
                </a:lnTo>
                <a:lnTo>
                  <a:pt x="486" y="327"/>
                </a:lnTo>
                <a:lnTo>
                  <a:pt x="494" y="335"/>
                </a:lnTo>
                <a:lnTo>
                  <a:pt x="503" y="335"/>
                </a:lnTo>
                <a:lnTo>
                  <a:pt x="519" y="335"/>
                </a:lnTo>
                <a:lnTo>
                  <a:pt x="519" y="335"/>
                </a:lnTo>
                <a:lnTo>
                  <a:pt x="528" y="343"/>
                </a:lnTo>
                <a:lnTo>
                  <a:pt x="545" y="327"/>
                </a:lnTo>
                <a:lnTo>
                  <a:pt x="536" y="310"/>
                </a:lnTo>
                <a:lnTo>
                  <a:pt x="545" y="293"/>
                </a:lnTo>
                <a:lnTo>
                  <a:pt x="570" y="285"/>
                </a:lnTo>
                <a:lnTo>
                  <a:pt x="570" y="260"/>
                </a:lnTo>
                <a:lnTo>
                  <a:pt x="561" y="243"/>
                </a:lnTo>
                <a:lnTo>
                  <a:pt x="570" y="234"/>
                </a:lnTo>
                <a:lnTo>
                  <a:pt x="570" y="226"/>
                </a:lnTo>
                <a:lnTo>
                  <a:pt x="561" y="218"/>
                </a:lnTo>
                <a:lnTo>
                  <a:pt x="561" y="218"/>
                </a:lnTo>
                <a:lnTo>
                  <a:pt x="570" y="201"/>
                </a:lnTo>
                <a:lnTo>
                  <a:pt x="578" y="184"/>
                </a:lnTo>
                <a:lnTo>
                  <a:pt x="570" y="184"/>
                </a:lnTo>
                <a:lnTo>
                  <a:pt x="553" y="176"/>
                </a:lnTo>
                <a:lnTo>
                  <a:pt x="545" y="159"/>
                </a:lnTo>
                <a:lnTo>
                  <a:pt x="545" y="134"/>
                </a:lnTo>
                <a:lnTo>
                  <a:pt x="536" y="125"/>
                </a:lnTo>
                <a:lnTo>
                  <a:pt x="528" y="117"/>
                </a:lnTo>
                <a:lnTo>
                  <a:pt x="519" y="109"/>
                </a:lnTo>
                <a:lnTo>
                  <a:pt x="519" y="92"/>
                </a:lnTo>
                <a:lnTo>
                  <a:pt x="511" y="92"/>
                </a:lnTo>
                <a:lnTo>
                  <a:pt x="494" y="84"/>
                </a:lnTo>
                <a:lnTo>
                  <a:pt x="494" y="67"/>
                </a:lnTo>
                <a:lnTo>
                  <a:pt x="478" y="50"/>
                </a:lnTo>
                <a:lnTo>
                  <a:pt x="452" y="67"/>
                </a:lnTo>
                <a:lnTo>
                  <a:pt x="444" y="75"/>
                </a:lnTo>
                <a:lnTo>
                  <a:pt x="427" y="75"/>
                </a:lnTo>
                <a:lnTo>
                  <a:pt x="410" y="67"/>
                </a:lnTo>
                <a:lnTo>
                  <a:pt x="410" y="75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773" name="Группа 1772">
            <a:extLst>
              <a:ext uri="{FF2B5EF4-FFF2-40B4-BE49-F238E27FC236}">
                <a16:creationId xmlns:a16="http://schemas.microsoft.com/office/drawing/2014/main" xmlns="" id="{A7064DF2-1867-47CE-8D0E-E95E4DCE9509}"/>
              </a:ext>
            </a:extLst>
          </p:cNvPr>
          <p:cNvGrpSpPr/>
          <p:nvPr/>
        </p:nvGrpSpPr>
        <p:grpSpPr>
          <a:xfrm>
            <a:off x="4579210" y="7292370"/>
            <a:ext cx="1501553" cy="924743"/>
            <a:chOff x="4654797" y="7316523"/>
            <a:chExt cx="1501553" cy="924743"/>
          </a:xfrm>
        </p:grpSpPr>
        <p:grpSp>
          <p:nvGrpSpPr>
            <p:cNvPr id="1579" name="Group 1134">
              <a:extLst>
                <a:ext uri="{FF2B5EF4-FFF2-40B4-BE49-F238E27FC236}">
                  <a16:creationId xmlns:a16="http://schemas.microsoft.com/office/drawing/2014/main" xmlns="" id="{721AB23A-F4F2-4B0E-9CC9-1452ABE7F886}"/>
                </a:ext>
              </a:extLst>
            </p:cNvPr>
            <p:cNvGrpSpPr/>
            <p:nvPr/>
          </p:nvGrpSpPr>
          <p:grpSpPr>
            <a:xfrm>
              <a:off x="4654797" y="7316523"/>
              <a:ext cx="1501553" cy="279994"/>
              <a:chOff x="3789119" y="3213031"/>
              <a:chExt cx="2339475" cy="373325"/>
            </a:xfrm>
          </p:grpSpPr>
          <p:sp>
            <p:nvSpPr>
              <p:cNvPr id="1585" name="Text Placeholder 33">
                <a:extLst>
                  <a:ext uri="{FF2B5EF4-FFF2-40B4-BE49-F238E27FC236}">
                    <a16:creationId xmlns:a16="http://schemas.microsoft.com/office/drawing/2014/main" xmlns="" id="{94FE234C-073D-4207-8E24-B3DEF0A984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20" y="3213031"/>
                <a:ext cx="2339474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Алтайский край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586" name="Straight Connector 1131">
                <a:extLst>
                  <a:ext uri="{FF2B5EF4-FFF2-40B4-BE49-F238E27FC236}">
                    <a16:creationId xmlns:a16="http://schemas.microsoft.com/office/drawing/2014/main" xmlns="" id="{6A1667C4-1A42-4D2B-B91C-513A9A180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0" name="Группа 1579">
              <a:extLst>
                <a:ext uri="{FF2B5EF4-FFF2-40B4-BE49-F238E27FC236}">
                  <a16:creationId xmlns:a16="http://schemas.microsoft.com/office/drawing/2014/main" xmlns="" id="{AC8F3710-E094-4B12-B6B2-0549AA1D734F}"/>
                </a:ext>
              </a:extLst>
            </p:cNvPr>
            <p:cNvGrpSpPr/>
            <p:nvPr/>
          </p:nvGrpSpPr>
          <p:grpSpPr>
            <a:xfrm>
              <a:off x="5292932" y="7700815"/>
              <a:ext cx="227663" cy="540451"/>
              <a:chOff x="9500866" y="4815748"/>
              <a:chExt cx="227663" cy="540451"/>
            </a:xfrm>
          </p:grpSpPr>
          <p:grpSp>
            <p:nvGrpSpPr>
              <p:cNvPr id="1581" name="Group 1114">
                <a:extLst>
                  <a:ext uri="{FF2B5EF4-FFF2-40B4-BE49-F238E27FC236}">
                    <a16:creationId xmlns:a16="http://schemas.microsoft.com/office/drawing/2014/main" xmlns="" id="{9FEEC40A-B906-4DB1-BB5C-A4A7AA934226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583" name="Oval 1110">
                  <a:extLst>
                    <a:ext uri="{FF2B5EF4-FFF2-40B4-BE49-F238E27FC236}">
                      <a16:creationId xmlns:a16="http://schemas.microsoft.com/office/drawing/2014/main" xmlns="" id="{29CF7DF7-BDA1-4B25-9DF3-561AD7C7A2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584" name="Pentagon 1112">
                  <a:extLst>
                    <a:ext uri="{FF2B5EF4-FFF2-40B4-BE49-F238E27FC236}">
                      <a16:creationId xmlns:a16="http://schemas.microsoft.com/office/drawing/2014/main" xmlns="" id="{9B33FC26-C00F-4B47-A16F-04C24DC99B13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582" name="Freeform 45">
                <a:extLst>
                  <a:ext uri="{FF2B5EF4-FFF2-40B4-BE49-F238E27FC236}">
                    <a16:creationId xmlns:a16="http://schemas.microsoft.com/office/drawing/2014/main" xmlns="" id="{ADE7F170-5365-44CE-82D5-E10B31A7E2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  <p:sp>
        <p:nvSpPr>
          <p:cNvPr id="227" name="СЗФО_Мурманская обл">
            <a:extLst>
              <a:ext uri="{FF2B5EF4-FFF2-40B4-BE49-F238E27FC236}">
                <a16:creationId xmlns:a16="http://schemas.microsoft.com/office/drawing/2014/main" xmlns="" id="{47377065-630B-4E9B-AD95-B39CC5CEBBFC}"/>
              </a:ext>
            </a:extLst>
          </p:cNvPr>
          <p:cNvSpPr>
            <a:spLocks/>
          </p:cNvSpPr>
          <p:nvPr/>
        </p:nvSpPr>
        <p:spPr bwMode="auto">
          <a:xfrm>
            <a:off x="2723016" y="3043983"/>
            <a:ext cx="758458" cy="989293"/>
          </a:xfrm>
          <a:custGeom>
            <a:avLst/>
            <a:gdLst>
              <a:gd name="T0" fmla="*/ 209 w 345"/>
              <a:gd name="T1" fmla="*/ 13 h 450"/>
              <a:gd name="T2" fmla="*/ 172 w 345"/>
              <a:gd name="T3" fmla="*/ 6 h 450"/>
              <a:gd name="T4" fmla="*/ 148 w 345"/>
              <a:gd name="T5" fmla="*/ 3 h 450"/>
              <a:gd name="T6" fmla="*/ 136 w 345"/>
              <a:gd name="T7" fmla="*/ 13 h 450"/>
              <a:gd name="T8" fmla="*/ 92 w 345"/>
              <a:gd name="T9" fmla="*/ 56 h 450"/>
              <a:gd name="T10" fmla="*/ 80 w 345"/>
              <a:gd name="T11" fmla="*/ 118 h 450"/>
              <a:gd name="T12" fmla="*/ 0 w 345"/>
              <a:gd name="T13" fmla="*/ 154 h 450"/>
              <a:gd name="T14" fmla="*/ 43 w 345"/>
              <a:gd name="T15" fmla="*/ 234 h 450"/>
              <a:gd name="T16" fmla="*/ 74 w 345"/>
              <a:gd name="T17" fmla="*/ 253 h 450"/>
              <a:gd name="T18" fmla="*/ 86 w 345"/>
              <a:gd name="T19" fmla="*/ 259 h 450"/>
              <a:gd name="T20" fmla="*/ 92 w 345"/>
              <a:gd name="T21" fmla="*/ 222 h 450"/>
              <a:gd name="T22" fmla="*/ 92 w 345"/>
              <a:gd name="T23" fmla="*/ 198 h 450"/>
              <a:gd name="T24" fmla="*/ 98 w 345"/>
              <a:gd name="T25" fmla="*/ 228 h 450"/>
              <a:gd name="T26" fmla="*/ 105 w 345"/>
              <a:gd name="T27" fmla="*/ 259 h 450"/>
              <a:gd name="T28" fmla="*/ 117 w 345"/>
              <a:gd name="T29" fmla="*/ 290 h 450"/>
              <a:gd name="T30" fmla="*/ 117 w 345"/>
              <a:gd name="T31" fmla="*/ 302 h 450"/>
              <a:gd name="T32" fmla="*/ 123 w 345"/>
              <a:gd name="T33" fmla="*/ 333 h 450"/>
              <a:gd name="T34" fmla="*/ 172 w 345"/>
              <a:gd name="T35" fmla="*/ 407 h 450"/>
              <a:gd name="T36" fmla="*/ 283 w 345"/>
              <a:gd name="T37" fmla="*/ 443 h 450"/>
              <a:gd name="T38" fmla="*/ 320 w 345"/>
              <a:gd name="T39" fmla="*/ 413 h 450"/>
              <a:gd name="T40" fmla="*/ 345 w 345"/>
              <a:gd name="T41" fmla="*/ 382 h 450"/>
              <a:gd name="T42" fmla="*/ 332 w 345"/>
              <a:gd name="T43" fmla="*/ 363 h 450"/>
              <a:gd name="T44" fmla="*/ 338 w 345"/>
              <a:gd name="T45" fmla="*/ 327 h 450"/>
              <a:gd name="T46" fmla="*/ 332 w 345"/>
              <a:gd name="T47" fmla="*/ 308 h 450"/>
              <a:gd name="T48" fmla="*/ 326 w 345"/>
              <a:gd name="T49" fmla="*/ 283 h 450"/>
              <a:gd name="T50" fmla="*/ 326 w 345"/>
              <a:gd name="T51" fmla="*/ 290 h 450"/>
              <a:gd name="T52" fmla="*/ 320 w 345"/>
              <a:gd name="T53" fmla="*/ 185 h 450"/>
              <a:gd name="T54" fmla="*/ 314 w 345"/>
              <a:gd name="T55" fmla="*/ 167 h 450"/>
              <a:gd name="T56" fmla="*/ 314 w 345"/>
              <a:gd name="T57" fmla="*/ 161 h 450"/>
              <a:gd name="T58" fmla="*/ 301 w 345"/>
              <a:gd name="T59" fmla="*/ 149 h 450"/>
              <a:gd name="T60" fmla="*/ 283 w 345"/>
              <a:gd name="T61" fmla="*/ 118 h 450"/>
              <a:gd name="T62" fmla="*/ 252 w 345"/>
              <a:gd name="T63" fmla="*/ 111 h 450"/>
              <a:gd name="T64" fmla="*/ 265 w 345"/>
              <a:gd name="T65" fmla="*/ 105 h 450"/>
              <a:gd name="T66" fmla="*/ 258 w 345"/>
              <a:gd name="T67" fmla="*/ 87 h 450"/>
              <a:gd name="T68" fmla="*/ 271 w 345"/>
              <a:gd name="T69" fmla="*/ 80 h 450"/>
              <a:gd name="T70" fmla="*/ 252 w 345"/>
              <a:gd name="T71" fmla="*/ 69 h 450"/>
              <a:gd name="T72" fmla="*/ 258 w 345"/>
              <a:gd name="T73" fmla="*/ 56 h 450"/>
              <a:gd name="T74" fmla="*/ 289 w 345"/>
              <a:gd name="T75" fmla="*/ 69 h 450"/>
              <a:gd name="T76" fmla="*/ 277 w 345"/>
              <a:gd name="T77" fmla="*/ 31 h 450"/>
              <a:gd name="T78" fmla="*/ 271 w 345"/>
              <a:gd name="T79" fmla="*/ 31 h 450"/>
              <a:gd name="T80" fmla="*/ 258 w 345"/>
              <a:gd name="T81" fmla="*/ 38 h 450"/>
              <a:gd name="T82" fmla="*/ 252 w 345"/>
              <a:gd name="T83" fmla="*/ 31 h 450"/>
              <a:gd name="T84" fmla="*/ 246 w 345"/>
              <a:gd name="T85" fmla="*/ 13 h 450"/>
              <a:gd name="T86" fmla="*/ 240 w 345"/>
              <a:gd name="T87" fmla="*/ 19 h 450"/>
              <a:gd name="T88" fmla="*/ 221 w 345"/>
              <a:gd name="T89" fmla="*/ 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5" h="450">
                <a:moveTo>
                  <a:pt x="221" y="0"/>
                </a:moveTo>
                <a:lnTo>
                  <a:pt x="221" y="4"/>
                </a:lnTo>
                <a:lnTo>
                  <a:pt x="209" y="13"/>
                </a:lnTo>
                <a:lnTo>
                  <a:pt x="191" y="6"/>
                </a:lnTo>
                <a:lnTo>
                  <a:pt x="178" y="1"/>
                </a:lnTo>
                <a:lnTo>
                  <a:pt x="172" y="6"/>
                </a:lnTo>
                <a:lnTo>
                  <a:pt x="160" y="13"/>
                </a:lnTo>
                <a:lnTo>
                  <a:pt x="154" y="3"/>
                </a:lnTo>
                <a:lnTo>
                  <a:pt x="148" y="3"/>
                </a:lnTo>
                <a:lnTo>
                  <a:pt x="136" y="0"/>
                </a:lnTo>
                <a:lnTo>
                  <a:pt x="136" y="6"/>
                </a:lnTo>
                <a:lnTo>
                  <a:pt x="136" y="13"/>
                </a:lnTo>
                <a:lnTo>
                  <a:pt x="111" y="25"/>
                </a:lnTo>
                <a:lnTo>
                  <a:pt x="92" y="50"/>
                </a:lnTo>
                <a:lnTo>
                  <a:pt x="92" y="56"/>
                </a:lnTo>
                <a:lnTo>
                  <a:pt x="92" y="62"/>
                </a:lnTo>
                <a:lnTo>
                  <a:pt x="86" y="93"/>
                </a:lnTo>
                <a:lnTo>
                  <a:pt x="80" y="118"/>
                </a:lnTo>
                <a:lnTo>
                  <a:pt x="61" y="124"/>
                </a:lnTo>
                <a:lnTo>
                  <a:pt x="37" y="124"/>
                </a:lnTo>
                <a:lnTo>
                  <a:pt x="0" y="154"/>
                </a:lnTo>
                <a:lnTo>
                  <a:pt x="25" y="185"/>
                </a:lnTo>
                <a:lnTo>
                  <a:pt x="43" y="216"/>
                </a:lnTo>
                <a:lnTo>
                  <a:pt x="43" y="234"/>
                </a:lnTo>
                <a:lnTo>
                  <a:pt x="49" y="253"/>
                </a:lnTo>
                <a:lnTo>
                  <a:pt x="68" y="247"/>
                </a:lnTo>
                <a:lnTo>
                  <a:pt x="74" y="253"/>
                </a:lnTo>
                <a:lnTo>
                  <a:pt x="80" y="253"/>
                </a:lnTo>
                <a:lnTo>
                  <a:pt x="80" y="253"/>
                </a:lnTo>
                <a:lnTo>
                  <a:pt x="86" y="259"/>
                </a:lnTo>
                <a:lnTo>
                  <a:pt x="86" y="247"/>
                </a:lnTo>
                <a:lnTo>
                  <a:pt x="86" y="234"/>
                </a:lnTo>
                <a:lnTo>
                  <a:pt x="92" y="222"/>
                </a:lnTo>
                <a:lnTo>
                  <a:pt x="92" y="216"/>
                </a:lnTo>
                <a:lnTo>
                  <a:pt x="92" y="210"/>
                </a:lnTo>
                <a:lnTo>
                  <a:pt x="92" y="198"/>
                </a:lnTo>
                <a:lnTo>
                  <a:pt x="105" y="222"/>
                </a:lnTo>
                <a:lnTo>
                  <a:pt x="105" y="228"/>
                </a:lnTo>
                <a:lnTo>
                  <a:pt x="98" y="228"/>
                </a:lnTo>
                <a:lnTo>
                  <a:pt x="98" y="241"/>
                </a:lnTo>
                <a:lnTo>
                  <a:pt x="98" y="259"/>
                </a:lnTo>
                <a:lnTo>
                  <a:pt x="105" y="259"/>
                </a:lnTo>
                <a:lnTo>
                  <a:pt x="111" y="259"/>
                </a:lnTo>
                <a:lnTo>
                  <a:pt x="117" y="290"/>
                </a:lnTo>
                <a:lnTo>
                  <a:pt x="117" y="290"/>
                </a:lnTo>
                <a:lnTo>
                  <a:pt x="111" y="290"/>
                </a:lnTo>
                <a:lnTo>
                  <a:pt x="111" y="296"/>
                </a:lnTo>
                <a:lnTo>
                  <a:pt x="117" y="302"/>
                </a:lnTo>
                <a:lnTo>
                  <a:pt x="123" y="302"/>
                </a:lnTo>
                <a:lnTo>
                  <a:pt x="123" y="314"/>
                </a:lnTo>
                <a:lnTo>
                  <a:pt x="123" y="333"/>
                </a:lnTo>
                <a:lnTo>
                  <a:pt x="136" y="351"/>
                </a:lnTo>
                <a:lnTo>
                  <a:pt x="154" y="376"/>
                </a:lnTo>
                <a:lnTo>
                  <a:pt x="172" y="407"/>
                </a:lnTo>
                <a:lnTo>
                  <a:pt x="185" y="431"/>
                </a:lnTo>
                <a:lnTo>
                  <a:pt x="246" y="450"/>
                </a:lnTo>
                <a:lnTo>
                  <a:pt x="283" y="443"/>
                </a:lnTo>
                <a:lnTo>
                  <a:pt x="314" y="431"/>
                </a:lnTo>
                <a:lnTo>
                  <a:pt x="320" y="425"/>
                </a:lnTo>
                <a:lnTo>
                  <a:pt x="320" y="413"/>
                </a:lnTo>
                <a:lnTo>
                  <a:pt x="332" y="401"/>
                </a:lnTo>
                <a:lnTo>
                  <a:pt x="345" y="382"/>
                </a:lnTo>
                <a:lnTo>
                  <a:pt x="345" y="382"/>
                </a:lnTo>
                <a:lnTo>
                  <a:pt x="338" y="370"/>
                </a:lnTo>
                <a:lnTo>
                  <a:pt x="338" y="370"/>
                </a:lnTo>
                <a:lnTo>
                  <a:pt x="332" y="363"/>
                </a:lnTo>
                <a:lnTo>
                  <a:pt x="338" y="345"/>
                </a:lnTo>
                <a:lnTo>
                  <a:pt x="345" y="327"/>
                </a:lnTo>
                <a:lnTo>
                  <a:pt x="338" y="327"/>
                </a:lnTo>
                <a:lnTo>
                  <a:pt x="338" y="327"/>
                </a:lnTo>
                <a:lnTo>
                  <a:pt x="332" y="327"/>
                </a:lnTo>
                <a:lnTo>
                  <a:pt x="332" y="308"/>
                </a:lnTo>
                <a:lnTo>
                  <a:pt x="332" y="290"/>
                </a:lnTo>
                <a:lnTo>
                  <a:pt x="332" y="290"/>
                </a:lnTo>
                <a:lnTo>
                  <a:pt x="326" y="283"/>
                </a:lnTo>
                <a:lnTo>
                  <a:pt x="326" y="290"/>
                </a:lnTo>
                <a:lnTo>
                  <a:pt x="326" y="290"/>
                </a:lnTo>
                <a:lnTo>
                  <a:pt x="326" y="290"/>
                </a:lnTo>
                <a:lnTo>
                  <a:pt x="320" y="247"/>
                </a:lnTo>
                <a:lnTo>
                  <a:pt x="320" y="204"/>
                </a:lnTo>
                <a:lnTo>
                  <a:pt x="320" y="185"/>
                </a:lnTo>
                <a:lnTo>
                  <a:pt x="320" y="179"/>
                </a:lnTo>
                <a:lnTo>
                  <a:pt x="320" y="179"/>
                </a:lnTo>
                <a:lnTo>
                  <a:pt x="314" y="167"/>
                </a:lnTo>
                <a:lnTo>
                  <a:pt x="308" y="167"/>
                </a:lnTo>
                <a:lnTo>
                  <a:pt x="308" y="167"/>
                </a:lnTo>
                <a:lnTo>
                  <a:pt x="314" y="161"/>
                </a:lnTo>
                <a:lnTo>
                  <a:pt x="308" y="154"/>
                </a:lnTo>
                <a:lnTo>
                  <a:pt x="308" y="149"/>
                </a:lnTo>
                <a:lnTo>
                  <a:pt x="301" y="149"/>
                </a:lnTo>
                <a:lnTo>
                  <a:pt x="296" y="149"/>
                </a:lnTo>
                <a:lnTo>
                  <a:pt x="289" y="130"/>
                </a:lnTo>
                <a:lnTo>
                  <a:pt x="283" y="118"/>
                </a:lnTo>
                <a:lnTo>
                  <a:pt x="271" y="111"/>
                </a:lnTo>
                <a:lnTo>
                  <a:pt x="258" y="118"/>
                </a:lnTo>
                <a:lnTo>
                  <a:pt x="252" y="111"/>
                </a:lnTo>
                <a:lnTo>
                  <a:pt x="252" y="111"/>
                </a:lnTo>
                <a:lnTo>
                  <a:pt x="252" y="111"/>
                </a:lnTo>
                <a:lnTo>
                  <a:pt x="265" y="105"/>
                </a:lnTo>
                <a:lnTo>
                  <a:pt x="277" y="93"/>
                </a:lnTo>
                <a:lnTo>
                  <a:pt x="265" y="87"/>
                </a:lnTo>
                <a:lnTo>
                  <a:pt x="258" y="87"/>
                </a:lnTo>
                <a:lnTo>
                  <a:pt x="258" y="87"/>
                </a:lnTo>
                <a:lnTo>
                  <a:pt x="265" y="87"/>
                </a:lnTo>
                <a:lnTo>
                  <a:pt x="271" y="80"/>
                </a:lnTo>
                <a:lnTo>
                  <a:pt x="265" y="74"/>
                </a:lnTo>
                <a:lnTo>
                  <a:pt x="252" y="69"/>
                </a:lnTo>
                <a:lnTo>
                  <a:pt x="252" y="69"/>
                </a:lnTo>
                <a:lnTo>
                  <a:pt x="258" y="69"/>
                </a:lnTo>
                <a:lnTo>
                  <a:pt x="265" y="62"/>
                </a:lnTo>
                <a:lnTo>
                  <a:pt x="258" y="56"/>
                </a:lnTo>
                <a:lnTo>
                  <a:pt x="258" y="50"/>
                </a:lnTo>
                <a:lnTo>
                  <a:pt x="271" y="62"/>
                </a:lnTo>
                <a:lnTo>
                  <a:pt x="289" y="69"/>
                </a:lnTo>
                <a:lnTo>
                  <a:pt x="283" y="50"/>
                </a:lnTo>
                <a:lnTo>
                  <a:pt x="277" y="25"/>
                </a:lnTo>
                <a:lnTo>
                  <a:pt x="277" y="31"/>
                </a:lnTo>
                <a:lnTo>
                  <a:pt x="271" y="31"/>
                </a:lnTo>
                <a:lnTo>
                  <a:pt x="271" y="31"/>
                </a:lnTo>
                <a:lnTo>
                  <a:pt x="271" y="31"/>
                </a:lnTo>
                <a:lnTo>
                  <a:pt x="265" y="31"/>
                </a:lnTo>
                <a:lnTo>
                  <a:pt x="258" y="31"/>
                </a:lnTo>
                <a:lnTo>
                  <a:pt x="258" y="38"/>
                </a:lnTo>
                <a:lnTo>
                  <a:pt x="252" y="31"/>
                </a:lnTo>
                <a:lnTo>
                  <a:pt x="252" y="31"/>
                </a:lnTo>
                <a:lnTo>
                  <a:pt x="252" y="31"/>
                </a:lnTo>
                <a:lnTo>
                  <a:pt x="252" y="31"/>
                </a:lnTo>
                <a:lnTo>
                  <a:pt x="252" y="25"/>
                </a:lnTo>
                <a:lnTo>
                  <a:pt x="246" y="13"/>
                </a:lnTo>
                <a:lnTo>
                  <a:pt x="246" y="7"/>
                </a:lnTo>
                <a:lnTo>
                  <a:pt x="240" y="13"/>
                </a:lnTo>
                <a:lnTo>
                  <a:pt x="240" y="19"/>
                </a:lnTo>
                <a:lnTo>
                  <a:pt x="228" y="19"/>
                </a:lnTo>
                <a:lnTo>
                  <a:pt x="221" y="1"/>
                </a:lnTo>
                <a:lnTo>
                  <a:pt x="221" y="0"/>
                </a:lnTo>
                <a:close/>
              </a:path>
            </a:pathLst>
          </a:custGeom>
          <a:solidFill>
            <a:schemeClr val="accent2"/>
          </a:solidFill>
          <a:ln w="4763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86" name="Группа 1785">
            <a:extLst>
              <a:ext uri="{FF2B5EF4-FFF2-40B4-BE49-F238E27FC236}">
                <a16:creationId xmlns:a16="http://schemas.microsoft.com/office/drawing/2014/main" xmlns="" id="{A48E0969-2140-46BD-8260-45C15EDC5F18}"/>
              </a:ext>
            </a:extLst>
          </p:cNvPr>
          <p:cNvGrpSpPr/>
          <p:nvPr/>
        </p:nvGrpSpPr>
        <p:grpSpPr>
          <a:xfrm>
            <a:off x="2138038" y="2592038"/>
            <a:ext cx="1937924" cy="924743"/>
            <a:chOff x="2095913" y="2320214"/>
            <a:chExt cx="1937924" cy="924743"/>
          </a:xfrm>
        </p:grpSpPr>
        <p:grpSp>
          <p:nvGrpSpPr>
            <p:cNvPr id="1778" name="Group 1134">
              <a:extLst>
                <a:ext uri="{FF2B5EF4-FFF2-40B4-BE49-F238E27FC236}">
                  <a16:creationId xmlns:a16="http://schemas.microsoft.com/office/drawing/2014/main" xmlns="" id="{645F78CB-899D-4C2E-86B8-6B889B5B31CC}"/>
                </a:ext>
              </a:extLst>
            </p:cNvPr>
            <p:cNvGrpSpPr/>
            <p:nvPr/>
          </p:nvGrpSpPr>
          <p:grpSpPr>
            <a:xfrm>
              <a:off x="2095913" y="2320214"/>
              <a:ext cx="1937924" cy="279994"/>
              <a:chOff x="3789119" y="3213031"/>
              <a:chExt cx="2583899" cy="373325"/>
            </a:xfrm>
          </p:grpSpPr>
          <p:sp>
            <p:nvSpPr>
              <p:cNvPr id="1784" name="Text Placeholder 33">
                <a:extLst>
                  <a:ext uri="{FF2B5EF4-FFF2-40B4-BE49-F238E27FC236}">
                    <a16:creationId xmlns:a16="http://schemas.microsoft.com/office/drawing/2014/main" xmlns="" id="{A97C1663-83FB-4665-AA67-886F8D82C0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9120" y="3213031"/>
                <a:ext cx="2583898" cy="37332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lIns="137160" tIns="68580" rIns="68580" bIns="6858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350" b="1" dirty="0">
                    <a:solidFill>
                      <a:schemeClr val="accent5"/>
                    </a:solidFill>
                    <a:latin typeface="+mn-lt"/>
                  </a:rPr>
                  <a:t>Мурманская область</a:t>
                </a:r>
                <a:endParaRPr lang="en-AU" sz="1350" b="1" dirty="0">
                  <a:solidFill>
                    <a:schemeClr val="accent5"/>
                  </a:solidFill>
                  <a:latin typeface="+mn-lt"/>
                </a:endParaRPr>
              </a:p>
            </p:txBody>
          </p:sp>
          <p:cxnSp>
            <p:nvCxnSpPr>
              <p:cNvPr id="1785" name="Straight Connector 1131">
                <a:extLst>
                  <a:ext uri="{FF2B5EF4-FFF2-40B4-BE49-F238E27FC236}">
                    <a16:creationId xmlns:a16="http://schemas.microsoft.com/office/drawing/2014/main" xmlns="" id="{09A39BA2-53D8-4A12-8753-B78DD8BF3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119" y="3213031"/>
                <a:ext cx="0" cy="373325"/>
              </a:xfrm>
              <a:prstGeom prst="line">
                <a:avLst/>
              </a:prstGeom>
              <a:ln w="508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9" name="Группа 1778">
              <a:extLst>
                <a:ext uri="{FF2B5EF4-FFF2-40B4-BE49-F238E27FC236}">
                  <a16:creationId xmlns:a16="http://schemas.microsoft.com/office/drawing/2014/main" xmlns="" id="{425B9F88-389E-46CA-9F0A-D0CA33CB14D1}"/>
                </a:ext>
              </a:extLst>
            </p:cNvPr>
            <p:cNvGrpSpPr/>
            <p:nvPr/>
          </p:nvGrpSpPr>
          <p:grpSpPr>
            <a:xfrm>
              <a:off x="2952249" y="2704506"/>
              <a:ext cx="227663" cy="540451"/>
              <a:chOff x="9500866" y="4815748"/>
              <a:chExt cx="227663" cy="540451"/>
            </a:xfrm>
          </p:grpSpPr>
          <p:grpSp>
            <p:nvGrpSpPr>
              <p:cNvPr id="1780" name="Group 1114">
                <a:extLst>
                  <a:ext uri="{FF2B5EF4-FFF2-40B4-BE49-F238E27FC236}">
                    <a16:creationId xmlns:a16="http://schemas.microsoft.com/office/drawing/2014/main" xmlns="" id="{AE340D00-5FF9-4D8C-BD5D-63A734A74B07}"/>
                  </a:ext>
                </a:extLst>
              </p:cNvPr>
              <p:cNvGrpSpPr/>
              <p:nvPr/>
            </p:nvGrpSpPr>
            <p:grpSpPr>
              <a:xfrm>
                <a:off x="9500866" y="4815748"/>
                <a:ext cx="227663" cy="540451"/>
                <a:chOff x="4034970" y="4004222"/>
                <a:chExt cx="303551" cy="720601"/>
              </a:xfrm>
              <a:solidFill>
                <a:schemeClr val="accent5"/>
              </a:solidFill>
            </p:grpSpPr>
            <p:sp>
              <p:nvSpPr>
                <p:cNvPr id="1782" name="Oval 1110">
                  <a:extLst>
                    <a:ext uri="{FF2B5EF4-FFF2-40B4-BE49-F238E27FC236}">
                      <a16:creationId xmlns:a16="http://schemas.microsoft.com/office/drawing/2014/main" xmlns="" id="{A0C87696-13D0-465B-B1C8-6ED1C2193B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03947" y="4570510"/>
                  <a:ext cx="154314" cy="154313"/>
                </a:xfrm>
                <a:prstGeom prst="ellipse">
                  <a:avLst/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025"/>
                </a:p>
              </p:txBody>
            </p:sp>
            <p:sp>
              <p:nvSpPr>
                <p:cNvPr id="1783" name="Pentagon 1112">
                  <a:extLst>
                    <a:ext uri="{FF2B5EF4-FFF2-40B4-BE49-F238E27FC236}">
                      <a16:creationId xmlns:a16="http://schemas.microsoft.com/office/drawing/2014/main" xmlns="" id="{F57FE2D4-A831-411D-BC7D-C849F2072763}"/>
                    </a:ext>
                  </a:extLst>
                </p:cNvPr>
                <p:cNvSpPr/>
                <p:nvPr/>
              </p:nvSpPr>
              <p:spPr>
                <a:xfrm rot="5400000">
                  <a:off x="3954146" y="4085046"/>
                  <a:ext cx="465200" cy="303551"/>
                </a:xfrm>
                <a:prstGeom prst="homePlate">
                  <a:avLst>
                    <a:gd name="adj" fmla="val 44115"/>
                  </a:avLst>
                </a:prstGeom>
                <a:grp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endParaRPr lang="en-AU" sz="105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</p:grpSp>
          <p:sp>
            <p:nvSpPr>
              <p:cNvPr id="1781" name="Freeform 45">
                <a:extLst>
                  <a:ext uri="{FF2B5EF4-FFF2-40B4-BE49-F238E27FC236}">
                    <a16:creationId xmlns:a16="http://schemas.microsoft.com/office/drawing/2014/main" xmlns="" id="{3B149457-AC27-4D30-BC30-205764D185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31903" y="4883784"/>
                <a:ext cx="164547" cy="135397"/>
              </a:xfrm>
              <a:custGeom>
                <a:avLst/>
                <a:gdLst>
                  <a:gd name="T0" fmla="*/ 52 w 52"/>
                  <a:gd name="T1" fmla="*/ 37 h 42"/>
                  <a:gd name="T2" fmla="*/ 47 w 52"/>
                  <a:gd name="T3" fmla="*/ 42 h 42"/>
                  <a:gd name="T4" fmla="*/ 4 w 52"/>
                  <a:gd name="T5" fmla="*/ 42 h 42"/>
                  <a:gd name="T6" fmla="*/ 0 w 52"/>
                  <a:gd name="T7" fmla="*/ 37 h 42"/>
                  <a:gd name="T8" fmla="*/ 0 w 52"/>
                  <a:gd name="T9" fmla="*/ 5 h 42"/>
                  <a:gd name="T10" fmla="*/ 4 w 52"/>
                  <a:gd name="T11" fmla="*/ 0 h 42"/>
                  <a:gd name="T12" fmla="*/ 47 w 52"/>
                  <a:gd name="T13" fmla="*/ 0 h 42"/>
                  <a:gd name="T14" fmla="*/ 52 w 52"/>
                  <a:gd name="T15" fmla="*/ 5 h 42"/>
                  <a:gd name="T16" fmla="*/ 52 w 52"/>
                  <a:gd name="T17" fmla="*/ 37 h 42"/>
                  <a:gd name="T18" fmla="*/ 48 w 52"/>
                  <a:gd name="T19" fmla="*/ 5 h 42"/>
                  <a:gd name="T20" fmla="*/ 47 w 52"/>
                  <a:gd name="T21" fmla="*/ 4 h 42"/>
                  <a:gd name="T22" fmla="*/ 4 w 52"/>
                  <a:gd name="T23" fmla="*/ 4 h 42"/>
                  <a:gd name="T24" fmla="*/ 3 w 52"/>
                  <a:gd name="T25" fmla="*/ 5 h 42"/>
                  <a:gd name="T26" fmla="*/ 3 w 52"/>
                  <a:gd name="T27" fmla="*/ 37 h 42"/>
                  <a:gd name="T28" fmla="*/ 4 w 52"/>
                  <a:gd name="T29" fmla="*/ 38 h 42"/>
                  <a:gd name="T30" fmla="*/ 47 w 52"/>
                  <a:gd name="T31" fmla="*/ 38 h 42"/>
                  <a:gd name="T32" fmla="*/ 48 w 52"/>
                  <a:gd name="T33" fmla="*/ 37 h 42"/>
                  <a:gd name="T34" fmla="*/ 48 w 52"/>
                  <a:gd name="T35" fmla="*/ 5 h 42"/>
                  <a:gd name="T36" fmla="*/ 14 w 52"/>
                  <a:gd name="T37" fmla="*/ 35 h 42"/>
                  <a:gd name="T38" fmla="*/ 7 w 52"/>
                  <a:gd name="T39" fmla="*/ 35 h 42"/>
                  <a:gd name="T40" fmla="*/ 7 w 52"/>
                  <a:gd name="T41" fmla="*/ 24 h 42"/>
                  <a:gd name="T42" fmla="*/ 14 w 52"/>
                  <a:gd name="T43" fmla="*/ 24 h 42"/>
                  <a:gd name="T44" fmla="*/ 14 w 52"/>
                  <a:gd name="T45" fmla="*/ 35 h 42"/>
                  <a:gd name="T46" fmla="*/ 24 w 52"/>
                  <a:gd name="T47" fmla="*/ 35 h 42"/>
                  <a:gd name="T48" fmla="*/ 17 w 52"/>
                  <a:gd name="T49" fmla="*/ 35 h 42"/>
                  <a:gd name="T50" fmla="*/ 17 w 52"/>
                  <a:gd name="T51" fmla="*/ 11 h 42"/>
                  <a:gd name="T52" fmla="*/ 24 w 52"/>
                  <a:gd name="T53" fmla="*/ 11 h 42"/>
                  <a:gd name="T54" fmla="*/ 24 w 52"/>
                  <a:gd name="T55" fmla="*/ 35 h 42"/>
                  <a:gd name="T56" fmla="*/ 34 w 52"/>
                  <a:gd name="T57" fmla="*/ 35 h 42"/>
                  <a:gd name="T58" fmla="*/ 28 w 52"/>
                  <a:gd name="T59" fmla="*/ 35 h 42"/>
                  <a:gd name="T60" fmla="*/ 28 w 52"/>
                  <a:gd name="T61" fmla="*/ 18 h 42"/>
                  <a:gd name="T62" fmla="*/ 34 w 52"/>
                  <a:gd name="T63" fmla="*/ 18 h 42"/>
                  <a:gd name="T64" fmla="*/ 34 w 52"/>
                  <a:gd name="T65" fmla="*/ 35 h 42"/>
                  <a:gd name="T66" fmla="*/ 45 w 52"/>
                  <a:gd name="T67" fmla="*/ 35 h 42"/>
                  <a:gd name="T68" fmla="*/ 38 w 52"/>
                  <a:gd name="T69" fmla="*/ 35 h 42"/>
                  <a:gd name="T70" fmla="*/ 38 w 52"/>
                  <a:gd name="T71" fmla="*/ 7 h 42"/>
                  <a:gd name="T72" fmla="*/ 45 w 52"/>
                  <a:gd name="T73" fmla="*/ 7 h 42"/>
                  <a:gd name="T74" fmla="*/ 45 w 52"/>
                  <a:gd name="T75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2" h="42">
                    <a:moveTo>
                      <a:pt x="52" y="37"/>
                    </a:moveTo>
                    <a:cubicBezTo>
                      <a:pt x="52" y="40"/>
                      <a:pt x="50" y="42"/>
                      <a:pt x="47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2" y="42"/>
                      <a:pt x="0" y="40"/>
                      <a:pt x="0" y="3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0"/>
                      <a:pt x="52" y="2"/>
                      <a:pt x="52" y="5"/>
                    </a:cubicBezTo>
                    <a:lnTo>
                      <a:pt x="52" y="37"/>
                    </a:lnTo>
                    <a:close/>
                    <a:moveTo>
                      <a:pt x="48" y="5"/>
                    </a:moveTo>
                    <a:cubicBezTo>
                      <a:pt x="48" y="4"/>
                      <a:pt x="48" y="4"/>
                      <a:pt x="4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8"/>
                      <a:pt x="48" y="37"/>
                    </a:cubicBezTo>
                    <a:lnTo>
                      <a:pt x="48" y="5"/>
                    </a:lnTo>
                    <a:close/>
                    <a:moveTo>
                      <a:pt x="14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4" y="24"/>
                      <a:pt x="14" y="24"/>
                      <a:pt x="14" y="24"/>
                    </a:cubicBezTo>
                    <a:lnTo>
                      <a:pt x="14" y="35"/>
                    </a:lnTo>
                    <a:close/>
                    <a:moveTo>
                      <a:pt x="24" y="35"/>
                    </a:move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24" y="35"/>
                    </a:lnTo>
                    <a:close/>
                    <a:moveTo>
                      <a:pt x="34" y="35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35"/>
                    </a:lnTo>
                    <a:close/>
                    <a:moveTo>
                      <a:pt x="45" y="35"/>
                    </a:move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5" y="7"/>
                      <a:pt x="45" y="7"/>
                      <a:pt x="45" y="7"/>
                    </a:cubicBezTo>
                    <a:lnTo>
                      <a:pt x="45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43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7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Placeholder 10">
            <a:extLst>
              <a:ext uri="{FF2B5EF4-FFF2-40B4-BE49-F238E27FC236}">
                <a16:creationId xmlns:a16="http://schemas.microsoft.com/office/drawing/2014/main" xmlns="" id="{1523FF65-5409-46B3-A189-5F1B738170C2}"/>
              </a:ext>
            </a:extLst>
          </p:cNvPr>
          <p:cNvSpPr txBox="1">
            <a:spLocks/>
          </p:cNvSpPr>
          <p:nvPr/>
        </p:nvSpPr>
        <p:spPr>
          <a:xfrm>
            <a:off x="465709" y="2409972"/>
            <a:ext cx="3794161" cy="6893665"/>
          </a:xfrm>
          <a:prstGeom prst="rect">
            <a:avLst/>
          </a:prstGeom>
          <a:effectLst/>
        </p:spPr>
        <p:txBody>
          <a:bodyPr vert="horz" lIns="0" tIns="45720" rIns="0" bIns="45720" rtlCol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0" b="0" dirty="0"/>
              <a:t>С</a:t>
            </a:r>
            <a:endParaRPr lang="en-US" sz="60000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1500188" y="9756809"/>
            <a:ext cx="3290887" cy="385074"/>
          </a:xfrm>
        </p:spPr>
        <p:txBody>
          <a:bodyPr>
            <a:noAutofit/>
          </a:bodyPr>
          <a:lstStyle/>
          <a:p>
            <a:pPr algn="l"/>
            <a:r>
              <a:rPr lang="ru-RU" sz="1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МОПО </a:t>
            </a:r>
            <a:r>
              <a:rPr lang="ru-RU" sz="1500" b="0" dirty="0">
                <a:solidFill>
                  <a:schemeClr val="accent5"/>
                </a:solidFill>
                <a:latin typeface="+mj-lt"/>
              </a:rPr>
              <a:t>Человек и закон</a:t>
            </a:r>
            <a:endParaRPr lang="en-US" sz="15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www.manandlaw.info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1"/>
          </p:nvPr>
        </p:nvSpPr>
        <p:spPr>
          <a:xfrm>
            <a:off x="9025931" y="2734511"/>
            <a:ext cx="4270966" cy="1132150"/>
          </a:xfrm>
        </p:spPr>
        <p:txBody>
          <a:bodyPr>
            <a:noAutofit/>
          </a:bodyPr>
          <a:lstStyle/>
          <a:p>
            <a:pPr algn="l"/>
            <a:r>
              <a:rPr lang="ru-RU" sz="2500" b="0" dirty="0"/>
              <a:t>СОТРУДНИКАМИ МЕСТ ЗАКЛЮЧЕНИЯ</a:t>
            </a:r>
            <a:endParaRPr lang="en-US" sz="2500" b="0" dirty="0"/>
          </a:p>
        </p:txBody>
      </p:sp>
      <p:sp>
        <p:nvSpPr>
          <p:cNvPr id="46" name="Title 4">
            <a:extLst>
              <a:ext uri="{FF2B5EF4-FFF2-40B4-BE49-F238E27FC236}">
                <a16:creationId xmlns:a16="http://schemas.microsoft.com/office/drawing/2014/main" xmlns="" id="{D217D95D-8671-48D9-BAC5-8A3C36631845}"/>
              </a:ext>
            </a:extLst>
          </p:cNvPr>
          <p:cNvSpPr txBox="1">
            <a:spLocks/>
          </p:cNvSpPr>
          <p:nvPr/>
        </p:nvSpPr>
        <p:spPr>
          <a:xfrm>
            <a:off x="310680" y="1336897"/>
            <a:ext cx="607503" cy="823722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38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9600" dirty="0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xmlns="" id="{D38E8410-E42E-4845-8B72-4FCD04DE800A}"/>
              </a:ext>
            </a:extLst>
          </p:cNvPr>
          <p:cNvSpPr txBox="1">
            <a:spLocks/>
          </p:cNvSpPr>
          <p:nvPr/>
        </p:nvSpPr>
        <p:spPr>
          <a:xfrm>
            <a:off x="9025931" y="4950830"/>
            <a:ext cx="4270966" cy="113215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500" b="0" dirty="0"/>
              <a:t>ПОСЕТИТЕЛЯМИ МЕСТ ЗАКЛЮЧЕНИЯ</a:t>
            </a:r>
            <a:endParaRPr lang="en-US" sz="2500" b="0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xmlns="" id="{54CEBE98-DDF5-4A22-BDEB-79C85485F437}"/>
              </a:ext>
            </a:extLst>
          </p:cNvPr>
          <p:cNvSpPr txBox="1">
            <a:spLocks/>
          </p:cNvSpPr>
          <p:nvPr/>
        </p:nvSpPr>
        <p:spPr>
          <a:xfrm>
            <a:off x="9025931" y="7359630"/>
            <a:ext cx="4270966" cy="82296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500" b="0" dirty="0"/>
              <a:t>ЗАКЛЮЧЕННЫМИ</a:t>
            </a:r>
            <a:endParaRPr lang="en-US" sz="2500" b="0" dirty="0"/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D2ECF69E-FCE9-43DE-A0A0-47855B76A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415" y="1248387"/>
            <a:ext cx="12205170" cy="822960"/>
          </a:xfrm>
        </p:spPr>
        <p:txBody>
          <a:bodyPr/>
          <a:lstStyle/>
          <a:p>
            <a:r>
              <a:rPr lang="ru-RU" dirty="0"/>
              <a:t>НАБЛЮДАТЕЛИ ПОБЕСЕДОВАЛИ</a:t>
            </a:r>
            <a:endParaRPr lang="en-US" dirty="0"/>
          </a:p>
        </p:txBody>
      </p:sp>
      <p:sp>
        <p:nvSpPr>
          <p:cNvPr id="89" name="Subtitle 2">
            <a:extLst>
              <a:ext uri="{FF2B5EF4-FFF2-40B4-BE49-F238E27FC236}">
                <a16:creationId xmlns:a16="http://schemas.microsoft.com/office/drawing/2014/main" xmlns="" id="{F3A05D95-A25F-406F-A1FE-842E32BAF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685800"/>
            <a:ext cx="11315700" cy="548640"/>
          </a:xfrm>
        </p:spPr>
        <p:txBody>
          <a:bodyPr/>
          <a:lstStyle/>
          <a:p>
            <a:r>
              <a:rPr lang="ru-RU" sz="2500" dirty="0"/>
              <a:t>МОНИТОРИНГ</a:t>
            </a:r>
            <a:endParaRPr lang="en-US" sz="2500" dirty="0"/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620CA53E-EE02-4632-AB62-2FA896068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cxnSp>
        <p:nvCxnSpPr>
          <p:cNvPr id="138" name="Straight Connector 1131">
            <a:extLst>
              <a:ext uri="{FF2B5EF4-FFF2-40B4-BE49-F238E27FC236}">
                <a16:creationId xmlns:a16="http://schemas.microsoft.com/office/drawing/2014/main" xmlns="" id="{58E28616-7D18-4650-BE2A-1B44D6C7450F}"/>
              </a:ext>
            </a:extLst>
          </p:cNvPr>
          <p:cNvCxnSpPr>
            <a:cxnSpLocks/>
          </p:cNvCxnSpPr>
          <p:nvPr/>
        </p:nvCxnSpPr>
        <p:spPr>
          <a:xfrm>
            <a:off x="9025931" y="3672788"/>
            <a:ext cx="3904257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131">
            <a:extLst>
              <a:ext uri="{FF2B5EF4-FFF2-40B4-BE49-F238E27FC236}">
                <a16:creationId xmlns:a16="http://schemas.microsoft.com/office/drawing/2014/main" xmlns="" id="{CCA0E63C-5D04-4FA9-A03F-4052F8BE123F}"/>
              </a:ext>
            </a:extLst>
          </p:cNvPr>
          <p:cNvCxnSpPr>
            <a:cxnSpLocks/>
          </p:cNvCxnSpPr>
          <p:nvPr/>
        </p:nvCxnSpPr>
        <p:spPr>
          <a:xfrm>
            <a:off x="9025931" y="5887351"/>
            <a:ext cx="3904257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131">
            <a:extLst>
              <a:ext uri="{FF2B5EF4-FFF2-40B4-BE49-F238E27FC236}">
                <a16:creationId xmlns:a16="http://schemas.microsoft.com/office/drawing/2014/main" xmlns="" id="{6DA6CA23-5A44-443F-80FA-0D8B842EF724}"/>
              </a:ext>
            </a:extLst>
          </p:cNvPr>
          <p:cNvCxnSpPr>
            <a:cxnSpLocks/>
          </p:cNvCxnSpPr>
          <p:nvPr/>
        </p:nvCxnSpPr>
        <p:spPr>
          <a:xfrm>
            <a:off x="9025931" y="7953987"/>
            <a:ext cx="3049388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Облачко с текстом: прямоугольное 153">
            <a:extLst>
              <a:ext uri="{FF2B5EF4-FFF2-40B4-BE49-F238E27FC236}">
                <a16:creationId xmlns:a16="http://schemas.microsoft.com/office/drawing/2014/main" xmlns="" id="{9F77C403-BD7D-431F-A109-7A5BA5D39D11}"/>
              </a:ext>
            </a:extLst>
          </p:cNvPr>
          <p:cNvSpPr/>
          <p:nvPr/>
        </p:nvSpPr>
        <p:spPr>
          <a:xfrm rot="10800000">
            <a:off x="6602555" y="3170751"/>
            <a:ext cx="1941381" cy="1132150"/>
          </a:xfrm>
          <a:prstGeom prst="wedgeRectCallout">
            <a:avLst>
              <a:gd name="adj1" fmla="val -24419"/>
              <a:gd name="adj2" fmla="val -622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Montserrat" panose="00000500000000000000" pitchFamily="50" charset="-52"/>
            </a:endParaRPr>
          </a:p>
        </p:txBody>
      </p:sp>
      <p:sp>
        <p:nvSpPr>
          <p:cNvPr id="153" name="Облачко с текстом: прямоугольное 152">
            <a:extLst>
              <a:ext uri="{FF2B5EF4-FFF2-40B4-BE49-F238E27FC236}">
                <a16:creationId xmlns:a16="http://schemas.microsoft.com/office/drawing/2014/main" xmlns="" id="{D23D5F2D-5981-4526-84EC-E99CFDE13E3E}"/>
              </a:ext>
            </a:extLst>
          </p:cNvPr>
          <p:cNvSpPr/>
          <p:nvPr/>
        </p:nvSpPr>
        <p:spPr>
          <a:xfrm>
            <a:off x="5172063" y="2298271"/>
            <a:ext cx="2318328" cy="1681018"/>
          </a:xfrm>
          <a:prstGeom prst="wedgeRectCallout">
            <a:avLst/>
          </a:prstGeom>
          <a:solidFill>
            <a:schemeClr val="accent2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380</a:t>
            </a:r>
            <a:endParaRPr lang="ru-RU" sz="4400" b="1" dirty="0"/>
          </a:p>
        </p:txBody>
      </p:sp>
      <p:sp>
        <p:nvSpPr>
          <p:cNvPr id="157" name="Облачко с текстом: прямоугольное 156">
            <a:extLst>
              <a:ext uri="{FF2B5EF4-FFF2-40B4-BE49-F238E27FC236}">
                <a16:creationId xmlns:a16="http://schemas.microsoft.com/office/drawing/2014/main" xmlns="" id="{578EA39C-52F1-4AAB-8031-4B2246B03B00}"/>
              </a:ext>
            </a:extLst>
          </p:cNvPr>
          <p:cNvSpPr/>
          <p:nvPr/>
        </p:nvSpPr>
        <p:spPr>
          <a:xfrm rot="10800000">
            <a:off x="6602555" y="5387070"/>
            <a:ext cx="1941381" cy="1132150"/>
          </a:xfrm>
          <a:prstGeom prst="wedgeRectCallout">
            <a:avLst>
              <a:gd name="adj1" fmla="val -24419"/>
              <a:gd name="adj2" fmla="val -622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Montserrat" panose="00000500000000000000" pitchFamily="50" charset="-52"/>
            </a:endParaRPr>
          </a:p>
        </p:txBody>
      </p:sp>
      <p:sp>
        <p:nvSpPr>
          <p:cNvPr id="158" name="Облачко с текстом: прямоугольное 157">
            <a:extLst>
              <a:ext uri="{FF2B5EF4-FFF2-40B4-BE49-F238E27FC236}">
                <a16:creationId xmlns:a16="http://schemas.microsoft.com/office/drawing/2014/main" xmlns="" id="{58A52A60-E04F-4035-9F76-D8E1D008E60F}"/>
              </a:ext>
            </a:extLst>
          </p:cNvPr>
          <p:cNvSpPr/>
          <p:nvPr/>
        </p:nvSpPr>
        <p:spPr>
          <a:xfrm>
            <a:off x="5172063" y="4514590"/>
            <a:ext cx="2318328" cy="1681018"/>
          </a:xfrm>
          <a:prstGeom prst="wedgeRectCallout">
            <a:avLst/>
          </a:prstGeom>
          <a:solidFill>
            <a:schemeClr val="accent2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230</a:t>
            </a:r>
          </a:p>
        </p:txBody>
      </p:sp>
      <p:sp>
        <p:nvSpPr>
          <p:cNvPr id="160" name="Облачко с текстом: прямоугольное 159">
            <a:extLst>
              <a:ext uri="{FF2B5EF4-FFF2-40B4-BE49-F238E27FC236}">
                <a16:creationId xmlns:a16="http://schemas.microsoft.com/office/drawing/2014/main" xmlns="" id="{A492F12D-2D57-4817-8592-E1AEA94FF533}"/>
              </a:ext>
            </a:extLst>
          </p:cNvPr>
          <p:cNvSpPr/>
          <p:nvPr/>
        </p:nvSpPr>
        <p:spPr>
          <a:xfrm rot="10800000">
            <a:off x="6602555" y="7641275"/>
            <a:ext cx="1941381" cy="1132150"/>
          </a:xfrm>
          <a:prstGeom prst="wedgeRectCallout">
            <a:avLst>
              <a:gd name="adj1" fmla="val -24419"/>
              <a:gd name="adj2" fmla="val -6222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latin typeface="Montserrat" panose="00000500000000000000" pitchFamily="50" charset="-52"/>
            </a:endParaRPr>
          </a:p>
        </p:txBody>
      </p:sp>
      <p:sp>
        <p:nvSpPr>
          <p:cNvPr id="161" name="Облачко с текстом: прямоугольное 160">
            <a:extLst>
              <a:ext uri="{FF2B5EF4-FFF2-40B4-BE49-F238E27FC236}">
                <a16:creationId xmlns:a16="http://schemas.microsoft.com/office/drawing/2014/main" xmlns="" id="{49F80AF5-A037-4596-A76D-56E9C0398D59}"/>
              </a:ext>
            </a:extLst>
          </p:cNvPr>
          <p:cNvSpPr/>
          <p:nvPr/>
        </p:nvSpPr>
        <p:spPr>
          <a:xfrm>
            <a:off x="5172063" y="6768795"/>
            <a:ext cx="2318328" cy="1681018"/>
          </a:xfrm>
          <a:prstGeom prst="wedgeRectCallout">
            <a:avLst/>
          </a:prstGeom>
          <a:solidFill>
            <a:schemeClr val="accent2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903405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  <p:bldP spid="11" grpId="0" build="p"/>
      <p:bldP spid="80" grpId="0"/>
      <p:bldP spid="81" grpId="0"/>
      <p:bldP spid="154" grpId="0" animBg="1"/>
      <p:bldP spid="153" grpId="0" animBg="1"/>
      <p:bldP spid="157" grpId="0" animBg="1"/>
      <p:bldP spid="158" grpId="0" animBg="1"/>
      <p:bldP spid="160" grpId="0" animBg="1"/>
      <p:bldP spid="1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ЗАПРОСЫ НАБЛЮДАТЕЛЕЙ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500" dirty="0"/>
              <a:t>СТАТИСТИКА</a:t>
            </a:r>
            <a:endParaRPr lang="en-US" sz="2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545352"/>
            <a:ext cx="13716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6200000">
            <a:off x="4052189" y="5448425"/>
            <a:ext cx="194420" cy="19442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 dirty="0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4149220" y="4926619"/>
            <a:ext cx="2858" cy="52180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hart 50"/>
          <p:cNvGraphicFramePr/>
          <p:nvPr>
            <p:extLst>
              <p:ext uri="{D42A27DB-BD31-4B8C-83A1-F6EECF244321}">
                <p14:modId xmlns:p14="http://schemas.microsoft.com/office/powerpoint/2010/main" val="159739815"/>
              </p:ext>
            </p:extLst>
          </p:nvPr>
        </p:nvGraphicFramePr>
        <p:xfrm>
          <a:off x="2924190" y="2982004"/>
          <a:ext cx="2409223" cy="215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3978760" y="3703459"/>
            <a:ext cx="3000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118" name="Subtitle 2"/>
          <p:cNvSpPr txBox="1">
            <a:spLocks/>
          </p:cNvSpPr>
          <p:nvPr/>
        </p:nvSpPr>
        <p:spPr>
          <a:xfrm>
            <a:off x="2843904" y="5836538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Исправительные колонии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16200000">
            <a:off x="6766583" y="5448425"/>
            <a:ext cx="194420" cy="19442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6860410" y="4926619"/>
            <a:ext cx="2858" cy="52180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Chart 69"/>
          <p:cNvGraphicFramePr/>
          <p:nvPr>
            <p:extLst>
              <p:ext uri="{D42A27DB-BD31-4B8C-83A1-F6EECF244321}">
                <p14:modId xmlns:p14="http://schemas.microsoft.com/office/powerpoint/2010/main" val="1877957112"/>
              </p:ext>
            </p:extLst>
          </p:nvPr>
        </p:nvGraphicFramePr>
        <p:xfrm>
          <a:off x="5635380" y="2972951"/>
          <a:ext cx="2409223" cy="215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6631743" y="3694406"/>
            <a:ext cx="44114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119" name="Subtitle 2"/>
          <p:cNvSpPr txBox="1">
            <a:spLocks/>
          </p:cNvSpPr>
          <p:nvPr/>
        </p:nvSpPr>
        <p:spPr>
          <a:xfrm>
            <a:off x="5555094" y="5836538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Начальники                   СИЗО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192708" y="7752031"/>
            <a:ext cx="2022653" cy="719999"/>
            <a:chOff x="1562035" y="6164047"/>
            <a:chExt cx="2696864" cy="959996"/>
          </a:xfrm>
        </p:grpSpPr>
        <p:sp>
          <p:nvSpPr>
            <p:cNvPr id="46" name="Rectangle 45"/>
            <p:cNvSpPr/>
            <p:nvPr/>
          </p:nvSpPr>
          <p:spPr>
            <a:xfrm>
              <a:off x="1562035" y="6164047"/>
              <a:ext cx="959998" cy="95999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06769" y="6392708"/>
              <a:ext cx="1552130" cy="492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800" dirty="0">
                  <a:solidFill>
                    <a:schemeClr val="tx2"/>
                  </a:solidFill>
                </a:rPr>
                <a:t>Запросы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64" name="Oval 15">
            <a:extLst>
              <a:ext uri="{FF2B5EF4-FFF2-40B4-BE49-F238E27FC236}">
                <a16:creationId xmlns:a16="http://schemas.microsoft.com/office/drawing/2014/main" xmlns="" id="{D1BD8B3C-1410-417B-A21D-19FB02FC7697}"/>
              </a:ext>
            </a:extLst>
          </p:cNvPr>
          <p:cNvSpPr/>
          <p:nvPr/>
        </p:nvSpPr>
        <p:spPr>
          <a:xfrm rot="16200000">
            <a:off x="9474748" y="5445011"/>
            <a:ext cx="194420" cy="19442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 dirty="0"/>
          </a:p>
        </p:txBody>
      </p:sp>
      <p:cxnSp>
        <p:nvCxnSpPr>
          <p:cNvPr id="65" name="Straight Connector 86">
            <a:extLst>
              <a:ext uri="{FF2B5EF4-FFF2-40B4-BE49-F238E27FC236}">
                <a16:creationId xmlns:a16="http://schemas.microsoft.com/office/drawing/2014/main" xmlns="" id="{CDBBCFAC-E922-460F-A939-3C4842FD6340}"/>
              </a:ext>
            </a:extLst>
          </p:cNvPr>
          <p:cNvCxnSpPr/>
          <p:nvPr/>
        </p:nvCxnSpPr>
        <p:spPr>
          <a:xfrm flipV="1">
            <a:off x="9571600" y="4923205"/>
            <a:ext cx="2858" cy="52180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Chart 88">
            <a:extLst>
              <a:ext uri="{FF2B5EF4-FFF2-40B4-BE49-F238E27FC236}">
                <a16:creationId xmlns:a16="http://schemas.microsoft.com/office/drawing/2014/main" xmlns="" id="{8EB159EB-3956-4C51-9C3F-CF6EF2BDE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753995"/>
              </p:ext>
            </p:extLst>
          </p:nvPr>
        </p:nvGraphicFramePr>
        <p:xfrm>
          <a:off x="8346570" y="2969537"/>
          <a:ext cx="2409223" cy="215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E59CF9C8-13A5-416D-AA73-8CED7569CF01}"/>
              </a:ext>
            </a:extLst>
          </p:cNvPr>
          <p:cNvSpPr txBox="1"/>
          <p:nvPr/>
        </p:nvSpPr>
        <p:spPr>
          <a:xfrm>
            <a:off x="9313933" y="3690992"/>
            <a:ext cx="44114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xmlns="" id="{47C402EE-F326-4392-92B0-BC8A319EB2D4}"/>
              </a:ext>
            </a:extLst>
          </p:cNvPr>
          <p:cNvSpPr txBox="1">
            <a:spLocks/>
          </p:cNvSpPr>
          <p:nvPr/>
        </p:nvSpPr>
        <p:spPr>
          <a:xfrm>
            <a:off x="8266284" y="5833124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Региональные омбудсмены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xmlns="" id="{8DD0174D-571E-4815-9212-AF47B2C5B5A7}"/>
              </a:ext>
            </a:extLst>
          </p:cNvPr>
          <p:cNvSpPr/>
          <p:nvPr/>
        </p:nvSpPr>
        <p:spPr>
          <a:xfrm rot="16200000">
            <a:off x="12191787" y="5448425"/>
            <a:ext cx="194420" cy="19442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 dirty="0"/>
          </a:p>
        </p:txBody>
      </p:sp>
      <p:cxnSp>
        <p:nvCxnSpPr>
          <p:cNvPr id="76" name="Straight Connector 86">
            <a:extLst>
              <a:ext uri="{FF2B5EF4-FFF2-40B4-BE49-F238E27FC236}">
                <a16:creationId xmlns:a16="http://schemas.microsoft.com/office/drawing/2014/main" xmlns="" id="{166310FD-8E96-47CF-B003-E05688FE69E3}"/>
              </a:ext>
            </a:extLst>
          </p:cNvPr>
          <p:cNvCxnSpPr/>
          <p:nvPr/>
        </p:nvCxnSpPr>
        <p:spPr>
          <a:xfrm flipV="1">
            <a:off x="12288639" y="4926619"/>
            <a:ext cx="2858" cy="52180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9" name="Chart 88">
            <a:extLst>
              <a:ext uri="{FF2B5EF4-FFF2-40B4-BE49-F238E27FC236}">
                <a16:creationId xmlns:a16="http://schemas.microsoft.com/office/drawing/2014/main" xmlns="" id="{D35A6166-09ED-4726-A051-70C7439AC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660705"/>
              </p:ext>
            </p:extLst>
          </p:nvPr>
        </p:nvGraphicFramePr>
        <p:xfrm>
          <a:off x="11063609" y="2972951"/>
          <a:ext cx="2409223" cy="215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DAA809B-D1CF-4755-A233-758BAF2E30EB}"/>
              </a:ext>
            </a:extLst>
          </p:cNvPr>
          <p:cNvSpPr txBox="1"/>
          <p:nvPr/>
        </p:nvSpPr>
        <p:spPr>
          <a:xfrm>
            <a:off x="12030972" y="3694406"/>
            <a:ext cx="44114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78" name="Subtitle 2">
            <a:extLst>
              <a:ext uri="{FF2B5EF4-FFF2-40B4-BE49-F238E27FC236}">
                <a16:creationId xmlns:a16="http://schemas.microsoft.com/office/drawing/2014/main" xmlns="" id="{972FE8E0-CDF8-42A9-A4B9-39B29BD520C3}"/>
              </a:ext>
            </a:extLst>
          </p:cNvPr>
          <p:cNvSpPr txBox="1">
            <a:spLocks/>
          </p:cNvSpPr>
          <p:nvPr/>
        </p:nvSpPr>
        <p:spPr>
          <a:xfrm>
            <a:off x="10983323" y="5836538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Надзорная прокуратура</a:t>
            </a:r>
            <a:endParaRPr lang="en-US" sz="1800" b="1" dirty="0">
              <a:solidFill>
                <a:schemeClr val="tx2"/>
              </a:solidFill>
            </a:endParaRPr>
          </a:p>
        </p:txBody>
      </p:sp>
      <p:grpSp>
        <p:nvGrpSpPr>
          <p:cNvPr id="82" name="Group 44">
            <a:extLst>
              <a:ext uri="{FF2B5EF4-FFF2-40B4-BE49-F238E27FC236}">
                <a16:creationId xmlns:a16="http://schemas.microsoft.com/office/drawing/2014/main" xmlns="" id="{94359C6B-0989-46A0-9795-EDF29BBF3B92}"/>
              </a:ext>
            </a:extLst>
          </p:cNvPr>
          <p:cNvGrpSpPr/>
          <p:nvPr/>
        </p:nvGrpSpPr>
        <p:grpSpPr>
          <a:xfrm>
            <a:off x="8407527" y="7752031"/>
            <a:ext cx="2024396" cy="719999"/>
            <a:chOff x="1465461" y="6212333"/>
            <a:chExt cx="2699192" cy="959996"/>
          </a:xfrm>
        </p:grpSpPr>
        <p:sp>
          <p:nvSpPr>
            <p:cNvPr id="83" name="Rectangle 45">
              <a:extLst>
                <a:ext uri="{FF2B5EF4-FFF2-40B4-BE49-F238E27FC236}">
                  <a16:creationId xmlns:a16="http://schemas.microsoft.com/office/drawing/2014/main" xmlns="" id="{297A8EE7-E7BD-431D-AD33-389E5E4157E0}"/>
                </a:ext>
              </a:extLst>
            </p:cNvPr>
            <p:cNvSpPr/>
            <p:nvPr/>
          </p:nvSpPr>
          <p:spPr>
            <a:xfrm>
              <a:off x="1465461" y="6212333"/>
              <a:ext cx="959999" cy="9599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04E28066-D24F-474C-90CA-3CACF8237C55}"/>
                </a:ext>
              </a:extLst>
            </p:cNvPr>
            <p:cNvSpPr txBox="1"/>
            <p:nvPr/>
          </p:nvSpPr>
          <p:spPr>
            <a:xfrm>
              <a:off x="2802743" y="6392703"/>
              <a:ext cx="1361910" cy="492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800" dirty="0">
                  <a:solidFill>
                    <a:schemeClr val="tx2"/>
                  </a:solidFill>
                </a:rPr>
                <a:t>Отказы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86" name="Oval 11">
            <a:extLst>
              <a:ext uri="{FF2B5EF4-FFF2-40B4-BE49-F238E27FC236}">
                <a16:creationId xmlns:a16="http://schemas.microsoft.com/office/drawing/2014/main" xmlns="" id="{B6BEB41F-3D5D-4913-AAD8-05155C757D86}"/>
              </a:ext>
            </a:extLst>
          </p:cNvPr>
          <p:cNvSpPr/>
          <p:nvPr/>
        </p:nvSpPr>
        <p:spPr>
          <a:xfrm rot="16200000">
            <a:off x="1336346" y="5454064"/>
            <a:ext cx="194420" cy="19442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30" dirty="0"/>
          </a:p>
        </p:txBody>
      </p:sp>
      <p:cxnSp>
        <p:nvCxnSpPr>
          <p:cNvPr id="91" name="Straight Connector 48">
            <a:extLst>
              <a:ext uri="{FF2B5EF4-FFF2-40B4-BE49-F238E27FC236}">
                <a16:creationId xmlns:a16="http://schemas.microsoft.com/office/drawing/2014/main" xmlns="" id="{C2D956C1-27FE-43ED-BF97-54DD1E3B541E}"/>
              </a:ext>
            </a:extLst>
          </p:cNvPr>
          <p:cNvCxnSpPr/>
          <p:nvPr/>
        </p:nvCxnSpPr>
        <p:spPr>
          <a:xfrm flipV="1">
            <a:off x="1433377" y="4932258"/>
            <a:ext cx="2858" cy="52180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4" name="Chart 50">
            <a:extLst>
              <a:ext uri="{FF2B5EF4-FFF2-40B4-BE49-F238E27FC236}">
                <a16:creationId xmlns:a16="http://schemas.microsoft.com/office/drawing/2014/main" xmlns="" id="{45694B22-7861-4882-8ACF-83BCFB972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562183"/>
              </p:ext>
            </p:extLst>
          </p:nvPr>
        </p:nvGraphicFramePr>
        <p:xfrm>
          <a:off x="208347" y="2978591"/>
          <a:ext cx="2409223" cy="215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F0C41A2A-9747-4CAE-B1CE-4F44CC6140EE}"/>
              </a:ext>
            </a:extLst>
          </p:cNvPr>
          <p:cNvSpPr txBox="1"/>
          <p:nvPr/>
        </p:nvSpPr>
        <p:spPr>
          <a:xfrm>
            <a:off x="1192383" y="3700045"/>
            <a:ext cx="44114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93" name="Subtitle 2">
            <a:extLst>
              <a:ext uri="{FF2B5EF4-FFF2-40B4-BE49-F238E27FC236}">
                <a16:creationId xmlns:a16="http://schemas.microsoft.com/office/drawing/2014/main" xmlns="" id="{58159702-5EFB-484D-A997-AC3684D81036}"/>
              </a:ext>
            </a:extLst>
          </p:cNvPr>
          <p:cNvSpPr txBox="1">
            <a:spLocks/>
          </p:cNvSpPr>
          <p:nvPr/>
        </p:nvSpPr>
        <p:spPr>
          <a:xfrm>
            <a:off x="128061" y="5842177"/>
            <a:ext cx="2610990" cy="569199"/>
          </a:xfrm>
          <a:prstGeom prst="rect">
            <a:avLst/>
          </a:prstGeom>
        </p:spPr>
        <p:txBody>
          <a:bodyPr vert="horz" lIns="0" tIns="51435" rIns="0" bIns="51435" rtlCol="0" anchor="t">
            <a:noAutofit/>
          </a:bodyPr>
          <a:lstStyle>
            <a:lvl1pPr marL="0" indent="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2"/>
                </a:solidFill>
              </a:rPr>
              <a:t>ФСИН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xmlns="" id="{8E5A8A0F-E592-4FBE-9726-7BF844CE2A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00188" y="9756809"/>
            <a:ext cx="3290887" cy="385074"/>
          </a:xfrm>
        </p:spPr>
        <p:txBody>
          <a:bodyPr>
            <a:noAutofit/>
          </a:bodyPr>
          <a:lstStyle/>
          <a:p>
            <a:pPr algn="l"/>
            <a:r>
              <a:rPr lang="ru-RU" sz="1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МОПО </a:t>
            </a:r>
            <a:r>
              <a:rPr lang="ru-RU" sz="1500" b="0" dirty="0">
                <a:solidFill>
                  <a:schemeClr val="accent5"/>
                </a:solidFill>
                <a:latin typeface="+mj-lt"/>
              </a:rPr>
              <a:t>Человек и закон</a:t>
            </a:r>
            <a:endParaRPr lang="en-US" sz="15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98" name="Text Placeholder 7">
            <a:extLst>
              <a:ext uri="{FF2B5EF4-FFF2-40B4-BE49-F238E27FC236}">
                <a16:creationId xmlns:a16="http://schemas.microsoft.com/office/drawing/2014/main" xmlns="" id="{F1665BB8-9FFB-4475-A4F6-D1ED1E2C08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5024" y="9756809"/>
            <a:ext cx="2590828" cy="385074"/>
          </a:xfrm>
        </p:spPr>
        <p:txBody>
          <a:bodyPr/>
          <a:lstStyle/>
          <a:p>
            <a:r>
              <a:rPr lang="en-US" dirty="0"/>
              <a:t>www.manandlaw.info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203F5892-D9CF-4EA5-AC44-CF86BE85E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sp>
        <p:nvSpPr>
          <p:cNvPr id="39" name="Rectangle 45">
            <a:extLst>
              <a:ext uri="{FF2B5EF4-FFF2-40B4-BE49-F238E27FC236}">
                <a16:creationId xmlns:a16="http://schemas.microsoft.com/office/drawing/2014/main" xmlns="" id="{D7836F05-5EDD-4D2E-8F0D-8BF12C0F0BA5}"/>
              </a:ext>
            </a:extLst>
          </p:cNvPr>
          <p:cNvSpPr/>
          <p:nvPr/>
        </p:nvSpPr>
        <p:spPr>
          <a:xfrm>
            <a:off x="8772807" y="7752031"/>
            <a:ext cx="354719" cy="71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8287842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51" grpId="0">
        <p:bldAsOne/>
      </p:bldGraphic>
      <p:bldP spid="52" grpId="0"/>
      <p:bldP spid="118" grpId="0"/>
      <p:bldP spid="13" grpId="0" animBg="1"/>
      <p:bldGraphic spid="70" grpId="0">
        <p:bldAsOne/>
      </p:bldGraphic>
      <p:bldP spid="71" grpId="0"/>
      <p:bldP spid="119" grpId="0"/>
      <p:bldP spid="64" grpId="0" animBg="1"/>
      <p:bldGraphic spid="72" grpId="0">
        <p:bldAsOne/>
      </p:bldGraphic>
      <p:bldP spid="73" grpId="0"/>
      <p:bldP spid="67" grpId="0"/>
      <p:bldP spid="75" grpId="0" animBg="1"/>
      <p:bldGraphic spid="79" grpId="0">
        <p:bldAsOne/>
      </p:bldGraphic>
      <p:bldP spid="80" grpId="0"/>
      <p:bldP spid="78" grpId="0"/>
      <p:bldP spid="86" grpId="0" animBg="1"/>
      <p:bldGraphic spid="94" grpId="0">
        <p:bldAsOne/>
      </p:bldGraphic>
      <p:bldP spid="95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284FA08-FB65-4B05-BD45-CF7F39E69B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15516"/>
            <a:ext cx="13716000" cy="56361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023110" y="7047838"/>
            <a:ext cx="2783206" cy="803864"/>
          </a:xfrm>
        </p:spPr>
        <p:txBody>
          <a:bodyPr>
            <a:noAutofit/>
          </a:bodyPr>
          <a:lstStyle/>
          <a:p>
            <a:r>
              <a:rPr lang="ru-RU" sz="1400" dirty="0"/>
              <a:t>Даже в тюрьме должны быть правила обысков и досмотров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2023110" y="6620573"/>
            <a:ext cx="2783206" cy="433058"/>
          </a:xfrm>
        </p:spPr>
        <p:txBody>
          <a:bodyPr/>
          <a:lstStyle/>
          <a:p>
            <a:r>
              <a:rPr lang="ru-RU" sz="1800" b="1" dirty="0"/>
              <a:t>Решение ЕСПЧ</a:t>
            </a:r>
            <a:endParaRPr lang="en-US" sz="1800" b="1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ПРАВИЛА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050018" y="685800"/>
            <a:ext cx="11615964" cy="548640"/>
          </a:xfrm>
        </p:spPr>
        <p:txBody>
          <a:bodyPr/>
          <a:lstStyle/>
          <a:p>
            <a:r>
              <a:rPr lang="ru-RU" sz="2500" dirty="0"/>
              <a:t>ОБЫСКИ, ДОСМОТРЫ И ЧАСТНАЯ ЖИЗНЬ</a:t>
            </a:r>
            <a:endParaRPr lang="en-US" sz="2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200149" y="6616295"/>
            <a:ext cx="822960" cy="1236925"/>
          </a:xfrm>
        </p:spPr>
        <p:txBody>
          <a:bodyPr bIns="252000">
            <a:normAutofit/>
          </a:bodyPr>
          <a:lstStyle/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5877877" y="7047836"/>
            <a:ext cx="2783206" cy="801730"/>
          </a:xfrm>
        </p:spPr>
        <p:txBody>
          <a:bodyPr>
            <a:noAutofit/>
          </a:bodyPr>
          <a:lstStyle/>
          <a:p>
            <a:r>
              <a:rPr lang="ru-RU" sz="1400" dirty="0"/>
              <a:t>Вторжение в частную жизнь и неприкосновенность человека!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5877877" y="6620573"/>
            <a:ext cx="2783206" cy="433058"/>
          </a:xfrm>
        </p:spPr>
        <p:txBody>
          <a:bodyPr/>
          <a:lstStyle/>
          <a:p>
            <a:r>
              <a:rPr lang="ru-RU" sz="1800" b="1" dirty="0"/>
              <a:t>Обыск и досмотр</a:t>
            </a:r>
            <a:endParaRPr lang="en-US" sz="1800" b="1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5054917" y="6616295"/>
            <a:ext cx="822960" cy="1236925"/>
          </a:xfrm>
        </p:spPr>
        <p:txBody>
          <a:bodyPr bIns="252000">
            <a:normAutofit/>
          </a:bodyPr>
          <a:lstStyle/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1"/>
          </p:nvPr>
        </p:nvSpPr>
        <p:spPr>
          <a:xfrm>
            <a:off x="9732645" y="7047836"/>
            <a:ext cx="2783206" cy="803865"/>
          </a:xfrm>
        </p:spPr>
        <p:txBody>
          <a:bodyPr/>
          <a:lstStyle/>
          <a:p>
            <a:r>
              <a:rPr lang="ru-RU" sz="1400" dirty="0">
                <a:ea typeface="Roboto" panose="02000000000000000000" pitchFamily="2" charset="0"/>
                <a:cs typeface="Calibri"/>
              </a:rPr>
              <a:t>Процедура не должна быть унизительной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2"/>
          </p:nvPr>
        </p:nvSpPr>
        <p:spPr>
          <a:xfrm>
            <a:off x="9732645" y="6620573"/>
            <a:ext cx="2783206" cy="433058"/>
          </a:xfrm>
        </p:spPr>
        <p:txBody>
          <a:bodyPr/>
          <a:lstStyle/>
          <a:p>
            <a:r>
              <a:rPr lang="ru-RU" sz="1800" b="1" dirty="0"/>
              <a:t>Отсутствие правил</a:t>
            </a:r>
            <a:endParaRPr lang="en-US" sz="1800" b="1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3"/>
          </p:nvPr>
        </p:nvSpPr>
        <p:spPr>
          <a:xfrm>
            <a:off x="8909684" y="6616296"/>
            <a:ext cx="822960" cy="1236924"/>
          </a:xfrm>
        </p:spPr>
        <p:txBody>
          <a:bodyPr lIns="0" tIns="0" rIns="0" bIns="180000">
            <a:normAutofit/>
          </a:bodyPr>
          <a:lstStyle/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xmlns="" id="{1460E6F8-39A8-49DB-ACF3-48FA1D2EE8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00188" y="9756809"/>
            <a:ext cx="3290887" cy="385074"/>
          </a:xfrm>
        </p:spPr>
        <p:txBody>
          <a:bodyPr>
            <a:noAutofit/>
          </a:bodyPr>
          <a:lstStyle/>
          <a:p>
            <a:pPr algn="l"/>
            <a:r>
              <a:rPr lang="ru-RU" sz="15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МОПО </a:t>
            </a:r>
            <a:r>
              <a:rPr lang="ru-RU" sz="1500" b="0" dirty="0">
                <a:solidFill>
                  <a:schemeClr val="accent5"/>
                </a:solidFill>
                <a:latin typeface="+mj-lt"/>
              </a:rPr>
              <a:t>Человек и закон</a:t>
            </a:r>
            <a:endParaRPr lang="en-US" sz="1500" b="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xmlns="" id="{7064BDC0-F0E4-41CA-BBC6-83556F6B0F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25024" y="9756809"/>
            <a:ext cx="2590828" cy="385074"/>
          </a:xfrm>
        </p:spPr>
        <p:txBody>
          <a:bodyPr/>
          <a:lstStyle/>
          <a:p>
            <a:r>
              <a:rPr lang="en-US" dirty="0"/>
              <a:t>www.manandlaw.info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D221CFC-1CD3-4D84-8AEE-19B505336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D0AD1BA5-B496-4E7B-94AE-FDEADC624A41}"/>
              </a:ext>
            </a:extLst>
          </p:cNvPr>
          <p:cNvSpPr txBox="1">
            <a:spLocks/>
          </p:cNvSpPr>
          <p:nvPr/>
        </p:nvSpPr>
        <p:spPr>
          <a:xfrm>
            <a:off x="3931919" y="8500266"/>
            <a:ext cx="2783206" cy="803865"/>
          </a:xfrm>
          <a:prstGeom prst="rect">
            <a:avLst/>
          </a:prstGeom>
          <a:solidFill>
            <a:schemeClr val="accent1"/>
          </a:solidFill>
        </p:spPr>
        <p:txBody>
          <a:bodyPr vert="horz" lIns="27432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Обыск и досмотр должны проводиться лицами того же пола, что и заключенный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A2F6EFBD-23D3-490C-9BB4-9F435EF4B68D}"/>
              </a:ext>
            </a:extLst>
          </p:cNvPr>
          <p:cNvSpPr txBox="1">
            <a:spLocks/>
          </p:cNvSpPr>
          <p:nvPr/>
        </p:nvSpPr>
        <p:spPr>
          <a:xfrm>
            <a:off x="3931919" y="8071485"/>
            <a:ext cx="2783206" cy="433058"/>
          </a:xfrm>
          <a:prstGeom prst="rect">
            <a:avLst/>
          </a:prstGeom>
          <a:solidFill>
            <a:schemeClr val="accent1"/>
          </a:solidFill>
        </p:spPr>
        <p:txBody>
          <a:bodyPr vert="horz" lIns="274320" tIns="18288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Пример правила</a:t>
            </a:r>
            <a:endParaRPr lang="en-US" sz="1800" b="1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xmlns="" id="{F2E51960-98BF-4547-AF0D-D5BA6461EDC4}"/>
              </a:ext>
            </a:extLst>
          </p:cNvPr>
          <p:cNvSpPr txBox="1">
            <a:spLocks/>
          </p:cNvSpPr>
          <p:nvPr/>
        </p:nvSpPr>
        <p:spPr>
          <a:xfrm>
            <a:off x="3108958" y="8067207"/>
            <a:ext cx="822960" cy="12369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25200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xmlns="" id="{3F350A6F-1FFE-4A51-AE2E-2C07D5352EF5}"/>
              </a:ext>
            </a:extLst>
          </p:cNvPr>
          <p:cNvSpPr txBox="1">
            <a:spLocks/>
          </p:cNvSpPr>
          <p:nvPr/>
        </p:nvSpPr>
        <p:spPr>
          <a:xfrm>
            <a:off x="7823836" y="8495989"/>
            <a:ext cx="2783206" cy="803865"/>
          </a:xfrm>
          <a:prstGeom prst="rect">
            <a:avLst/>
          </a:prstGeom>
          <a:solidFill>
            <a:schemeClr val="accent3"/>
          </a:solidFill>
        </p:spPr>
        <p:txBody>
          <a:bodyPr vert="horz" lIns="27432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Процедура должна проводиться в корректной форме</a:t>
            </a:r>
            <a:endParaRPr lang="en-US" sz="1400" dirty="0">
              <a:ea typeface="Roboto" panose="02000000000000000000" pitchFamily="2" charset="0"/>
              <a:cs typeface="Calibri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xmlns="" id="{A8F186B2-38DB-407D-870E-6D5BFC947B9A}"/>
              </a:ext>
            </a:extLst>
          </p:cNvPr>
          <p:cNvSpPr txBox="1">
            <a:spLocks/>
          </p:cNvSpPr>
          <p:nvPr/>
        </p:nvSpPr>
        <p:spPr>
          <a:xfrm>
            <a:off x="7823836" y="8067207"/>
            <a:ext cx="2783206" cy="433058"/>
          </a:xfrm>
          <a:prstGeom prst="rect">
            <a:avLst/>
          </a:prstGeom>
          <a:solidFill>
            <a:schemeClr val="accent3"/>
          </a:solidFill>
        </p:spPr>
        <p:txBody>
          <a:bodyPr vert="horz" lIns="274320" tIns="182880" rIns="91440" bIns="45720" rtlCol="0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Пример правила</a:t>
            </a:r>
            <a:endParaRPr lang="en-US" sz="1800" b="1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76B5729C-EC9F-4650-86B0-3EED487EC2D1}"/>
              </a:ext>
            </a:extLst>
          </p:cNvPr>
          <p:cNvSpPr txBox="1">
            <a:spLocks/>
          </p:cNvSpPr>
          <p:nvPr/>
        </p:nvSpPr>
        <p:spPr>
          <a:xfrm>
            <a:off x="7000875" y="8062930"/>
            <a:ext cx="822960" cy="12369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25200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15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latin typeface="FontAwesome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81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EA93860A-2B7A-4771-B5EA-2D9A0187524C}"/>
              </a:ext>
            </a:extLst>
          </p:cNvPr>
          <p:cNvSpPr/>
          <p:nvPr/>
        </p:nvSpPr>
        <p:spPr>
          <a:xfrm rot="18906208">
            <a:off x="9397505" y="3928447"/>
            <a:ext cx="2472353" cy="247235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xmlns="" id="{F68979FF-EAB8-4478-BAAA-B34A539F20DF}"/>
              </a:ext>
            </a:extLst>
          </p:cNvPr>
          <p:cNvSpPr/>
          <p:nvPr/>
        </p:nvSpPr>
        <p:spPr>
          <a:xfrm rot="18906208">
            <a:off x="5619225" y="3919907"/>
            <a:ext cx="2472353" cy="2472353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031079EC-C918-43AB-A040-AD3AB2785951}"/>
              </a:ext>
            </a:extLst>
          </p:cNvPr>
          <p:cNvSpPr/>
          <p:nvPr/>
        </p:nvSpPr>
        <p:spPr>
          <a:xfrm rot="18906208">
            <a:off x="1846137" y="3913842"/>
            <a:ext cx="2472353" cy="247235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Заголовок 71">
            <a:extLst>
              <a:ext uri="{FF2B5EF4-FFF2-40B4-BE49-F238E27FC236}">
                <a16:creationId xmlns:a16="http://schemas.microsoft.com/office/drawing/2014/main" xmlns="" id="{873C1E32-A9AF-4041-8296-4D7ABE19B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ПРАКТИКА ПРОВЕДЕНИЯ</a:t>
            </a:r>
          </a:p>
        </p:txBody>
      </p:sp>
      <p:sp>
        <p:nvSpPr>
          <p:cNvPr id="73" name="Подзаголовок 72">
            <a:extLst>
              <a:ext uri="{FF2B5EF4-FFF2-40B4-BE49-F238E27FC236}">
                <a16:creationId xmlns:a16="http://schemas.microsoft.com/office/drawing/2014/main" xmlns="" id="{67D73F1E-2FE4-43CA-882E-51C532C15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2133" y="685800"/>
            <a:ext cx="11659507" cy="548640"/>
          </a:xfrm>
        </p:spPr>
        <p:txBody>
          <a:bodyPr/>
          <a:lstStyle/>
          <a:p>
            <a:r>
              <a:rPr lang="ru-RU" sz="2500" dirty="0"/>
              <a:t>ОБЫСКИ, ДОСМОТРЫ И ЧАСТНАЯ ЖИЗНЬ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AAA7BE7F-E7D8-481A-AD0F-536AD18EAF86}"/>
              </a:ext>
            </a:extLst>
          </p:cNvPr>
          <p:cNvSpPr/>
          <p:nvPr/>
        </p:nvSpPr>
        <p:spPr>
          <a:xfrm>
            <a:off x="5619226" y="3913841"/>
            <a:ext cx="2472353" cy="2472353"/>
          </a:xfrm>
          <a:prstGeom prst="rect">
            <a:avLst/>
          </a:prstGeom>
          <a:blipFill>
            <a:blip r:embed="rId2"/>
            <a:stretch>
              <a:fillRect l="-57234" t="591" r="-38912" b="-591"/>
            </a:stretch>
          </a:blip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5E5CB2EE-CA12-4A66-B56A-90799B8A8B2C}"/>
              </a:ext>
            </a:extLst>
          </p:cNvPr>
          <p:cNvSpPr/>
          <p:nvPr/>
        </p:nvSpPr>
        <p:spPr>
          <a:xfrm>
            <a:off x="9397506" y="3913841"/>
            <a:ext cx="2472353" cy="2472353"/>
          </a:xfrm>
          <a:prstGeom prst="rect">
            <a:avLst/>
          </a:prstGeom>
          <a:blipFill>
            <a:blip r:embed="rId3"/>
            <a:stretch>
              <a:fillRect l="-266" t="591" r="-16166" b="-591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6F9ADE69-E9D4-4A8D-8BA1-D1EDE965CF2D}"/>
              </a:ext>
            </a:extLst>
          </p:cNvPr>
          <p:cNvSpPr/>
          <p:nvPr/>
        </p:nvSpPr>
        <p:spPr>
          <a:xfrm>
            <a:off x="1846138" y="3919908"/>
            <a:ext cx="2472353" cy="2472353"/>
          </a:xfrm>
          <a:prstGeom prst="rect">
            <a:avLst/>
          </a:prstGeom>
          <a:blipFill>
            <a:blip r:embed="rId4"/>
            <a:stretch>
              <a:fillRect l="-67710" t="345" r="-28436" b="-345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xmlns="" id="{40DAA1F4-CB4D-49AA-ABC7-85BE7F3817AF}"/>
              </a:ext>
            </a:extLst>
          </p:cNvPr>
          <p:cNvGrpSpPr/>
          <p:nvPr/>
        </p:nvGrpSpPr>
        <p:grpSpPr>
          <a:xfrm>
            <a:off x="2094013" y="7474742"/>
            <a:ext cx="2806427" cy="1352415"/>
            <a:chOff x="2094013" y="7474742"/>
            <a:chExt cx="2806427" cy="1352415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135" name="Text Placeholder 4">
              <a:extLst>
                <a:ext uri="{FF2B5EF4-FFF2-40B4-BE49-F238E27FC236}">
                  <a16:creationId xmlns:a16="http://schemas.microsoft.com/office/drawing/2014/main" xmlns="" id="{F3D94123-122E-4704-B43C-50A6A885560D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953231"/>
              <a:ext cx="2806427" cy="87392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Единичны, что связано с незнанием правил проведения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36" name="Text Placeholder 5">
              <a:extLst>
                <a:ext uri="{FF2B5EF4-FFF2-40B4-BE49-F238E27FC236}">
                  <a16:creationId xmlns:a16="http://schemas.microsoft.com/office/drawing/2014/main" xmlns="" id="{7FF2D7F8-BCDE-4486-880D-C9DA22BCEF43}"/>
                </a:ext>
              </a:extLst>
            </p:cNvPr>
            <p:cNvSpPr txBox="1">
              <a:spLocks/>
            </p:cNvSpPr>
            <p:nvPr/>
          </p:nvSpPr>
          <p:spPr>
            <a:xfrm>
              <a:off x="2094013" y="7474742"/>
              <a:ext cx="2806427" cy="47848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Жалобы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7" name="Text Placeholder 8">
            <a:extLst>
              <a:ext uri="{FF2B5EF4-FFF2-40B4-BE49-F238E27FC236}">
                <a16:creationId xmlns:a16="http://schemas.microsoft.com/office/drawing/2014/main" xmlns="" id="{FB7BE225-682C-4C8A-A999-9956C5F2D628}"/>
              </a:ext>
            </a:extLst>
          </p:cNvPr>
          <p:cNvSpPr txBox="1">
            <a:spLocks/>
          </p:cNvSpPr>
          <p:nvPr/>
        </p:nvSpPr>
        <p:spPr>
          <a:xfrm>
            <a:off x="1264186" y="7475229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xmlns="" id="{6424EEE4-C0E6-4810-BB68-7E00636E122A}"/>
              </a:ext>
            </a:extLst>
          </p:cNvPr>
          <p:cNvGrpSpPr/>
          <p:nvPr/>
        </p:nvGrpSpPr>
        <p:grpSpPr>
          <a:xfrm>
            <a:off x="5867101" y="7482626"/>
            <a:ext cx="2806427" cy="1351928"/>
            <a:chOff x="5867101" y="7482626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139" name="Text Placeholder 4">
              <a:extLst>
                <a:ext uri="{FF2B5EF4-FFF2-40B4-BE49-F238E27FC236}">
                  <a16:creationId xmlns:a16="http://schemas.microsoft.com/office/drawing/2014/main" xmlns="" id="{9215F2F7-387C-4815-ADD1-A2A97D393307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960627"/>
              <a:ext cx="2806427" cy="873927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Заключенным не говорят                            о причинах досмотра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40" name="Text Placeholder 5">
              <a:extLst>
                <a:ext uri="{FF2B5EF4-FFF2-40B4-BE49-F238E27FC236}">
                  <a16:creationId xmlns:a16="http://schemas.microsoft.com/office/drawing/2014/main" xmlns="" id="{208A9984-9D7D-4311-BD6A-1781A6D01624}"/>
                </a:ext>
              </a:extLst>
            </p:cNvPr>
            <p:cNvSpPr txBox="1">
              <a:spLocks/>
            </p:cNvSpPr>
            <p:nvPr/>
          </p:nvSpPr>
          <p:spPr>
            <a:xfrm>
              <a:off x="5867101" y="7482626"/>
              <a:ext cx="2806427" cy="47800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Жалобы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1" name="Text Placeholder 8">
            <a:extLst>
              <a:ext uri="{FF2B5EF4-FFF2-40B4-BE49-F238E27FC236}">
                <a16:creationId xmlns:a16="http://schemas.microsoft.com/office/drawing/2014/main" xmlns="" id="{55279F8F-AC43-4424-928F-53B9165C6DA1}"/>
              </a:ext>
            </a:extLst>
          </p:cNvPr>
          <p:cNvSpPr txBox="1">
            <a:spLocks/>
          </p:cNvSpPr>
          <p:nvPr/>
        </p:nvSpPr>
        <p:spPr>
          <a:xfrm>
            <a:off x="5037274" y="7482626"/>
            <a:ext cx="829826" cy="1351929"/>
          </a:xfrm>
          <a:prstGeom prst="rect">
            <a:avLst/>
          </a:prstGeom>
          <a:solidFill>
            <a:schemeClr val="accent2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xmlns="" id="{1A8FBD98-7E28-4FC7-B493-22097420E62C}"/>
              </a:ext>
            </a:extLst>
          </p:cNvPr>
          <p:cNvGrpSpPr/>
          <p:nvPr/>
        </p:nvGrpSpPr>
        <p:grpSpPr>
          <a:xfrm>
            <a:off x="9647355" y="7474742"/>
            <a:ext cx="2806427" cy="1351928"/>
            <a:chOff x="9647355" y="7474742"/>
            <a:chExt cx="2806427" cy="1351928"/>
          </a:xfrm>
          <a:gradFill>
            <a:gsLst>
              <a:gs pos="100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75000"/>
                  <a:alpha val="50000"/>
                </a:schemeClr>
              </a:gs>
            </a:gsLst>
            <a:lin ang="2700000" scaled="1"/>
          </a:gradFill>
        </p:grpSpPr>
        <p:sp>
          <p:nvSpPr>
            <p:cNvPr id="143" name="Text Placeholder 4">
              <a:extLst>
                <a:ext uri="{FF2B5EF4-FFF2-40B4-BE49-F238E27FC236}">
                  <a16:creationId xmlns:a16="http://schemas.microsoft.com/office/drawing/2014/main" xmlns="" id="{31722B96-86DD-45FC-9C7A-2BA8EE62F2ED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952743"/>
              <a:ext cx="2806427" cy="873927"/>
            </a:xfrm>
            <a:prstGeom prst="rect">
              <a:avLst/>
            </a:prstGeom>
            <a:grpFill/>
          </p:spPr>
          <p:txBody>
            <a:bodyPr vert="horz" lIns="0" tIns="45720" rIns="0" bIns="45720" rtlCol="0">
              <a:noAutofit/>
            </a:bodyPr>
            <a:lstStyle>
              <a:lvl1pPr marL="0" indent="0" algn="ctr" defTabSz="1371600" rtl="0" eaLnBrk="1" latinLnBrk="0" hangingPunct="1">
                <a:lnSpc>
                  <a:spcPct val="15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/>
                </a:rPr>
                <a:t>Сотрудники небрежны с   вещами заключенных</a:t>
              </a:r>
              <a:endPara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44" name="Text Placeholder 5">
              <a:extLst>
                <a:ext uri="{FF2B5EF4-FFF2-40B4-BE49-F238E27FC236}">
                  <a16:creationId xmlns:a16="http://schemas.microsoft.com/office/drawing/2014/main" xmlns="" id="{89B4EA37-EA4C-4962-9052-CF19BD17848F}"/>
                </a:ext>
              </a:extLst>
            </p:cNvPr>
            <p:cNvSpPr txBox="1">
              <a:spLocks/>
            </p:cNvSpPr>
            <p:nvPr/>
          </p:nvSpPr>
          <p:spPr>
            <a:xfrm>
              <a:off x="9647355" y="7474742"/>
              <a:ext cx="2806427" cy="478001"/>
            </a:xfrm>
            <a:prstGeom prst="rect">
              <a:avLst/>
            </a:prstGeom>
            <a:grpFill/>
          </p:spPr>
          <p:txBody>
            <a:bodyPr vert="horz" lIns="0" tIns="45720" rIns="0" bIns="45720" rtlCol="0" anchor="ctr">
              <a:noAutofit/>
            </a:bodyPr>
            <a:lstStyle>
              <a:lvl1pPr marL="0" indent="0" algn="ctr" defTabSz="13716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None/>
                <a:defRPr sz="14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028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14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00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861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7719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4577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1435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829300" indent="-342900" algn="l" defTabSz="13716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Жалобы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5" name="Text Placeholder 8">
            <a:extLst>
              <a:ext uri="{FF2B5EF4-FFF2-40B4-BE49-F238E27FC236}">
                <a16:creationId xmlns:a16="http://schemas.microsoft.com/office/drawing/2014/main" xmlns="" id="{322D8FDD-58C6-4FED-B6F0-4818145C668B}"/>
              </a:ext>
            </a:extLst>
          </p:cNvPr>
          <p:cNvSpPr txBox="1">
            <a:spLocks/>
          </p:cNvSpPr>
          <p:nvPr/>
        </p:nvSpPr>
        <p:spPr>
          <a:xfrm>
            <a:off x="8817528" y="7474742"/>
            <a:ext cx="829826" cy="1351929"/>
          </a:xfrm>
          <a:prstGeom prst="rect">
            <a:avLst/>
          </a:prstGeom>
          <a:solidFill>
            <a:schemeClr val="accent1"/>
          </a:solidFill>
        </p:spPr>
        <p:txBody>
          <a:bodyPr bIns="252000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>
              <a:solidFill>
                <a:schemeClr val="bg1"/>
              </a:solidFill>
              <a:latin typeface="FontAwesome" pitchFamily="2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chemeClr val="bg1"/>
                </a:solidFill>
                <a:latin typeface="FontAwesome" pitchFamily="2" charset="0"/>
              </a:rPr>
              <a:t>!</a:t>
            </a:r>
          </a:p>
        </p:txBody>
      </p:sp>
      <p:sp>
        <p:nvSpPr>
          <p:cNvPr id="153" name="Текст 2">
            <a:extLst>
              <a:ext uri="{FF2B5EF4-FFF2-40B4-BE49-F238E27FC236}">
                <a16:creationId xmlns:a16="http://schemas.microsoft.com/office/drawing/2014/main" xmlns="" id="{413629D4-0ACC-46F7-AA1C-728D11E6559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12159" y="2506055"/>
            <a:ext cx="2743200" cy="347472"/>
          </a:xfrm>
        </p:spPr>
        <p:txBody>
          <a:bodyPr/>
          <a:lstStyle/>
          <a:p>
            <a:r>
              <a:rPr lang="ru-RU" dirty="0"/>
              <a:t>ШТРАФНОЙ ИЗОЛЯТОР</a:t>
            </a:r>
          </a:p>
        </p:txBody>
      </p:sp>
      <p:sp>
        <p:nvSpPr>
          <p:cNvPr id="154" name="Текст 3">
            <a:extLst>
              <a:ext uri="{FF2B5EF4-FFF2-40B4-BE49-F238E27FC236}">
                <a16:creationId xmlns:a16="http://schemas.microsoft.com/office/drawing/2014/main" xmlns="" id="{22A3C3AF-291F-4BD7-9E1E-5252C393104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12159" y="2853527"/>
            <a:ext cx="2743200" cy="329184"/>
          </a:xfrm>
        </p:spPr>
        <p:txBody>
          <a:bodyPr>
            <a:normAutofit/>
          </a:bodyPr>
          <a:lstStyle/>
          <a:p>
            <a:r>
              <a:rPr lang="ru-RU" sz="1400" dirty="0"/>
              <a:t>4 раза в день</a:t>
            </a:r>
          </a:p>
        </p:txBody>
      </p:sp>
      <p:sp>
        <p:nvSpPr>
          <p:cNvPr id="155" name="Текст 2">
            <a:extLst>
              <a:ext uri="{FF2B5EF4-FFF2-40B4-BE49-F238E27FC236}">
                <a16:creationId xmlns:a16="http://schemas.microsoft.com/office/drawing/2014/main" xmlns="" id="{DCBA1017-4500-4A12-A7B4-B343E892EEB3}"/>
              </a:ext>
            </a:extLst>
          </p:cNvPr>
          <p:cNvSpPr txBox="1">
            <a:spLocks/>
          </p:cNvSpPr>
          <p:nvPr/>
        </p:nvSpPr>
        <p:spPr>
          <a:xfrm>
            <a:off x="5452187" y="2506055"/>
            <a:ext cx="2819400" cy="34747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ПОМЕЩЕНИЕ КАМЕРНОГО ТИПА</a:t>
            </a:r>
          </a:p>
        </p:txBody>
      </p:sp>
      <p:sp>
        <p:nvSpPr>
          <p:cNvPr id="156" name="Текст 3">
            <a:extLst>
              <a:ext uri="{FF2B5EF4-FFF2-40B4-BE49-F238E27FC236}">
                <a16:creationId xmlns:a16="http://schemas.microsoft.com/office/drawing/2014/main" xmlns="" id="{1BA2511B-31EE-4180-8E32-49E4674A55C9}"/>
              </a:ext>
            </a:extLst>
          </p:cNvPr>
          <p:cNvSpPr txBox="1">
            <a:spLocks/>
          </p:cNvSpPr>
          <p:nvPr/>
        </p:nvSpPr>
        <p:spPr>
          <a:xfrm>
            <a:off x="5486400" y="2892993"/>
            <a:ext cx="2743200" cy="32918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3 раза в день</a:t>
            </a:r>
          </a:p>
        </p:txBody>
      </p:sp>
      <p:sp>
        <p:nvSpPr>
          <p:cNvPr id="157" name="Текст 2">
            <a:extLst>
              <a:ext uri="{FF2B5EF4-FFF2-40B4-BE49-F238E27FC236}">
                <a16:creationId xmlns:a16="http://schemas.microsoft.com/office/drawing/2014/main" xmlns="" id="{4DEAAF70-B0AD-44C7-A694-513AB38A9A1A}"/>
              </a:ext>
            </a:extLst>
          </p:cNvPr>
          <p:cNvSpPr txBox="1">
            <a:spLocks/>
          </p:cNvSpPr>
          <p:nvPr/>
        </p:nvSpPr>
        <p:spPr>
          <a:xfrm>
            <a:off x="9230161" y="2506055"/>
            <a:ext cx="2819400" cy="34747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ОТРЯД СТРОГОГО ОТБЫВАНИЯ</a:t>
            </a:r>
          </a:p>
        </p:txBody>
      </p:sp>
      <p:sp>
        <p:nvSpPr>
          <p:cNvPr id="158" name="Текст 3">
            <a:extLst>
              <a:ext uri="{FF2B5EF4-FFF2-40B4-BE49-F238E27FC236}">
                <a16:creationId xmlns:a16="http://schemas.microsoft.com/office/drawing/2014/main" xmlns="" id="{6C821A5B-6490-4686-92F5-EFA7896A37EE}"/>
              </a:ext>
            </a:extLst>
          </p:cNvPr>
          <p:cNvSpPr txBox="1">
            <a:spLocks/>
          </p:cNvSpPr>
          <p:nvPr/>
        </p:nvSpPr>
        <p:spPr>
          <a:xfrm>
            <a:off x="9264374" y="2892993"/>
            <a:ext cx="2743200" cy="32918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2 раза в день</a:t>
            </a:r>
          </a:p>
        </p:txBody>
      </p:sp>
      <p:sp>
        <p:nvSpPr>
          <p:cNvPr id="159" name="Text Placeholder 6">
            <a:extLst>
              <a:ext uri="{FF2B5EF4-FFF2-40B4-BE49-F238E27FC236}">
                <a16:creationId xmlns:a16="http://schemas.microsoft.com/office/drawing/2014/main" xmlns="" id="{8E9E3E4F-4D89-49B6-86D4-9B82E7032EF6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0" name="Text Placeholder 7">
            <a:extLst>
              <a:ext uri="{FF2B5EF4-FFF2-40B4-BE49-F238E27FC236}">
                <a16:creationId xmlns:a16="http://schemas.microsoft.com/office/drawing/2014/main" xmlns="" id="{462BE671-7141-45B7-BCB4-E3CF2DAABE9B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161" name="Рисунок 160">
            <a:extLst>
              <a:ext uri="{FF2B5EF4-FFF2-40B4-BE49-F238E27FC236}">
                <a16:creationId xmlns:a16="http://schemas.microsoft.com/office/drawing/2014/main" xmlns="" id="{B37365F2-E9CD-43C6-8BCA-5DFAC7ECE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202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5" grpId="0" animBg="1"/>
      <p:bldP spid="104" grpId="0" animBg="1"/>
      <p:bldP spid="96" grpId="0" animBg="1"/>
      <p:bldP spid="97" grpId="0" animBg="1"/>
      <p:bldP spid="95" grpId="0" animBg="1"/>
      <p:bldP spid="137" grpId="0" animBg="1"/>
      <p:bldP spid="141" grpId="0" animBg="1"/>
      <p:bldP spid="145" grpId="0" animBg="1"/>
      <p:bldP spid="153" grpId="0" build="p"/>
      <p:bldP spid="154" grpId="0" build="p"/>
      <p:bldP spid="155" grpId="0"/>
      <p:bldP spid="156" grpId="0"/>
      <p:bldP spid="157" grpId="0"/>
      <p:bldP spid="1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EA93860A-2B7A-4771-B5EA-2D9A0187524C}"/>
              </a:ext>
            </a:extLst>
          </p:cNvPr>
          <p:cNvSpPr/>
          <p:nvPr/>
        </p:nvSpPr>
        <p:spPr>
          <a:xfrm rot="18906208">
            <a:off x="9397505" y="3585547"/>
            <a:ext cx="2472353" cy="247235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xmlns="" id="{F68979FF-EAB8-4478-BAAA-B34A539F20DF}"/>
              </a:ext>
            </a:extLst>
          </p:cNvPr>
          <p:cNvSpPr/>
          <p:nvPr/>
        </p:nvSpPr>
        <p:spPr>
          <a:xfrm rot="18906208">
            <a:off x="5619225" y="3577007"/>
            <a:ext cx="2472353" cy="2472353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031079EC-C918-43AB-A040-AD3AB2785951}"/>
              </a:ext>
            </a:extLst>
          </p:cNvPr>
          <p:cNvSpPr/>
          <p:nvPr/>
        </p:nvSpPr>
        <p:spPr>
          <a:xfrm rot="18906208">
            <a:off x="1846137" y="3570942"/>
            <a:ext cx="2472353" cy="247235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Текст 76">
            <a:extLst>
              <a:ext uri="{FF2B5EF4-FFF2-40B4-BE49-F238E27FC236}">
                <a16:creationId xmlns:a16="http://schemas.microsoft.com/office/drawing/2014/main" xmlns="" id="{ACBFDAFD-8817-440A-950D-3A340CB3CA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10717" y="7224665"/>
            <a:ext cx="2743200" cy="347472"/>
          </a:xfrm>
        </p:spPr>
        <p:txBody>
          <a:bodyPr/>
          <a:lstStyle/>
          <a:p>
            <a:r>
              <a:rPr lang="ru-RU" sz="1800" dirty="0"/>
              <a:t>Образец нагрудного знака осужденного</a:t>
            </a:r>
          </a:p>
        </p:txBody>
      </p:sp>
      <p:sp>
        <p:nvSpPr>
          <p:cNvPr id="72" name="Заголовок 71">
            <a:extLst>
              <a:ext uri="{FF2B5EF4-FFF2-40B4-BE49-F238E27FC236}">
                <a16:creationId xmlns:a16="http://schemas.microsoft.com/office/drawing/2014/main" xmlns="" id="{873C1E32-A9AF-4041-8296-4D7ABE19B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243965"/>
            <a:ext cx="11315700" cy="822960"/>
          </a:xfrm>
        </p:spPr>
        <p:txBody>
          <a:bodyPr/>
          <a:lstStyle/>
          <a:p>
            <a:r>
              <a:rPr lang="ru-RU" dirty="0"/>
              <a:t>ОСОБЕННОСТИ ЗАЩИТЫ</a:t>
            </a:r>
          </a:p>
        </p:txBody>
      </p:sp>
      <p:sp>
        <p:nvSpPr>
          <p:cNvPr id="73" name="Подзаголовок 72">
            <a:extLst>
              <a:ext uri="{FF2B5EF4-FFF2-40B4-BE49-F238E27FC236}">
                <a16:creationId xmlns:a16="http://schemas.microsoft.com/office/drawing/2014/main" xmlns="" id="{67D73F1E-2FE4-43CA-882E-51C532C15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544" y="685800"/>
            <a:ext cx="12409714" cy="548640"/>
          </a:xfrm>
        </p:spPr>
        <p:txBody>
          <a:bodyPr/>
          <a:lstStyle/>
          <a:p>
            <a:r>
              <a:rPr lang="ru-RU" sz="2500" dirty="0"/>
              <a:t>ПЕРСОНАЛЬНЫЕ ДАННЫЕ ЗАКЛЮЧЕННОГО</a:t>
            </a:r>
          </a:p>
        </p:txBody>
      </p:sp>
      <p:sp>
        <p:nvSpPr>
          <p:cNvPr id="79" name="Текст 78">
            <a:extLst>
              <a:ext uri="{FF2B5EF4-FFF2-40B4-BE49-F238E27FC236}">
                <a16:creationId xmlns:a16="http://schemas.microsoft.com/office/drawing/2014/main" xmlns="" id="{A25DE363-7F5B-437A-8E9D-39313C3D33F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56202" y="7224665"/>
            <a:ext cx="3398398" cy="590767"/>
          </a:xfrm>
        </p:spPr>
        <p:txBody>
          <a:bodyPr/>
          <a:lstStyle/>
          <a:p>
            <a:pPr lvl="0"/>
            <a:r>
              <a:rPr lang="ru-RU" sz="1800" dirty="0"/>
              <a:t>Информация о заключенном и его преступлении обозначена на спальном месте</a:t>
            </a:r>
            <a:endParaRPr lang="en-US" sz="1800" dirty="0"/>
          </a:p>
        </p:txBody>
      </p:sp>
      <p:sp>
        <p:nvSpPr>
          <p:cNvPr id="81" name="Текст 80">
            <a:extLst>
              <a:ext uri="{FF2B5EF4-FFF2-40B4-BE49-F238E27FC236}">
                <a16:creationId xmlns:a16="http://schemas.microsoft.com/office/drawing/2014/main" xmlns="" id="{6135BE6A-CAE6-4AF6-BF1F-6ECA3F59CA3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140053" y="7224665"/>
            <a:ext cx="2987256" cy="590767"/>
          </a:xfrm>
        </p:spPr>
        <p:txBody>
          <a:bodyPr/>
          <a:lstStyle/>
          <a:p>
            <a:r>
              <a:rPr lang="ru-RU" sz="1800" dirty="0"/>
              <a:t>Информация о стоящих на профилактическом учете обозначена на стенде</a:t>
            </a:r>
            <a:endParaRPr lang="en-US" sz="1800" dirty="0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AAA7BE7F-E7D8-481A-AD0F-536AD18EAF86}"/>
              </a:ext>
            </a:extLst>
          </p:cNvPr>
          <p:cNvSpPr/>
          <p:nvPr/>
        </p:nvSpPr>
        <p:spPr>
          <a:xfrm>
            <a:off x="5621823" y="3570941"/>
            <a:ext cx="2472353" cy="2472353"/>
          </a:xfrm>
          <a:prstGeom prst="rect">
            <a:avLst/>
          </a:prstGeom>
          <a:blipFill>
            <a:blip r:embed="rId2"/>
            <a:stretch>
              <a:fillRect l="381" r="-11295"/>
            </a:stretch>
          </a:blip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5E5CB2EE-CA12-4A66-B56A-90799B8A8B2C}"/>
              </a:ext>
            </a:extLst>
          </p:cNvPr>
          <p:cNvSpPr/>
          <p:nvPr/>
        </p:nvSpPr>
        <p:spPr>
          <a:xfrm>
            <a:off x="9397506" y="3570941"/>
            <a:ext cx="2472353" cy="2472353"/>
          </a:xfrm>
          <a:prstGeom prst="rect">
            <a:avLst/>
          </a:prstGeom>
          <a:blipFill>
            <a:blip r:embed="rId3"/>
            <a:stretch>
              <a:fillRect l="-10745" t="844" r="-5687" b="-844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6F9ADE69-E9D4-4A8D-8BA1-D1EDE965CF2D}"/>
              </a:ext>
            </a:extLst>
          </p:cNvPr>
          <p:cNvSpPr/>
          <p:nvPr/>
        </p:nvSpPr>
        <p:spPr>
          <a:xfrm>
            <a:off x="1846138" y="3577008"/>
            <a:ext cx="2472353" cy="2472353"/>
          </a:xfrm>
          <a:prstGeom prst="rect">
            <a:avLst/>
          </a:prstGeom>
          <a:blipFill>
            <a:blip r:embed="rId4"/>
            <a:stretch>
              <a:fillRect t="345" b="-345"/>
            </a:stretch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DD802585-AD00-4581-AF27-98A1910404E5}"/>
              </a:ext>
            </a:extLst>
          </p:cNvPr>
          <p:cNvSpPr txBox="1">
            <a:spLocks/>
          </p:cNvSpPr>
          <p:nvPr/>
        </p:nvSpPr>
        <p:spPr>
          <a:xfrm>
            <a:off x="1500188" y="9756809"/>
            <a:ext cx="3290887" cy="3850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solidFill>
                  <a:schemeClr val="tx2">
                    <a:lumMod val="20000"/>
                    <a:lumOff val="80000"/>
                  </a:schemeClr>
                </a:solidFill>
              </a:rPr>
              <a:t>МОПО </a:t>
            </a:r>
            <a:r>
              <a:rPr lang="ru-RU" sz="1500">
                <a:solidFill>
                  <a:schemeClr val="accent5"/>
                </a:solidFill>
              </a:rPr>
              <a:t>Человек и закон</a:t>
            </a:r>
            <a:endParaRPr lang="en-US" sz="15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xmlns="" id="{3BFBA008-4D71-494B-AA84-96941402BEC4}"/>
              </a:ext>
            </a:extLst>
          </p:cNvPr>
          <p:cNvSpPr txBox="1">
            <a:spLocks/>
          </p:cNvSpPr>
          <p:nvPr/>
        </p:nvSpPr>
        <p:spPr>
          <a:xfrm>
            <a:off x="9925024" y="9756809"/>
            <a:ext cx="2590828" cy="38507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050" b="0" kern="1200" spc="338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www.manandlaw.info</a:t>
            </a:r>
            <a:endParaRPr lang="en-US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820F2CE-0CC9-4113-8BEA-8DEC2B0230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26" y="9730947"/>
            <a:ext cx="810322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1128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5" grpId="0" animBg="1"/>
      <p:bldP spid="104" grpId="0" animBg="1"/>
      <p:bldP spid="79" grpId="0" build="p"/>
      <p:bldP spid="96" grpId="0" animBg="1"/>
      <p:bldP spid="97" grpId="0" animBg="1"/>
      <p:bldP spid="9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282828"/>
      </a:dk2>
      <a:lt2>
        <a:srgbClr val="E7E6E6"/>
      </a:lt2>
      <a:accent1>
        <a:srgbClr val="0070C0"/>
      </a:accent1>
      <a:accent2>
        <a:srgbClr val="00B0F0"/>
      </a:accent2>
      <a:accent3>
        <a:srgbClr val="0070C0"/>
      </a:accent3>
      <a:accent4>
        <a:srgbClr val="00B0F0"/>
      </a:accent4>
      <a:accent5>
        <a:srgbClr val="0070C0"/>
      </a:accent5>
      <a:accent6>
        <a:srgbClr val="00B0F0"/>
      </a:accent6>
      <a:hlink>
        <a:srgbClr val="0563C1"/>
      </a:hlink>
      <a:folHlink>
        <a:srgbClr val="954F72"/>
      </a:folHlink>
    </a:clrScheme>
    <a:fontScheme name="Prime">
      <a:majorFont>
        <a:latin typeface="Montserrat Light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8770</TotalTime>
  <Words>2068</Words>
  <Application>Microsoft Macintosh PowerPoint</Application>
  <PresentationFormat>Другой</PresentationFormat>
  <Paragraphs>497</Paragraphs>
  <Slides>35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2_Office Theme</vt:lpstr>
      <vt:lpstr>Презентация PowerPoint</vt:lpstr>
      <vt:lpstr>Презентация PowerPoint</vt:lpstr>
      <vt:lpstr>Презентация PowerPoint</vt:lpstr>
      <vt:lpstr>РЕГИОНЫ ПРОВЕДЕНИЯ</vt:lpstr>
      <vt:lpstr>НАБЛЮДАТЕЛИ ПОБЕСЕДОВАЛИ</vt:lpstr>
      <vt:lpstr>ЗАПРОСЫ НАБЛЮДАТЕЛЕЙ</vt:lpstr>
      <vt:lpstr>ПРАВИЛА</vt:lpstr>
      <vt:lpstr>ПРАКТИКА ПРОВЕДЕНИЯ</vt:lpstr>
      <vt:lpstr>ОСОБЕННОСТИ ЗАЩИТЫ</vt:lpstr>
      <vt:lpstr>ЧТО ЭТО?</vt:lpstr>
      <vt:lpstr>Презентация PowerPoint</vt:lpstr>
      <vt:lpstr>В МЕСТАХ ЗАКЛЮЧЕНИЯ</vt:lpstr>
      <vt:lpstr>Презентация PowerPoint</vt:lpstr>
      <vt:lpstr>ПРАВИЛА РАЗГОВОРОВ</vt:lpstr>
      <vt:lpstr>ЧЕРЕЗМЕРНЫЕ ОГРАНИЧЕНИЯ</vt:lpstr>
      <vt:lpstr>РЕАЛИЗАЦИЯ ПРАВ НА ПРАКТИКЕ</vt:lpstr>
      <vt:lpstr>Презентация PowerPoint</vt:lpstr>
      <vt:lpstr>ПРЕДОСТАВЛЕНИЕ СВИДАНИЙ В ГОД</vt:lpstr>
      <vt:lpstr>ДЛИТЕЛЬНОЕ СВИДАНИЕ</vt:lpstr>
      <vt:lpstr>КРАТКОСРОЧНОЕ СВИДАНИЕ</vt:lpstr>
      <vt:lpstr>СТАТИСТИКА</vt:lpstr>
      <vt:lpstr>ПО СЕМЕЙНЫМ ОБСТОЯТЕЛЬСТВАМ</vt:lpstr>
      <vt:lpstr>ЕСТЬ ЛИ ОНИ У ЗАКЛЮЧЕННОГО?</vt:lpstr>
      <vt:lpstr>БЕРЕМЕННЫЕ И ЖЕНЩИНЫ С ДЕТЬМИ</vt:lpstr>
      <vt:lpstr>ЗАКЛЮЧЕННЫЕ ИЗ ДРУГИХ РЕГИОНОВ И ГОСУДАРСТВ</vt:lpstr>
      <vt:lpstr>Презентация PowerPoint</vt:lpstr>
      <vt:lpstr>В ОРГАНЫ ВЛАСТИ</vt:lpstr>
      <vt:lpstr>Презентация PowerPoint</vt:lpstr>
      <vt:lpstr>ОСНОВНЫЕ ВЫВОДЫ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sesar</dc:creator>
  <cp:lastModifiedBy>Денис Долгополов</cp:lastModifiedBy>
  <cp:revision>618</cp:revision>
  <dcterms:created xsi:type="dcterms:W3CDTF">2015-02-17T17:28:18Z</dcterms:created>
  <dcterms:modified xsi:type="dcterms:W3CDTF">2021-09-27T09:42:09Z</dcterms:modified>
</cp:coreProperties>
</file>